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56" r:id="rId6"/>
    <p:sldId id="325" r:id="rId7"/>
    <p:sldId id="326" r:id="rId8"/>
    <p:sldId id="328" r:id="rId9"/>
    <p:sldId id="329" r:id="rId10"/>
    <p:sldId id="330" r:id="rId11"/>
    <p:sldId id="331" r:id="rId12"/>
    <p:sldId id="332" r:id="rId13"/>
    <p:sldId id="335" r:id="rId14"/>
    <p:sldId id="337" r:id="rId15"/>
    <p:sldId id="336" r:id="rId16"/>
    <p:sldId id="334" r:id="rId17"/>
    <p:sldId id="338" r:id="rId18"/>
    <p:sldId id="333" r:id="rId19"/>
  </p:sldIdLst>
  <p:sldSz cx="11522075" cy="6480175"/>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909"/>
    <a:srgbClr val="FFDF79"/>
    <a:srgbClr val="E39D7D"/>
    <a:srgbClr val="A50021"/>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3" autoAdjust="0"/>
    <p:restoredTop sz="94271" autoAdjust="0"/>
  </p:normalViewPr>
  <p:slideViewPr>
    <p:cSldViewPr>
      <p:cViewPr varScale="1">
        <p:scale>
          <a:sx n="98" d="100"/>
          <a:sy n="98" d="100"/>
        </p:scale>
        <p:origin x="816" y="72"/>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7.xml"/><Relationship Id="rId1" Type="http://schemas.openxmlformats.org/officeDocument/2006/relationships/slide" Target="../slides/slide5.xml"/></Relationships>
</file>

<file path=ppt/diagrams/_rels/data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7.xml"/><Relationship Id="rId1" Type="http://schemas.openxmlformats.org/officeDocument/2006/relationships/slide" Target="../slides/slide5.xml"/></Relationships>
</file>

<file path=ppt/diagrams/_rels/data1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s>
</file>

<file path=ppt/diagrams/_rels/data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 Id="rId4" Type="http://schemas.openxmlformats.org/officeDocument/2006/relationships/slide" Target="../slides/slide14.xml"/></Relationships>
</file>

<file path=ppt/diagrams/_rels/data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6.xml"/></Relationships>
</file>

<file path=ppt/diagrams/_rels/data6.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7.xml"/><Relationship Id="rId1" Type="http://schemas.openxmlformats.org/officeDocument/2006/relationships/slide" Target="../slides/slide5.xml"/></Relationships>
</file>

<file path=ppt/diagrams/_rels/data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 Id="rId4" Type="http://schemas.openxmlformats.org/officeDocument/2006/relationships/slide" Target="../slides/slide14.xml"/></Relationships>
</file>

<file path=ppt/diagrams/_rels/data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7.xml"/><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EDF08400-BF83-4517-AB68-B4E7C2DD229F}" srcId="{1FDA6167-BD1B-454F-9ED1-757E29597F14}" destId="{E490F2D3-283C-421A-A589-E243074B1AA4}" srcOrd="3" destOrd="0" parTransId="{E0FA0A2B-47DF-4CAE-8E1A-8C7C7B2400A8}" sibTransId="{5B68C343-6D19-4ABF-8E21-3354B4E988EB}"/>
    <dgm:cxn modelId="{1D6800A6-1AF7-4827-B715-D0A45B0AC222}" type="presOf" srcId="{49DD7456-2462-411C-B88F-4A54BA8C76ED}" destId="{94FF317F-92A1-4AAB-A637-01704FAAB661}" srcOrd="0" destOrd="0" presId="urn:microsoft.com/office/officeart/2005/8/layout/chevron1"/>
    <dgm:cxn modelId="{0ED2D8EA-3102-462F-92C7-7972A716E200}" srcId="{1FDA6167-BD1B-454F-9ED1-757E29597F14}" destId="{49DD7456-2462-411C-B88F-4A54BA8C76ED}" srcOrd="1" destOrd="0" parTransId="{01A99A01-3E56-473C-9010-D92FEFA1E792}" sibTransId="{7F57A753-E4B5-4BD3-B953-FE03E07C91B9}"/>
    <dgm:cxn modelId="{AAFAB0D3-7F04-41DD-BDE5-6B58E5F4A600}" type="presOf" srcId="{1FDA6167-BD1B-454F-9ED1-757E29597F14}" destId="{156ED322-D781-479E-8C15-B69EF32366AD}" srcOrd="0" destOrd="0" presId="urn:microsoft.com/office/officeart/2005/8/layout/chevron1"/>
    <dgm:cxn modelId="{680E6B69-6220-4625-90F6-74C7C98A54EF}" type="presOf" srcId="{AB9C1E1F-E40C-4805-A902-441DC8C0469D}" destId="{88284192-2FAE-4039-AF49-CA74502B93E4}"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2A1D4F14-D29F-4621-8903-A63903EDB3BE}" type="presOf" srcId="{2654C815-F056-49B8-953E-9124654A7796}" destId="{34976D26-6D6E-41C2-876F-828F822F3DA6}" srcOrd="0" destOrd="0" presId="urn:microsoft.com/office/officeart/2005/8/layout/chevron1"/>
    <dgm:cxn modelId="{9C2C95C3-23BF-41B8-BBF9-64340B466B9E}" srcId="{1FDA6167-BD1B-454F-9ED1-757E29597F14}" destId="{AB9C1E1F-E40C-4805-A902-441DC8C0469D}" srcOrd="2" destOrd="0" parTransId="{01C7985A-2FA5-460D-B895-339B2CD366DB}" sibTransId="{E45C0132-85E2-42E5-AE83-3DD1184F94BE}"/>
    <dgm:cxn modelId="{C54F8B1A-85EC-4AED-83D0-0D438E9BFD90}" type="presOf" srcId="{E490F2D3-283C-421A-A589-E243074B1AA4}" destId="{3999D3F7-A0C1-4302-93AC-7D0618A06F4D}" srcOrd="0" destOrd="0" presId="urn:microsoft.com/office/officeart/2005/8/layout/chevron1"/>
    <dgm:cxn modelId="{FDE5BB2B-54A0-4197-9DAE-F1A04F2F502F}" type="presParOf" srcId="{156ED322-D781-479E-8C15-B69EF32366AD}" destId="{34976D26-6D6E-41C2-876F-828F822F3DA6}" srcOrd="0" destOrd="0" presId="urn:microsoft.com/office/officeart/2005/8/layout/chevron1"/>
    <dgm:cxn modelId="{530E5AE5-C9C0-48E4-B846-C99D7DD8E77D}" type="presParOf" srcId="{156ED322-D781-479E-8C15-B69EF32366AD}" destId="{F4992B34-4E0B-408D-ABEF-32E16B947675}" srcOrd="1" destOrd="0" presId="urn:microsoft.com/office/officeart/2005/8/layout/chevron1"/>
    <dgm:cxn modelId="{099841CE-36C5-4ED5-999E-414F414C4FEF}" type="presParOf" srcId="{156ED322-D781-479E-8C15-B69EF32366AD}" destId="{94FF317F-92A1-4AAB-A637-01704FAAB661}" srcOrd="2" destOrd="0" presId="urn:microsoft.com/office/officeart/2005/8/layout/chevron1"/>
    <dgm:cxn modelId="{1A5E4100-6A9D-4765-AE84-962DA36B30F5}" type="presParOf" srcId="{156ED322-D781-479E-8C15-B69EF32366AD}" destId="{0C68264E-5D57-4EF6-82D2-8B5EDC62371B}" srcOrd="3" destOrd="0" presId="urn:microsoft.com/office/officeart/2005/8/layout/chevron1"/>
    <dgm:cxn modelId="{8FEB00B2-568A-4749-B10F-2107FC89452D}" type="presParOf" srcId="{156ED322-D781-479E-8C15-B69EF32366AD}" destId="{88284192-2FAE-4039-AF49-CA74502B93E4}" srcOrd="4" destOrd="0" presId="urn:microsoft.com/office/officeart/2005/8/layout/chevron1"/>
    <dgm:cxn modelId="{B28DB533-21E9-4814-8919-500DDF36192B}" type="presParOf" srcId="{156ED322-D781-479E-8C15-B69EF32366AD}" destId="{CA8366FF-A8BC-4115-9CCE-A25A3BAC4D88}" srcOrd="5" destOrd="0" presId="urn:microsoft.com/office/officeart/2005/8/layout/chevron1"/>
    <dgm:cxn modelId="{AE979D68-B441-4BC5-AEF1-E20626A0F2FD}"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a:ln w="38100">
          <a:solidFill>
            <a:srgbClr val="FF0000"/>
          </a:solidFill>
        </a:ln>
      </dgm:spPr>
      <dgm:t>
        <a:bodyPr/>
        <a:lstStyle/>
        <a:p>
          <a:r>
            <a:rPr lang="en-US" b="1" dirty="0" smtClean="0"/>
            <a:t>Navigation</a:t>
          </a:r>
          <a:endParaRPr lang="en-GB"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24A984B2-F2B6-4785-8065-BF3E588A6C60}" type="presOf" srcId="{1FDA6167-BD1B-454F-9ED1-757E29597F14}" destId="{156ED322-D781-479E-8C15-B69EF32366AD}" srcOrd="0" destOrd="0" presId="urn:microsoft.com/office/officeart/2005/8/layout/chevron1"/>
    <dgm:cxn modelId="{EDF08400-BF83-4517-AB68-B4E7C2DD229F}" srcId="{1FDA6167-BD1B-454F-9ED1-757E29597F14}" destId="{E490F2D3-283C-421A-A589-E243074B1AA4}" srcOrd="3" destOrd="0" parTransId="{E0FA0A2B-47DF-4CAE-8E1A-8C7C7B2400A8}" sibTransId="{5B68C343-6D19-4ABF-8E21-3354B4E988EB}"/>
    <dgm:cxn modelId="{5229FFF0-288D-473B-952B-B8B832A8D4A0}" type="presOf" srcId="{2654C815-F056-49B8-953E-9124654A7796}" destId="{34976D26-6D6E-41C2-876F-828F822F3DA6}" srcOrd="0" destOrd="0" presId="urn:microsoft.com/office/officeart/2005/8/layout/chevron1"/>
    <dgm:cxn modelId="{0ED2D8EA-3102-462F-92C7-7972A716E200}" srcId="{1FDA6167-BD1B-454F-9ED1-757E29597F14}" destId="{49DD7456-2462-411C-B88F-4A54BA8C76ED}" srcOrd="1" destOrd="0" parTransId="{01A99A01-3E56-473C-9010-D92FEFA1E792}" sibTransId="{7F57A753-E4B5-4BD3-B953-FE03E07C91B9}"/>
    <dgm:cxn modelId="{3B421534-3654-455C-9D57-AC76BD92A61F}" type="presOf" srcId="{E490F2D3-283C-421A-A589-E243074B1AA4}" destId="{3999D3F7-A0C1-4302-93AC-7D0618A06F4D}" srcOrd="0" destOrd="0" presId="urn:microsoft.com/office/officeart/2005/8/layout/chevron1"/>
    <dgm:cxn modelId="{A0FE3704-94D6-4E7A-A0C5-6D55EF88141E}" type="presOf" srcId="{49DD7456-2462-411C-B88F-4A54BA8C76ED}" destId="{94FF317F-92A1-4AAB-A637-01704FAAB661}"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9C2C95C3-23BF-41B8-BBF9-64340B466B9E}" srcId="{1FDA6167-BD1B-454F-9ED1-757E29597F14}" destId="{AB9C1E1F-E40C-4805-A902-441DC8C0469D}" srcOrd="2" destOrd="0" parTransId="{01C7985A-2FA5-460D-B895-339B2CD366DB}" sibTransId="{E45C0132-85E2-42E5-AE83-3DD1184F94BE}"/>
    <dgm:cxn modelId="{7F2160D3-4918-41E9-8B4B-4B171CE93B6D}" type="presOf" srcId="{AB9C1E1F-E40C-4805-A902-441DC8C0469D}" destId="{88284192-2FAE-4039-AF49-CA74502B93E4}" srcOrd="0" destOrd="0" presId="urn:microsoft.com/office/officeart/2005/8/layout/chevron1"/>
    <dgm:cxn modelId="{2080E580-85F8-4BE3-9171-BF60945E7A9C}" type="presParOf" srcId="{156ED322-D781-479E-8C15-B69EF32366AD}" destId="{34976D26-6D6E-41C2-876F-828F822F3DA6}" srcOrd="0" destOrd="0" presId="urn:microsoft.com/office/officeart/2005/8/layout/chevron1"/>
    <dgm:cxn modelId="{201E9E21-27B6-42C1-9BBA-95858841D714}" type="presParOf" srcId="{156ED322-D781-479E-8C15-B69EF32366AD}" destId="{F4992B34-4E0B-408D-ABEF-32E16B947675}" srcOrd="1" destOrd="0" presId="urn:microsoft.com/office/officeart/2005/8/layout/chevron1"/>
    <dgm:cxn modelId="{AFF7C9CE-08C0-49F3-BA3F-94BD28B172AB}" type="presParOf" srcId="{156ED322-D781-479E-8C15-B69EF32366AD}" destId="{94FF317F-92A1-4AAB-A637-01704FAAB661}" srcOrd="2" destOrd="0" presId="urn:microsoft.com/office/officeart/2005/8/layout/chevron1"/>
    <dgm:cxn modelId="{E33622F5-D009-4C7E-89C5-1191CFECF8FF}" type="presParOf" srcId="{156ED322-D781-479E-8C15-B69EF32366AD}" destId="{0C68264E-5D57-4EF6-82D2-8B5EDC62371B}" srcOrd="3" destOrd="0" presId="urn:microsoft.com/office/officeart/2005/8/layout/chevron1"/>
    <dgm:cxn modelId="{E1144A07-641D-4575-B987-E70E632C32FA}" type="presParOf" srcId="{156ED322-D781-479E-8C15-B69EF32366AD}" destId="{88284192-2FAE-4039-AF49-CA74502B93E4}" srcOrd="4" destOrd="0" presId="urn:microsoft.com/office/officeart/2005/8/layout/chevron1"/>
    <dgm:cxn modelId="{95B16DE5-DDF8-4650-8216-44BC991ECC75}" type="presParOf" srcId="{156ED322-D781-479E-8C15-B69EF32366AD}" destId="{CA8366FF-A8BC-4115-9CCE-A25A3BAC4D88}" srcOrd="5" destOrd="0" presId="urn:microsoft.com/office/officeart/2005/8/layout/chevron1"/>
    <dgm:cxn modelId="{C30DF4A6-6005-4D8A-8904-D41859A5E7F9}"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a:ln w="38100">
          <a:solidFill>
            <a:srgbClr val="FF0000"/>
          </a:solidFill>
        </a:ln>
      </dgm:spPr>
      <dgm:t>
        <a:bodyPr/>
        <a:lstStyle/>
        <a:p>
          <a:r>
            <a:rPr lang="en-US" b="1" dirty="0" smtClean="0"/>
            <a:t>Navigation</a:t>
          </a:r>
          <a:endParaRPr lang="en-GB"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AEBDF378-1EB0-4139-BB01-D84B8A4FD7B1}" type="presOf" srcId="{AB9C1E1F-E40C-4805-A902-441DC8C0469D}" destId="{88284192-2FAE-4039-AF49-CA74502B93E4}" srcOrd="0" destOrd="0" presId="urn:microsoft.com/office/officeart/2005/8/layout/chevron1"/>
    <dgm:cxn modelId="{4DB97861-6F9A-4D09-BE60-70D90F11EC4E}" type="presOf" srcId="{2654C815-F056-49B8-953E-9124654A7796}" destId="{34976D26-6D6E-41C2-876F-828F822F3DA6}" srcOrd="0" destOrd="0" presId="urn:microsoft.com/office/officeart/2005/8/layout/chevron1"/>
    <dgm:cxn modelId="{1C61982E-7881-4186-B6B5-880318A80B6D}" type="presOf" srcId="{1FDA6167-BD1B-454F-9ED1-757E29597F14}" destId="{156ED322-D781-479E-8C15-B69EF32366AD}"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0ED2D8EA-3102-462F-92C7-7972A716E200}" srcId="{1FDA6167-BD1B-454F-9ED1-757E29597F14}" destId="{49DD7456-2462-411C-B88F-4A54BA8C76ED}" srcOrd="1" destOrd="0" parTransId="{01A99A01-3E56-473C-9010-D92FEFA1E792}" sibTransId="{7F57A753-E4B5-4BD3-B953-FE03E07C91B9}"/>
    <dgm:cxn modelId="{9C2C95C3-23BF-41B8-BBF9-64340B466B9E}" srcId="{1FDA6167-BD1B-454F-9ED1-757E29597F14}" destId="{AB9C1E1F-E40C-4805-A902-441DC8C0469D}" srcOrd="2" destOrd="0" parTransId="{01C7985A-2FA5-460D-B895-339B2CD366DB}" sibTransId="{E45C0132-85E2-42E5-AE83-3DD1184F94BE}"/>
    <dgm:cxn modelId="{EDF08400-BF83-4517-AB68-B4E7C2DD229F}" srcId="{1FDA6167-BD1B-454F-9ED1-757E29597F14}" destId="{E490F2D3-283C-421A-A589-E243074B1AA4}" srcOrd="3" destOrd="0" parTransId="{E0FA0A2B-47DF-4CAE-8E1A-8C7C7B2400A8}" sibTransId="{5B68C343-6D19-4ABF-8E21-3354B4E988EB}"/>
    <dgm:cxn modelId="{CD2E7077-0430-4C78-B3FD-60D7E1831A61}" type="presOf" srcId="{49DD7456-2462-411C-B88F-4A54BA8C76ED}" destId="{94FF317F-92A1-4AAB-A637-01704FAAB661}" srcOrd="0" destOrd="0" presId="urn:microsoft.com/office/officeart/2005/8/layout/chevron1"/>
    <dgm:cxn modelId="{75C08A46-1203-4106-BF75-53CA6559A54D}" type="presOf" srcId="{E490F2D3-283C-421A-A589-E243074B1AA4}" destId="{3999D3F7-A0C1-4302-93AC-7D0618A06F4D}" srcOrd="0" destOrd="0" presId="urn:microsoft.com/office/officeart/2005/8/layout/chevron1"/>
    <dgm:cxn modelId="{F96B2B69-F3A8-460C-9E49-7EFEC24C8A26}" type="presParOf" srcId="{156ED322-D781-479E-8C15-B69EF32366AD}" destId="{34976D26-6D6E-41C2-876F-828F822F3DA6}" srcOrd="0" destOrd="0" presId="urn:microsoft.com/office/officeart/2005/8/layout/chevron1"/>
    <dgm:cxn modelId="{372DF63E-6820-4F80-A5F0-70F8F7E35776}" type="presParOf" srcId="{156ED322-D781-479E-8C15-B69EF32366AD}" destId="{F4992B34-4E0B-408D-ABEF-32E16B947675}" srcOrd="1" destOrd="0" presId="urn:microsoft.com/office/officeart/2005/8/layout/chevron1"/>
    <dgm:cxn modelId="{530E3044-36B7-4EAC-AD2B-A2AA6BD0E2B1}" type="presParOf" srcId="{156ED322-D781-479E-8C15-B69EF32366AD}" destId="{94FF317F-92A1-4AAB-A637-01704FAAB661}" srcOrd="2" destOrd="0" presId="urn:microsoft.com/office/officeart/2005/8/layout/chevron1"/>
    <dgm:cxn modelId="{14DA14EB-C0C4-4862-ADEE-B26DAA8C9161}" type="presParOf" srcId="{156ED322-D781-479E-8C15-B69EF32366AD}" destId="{0C68264E-5D57-4EF6-82D2-8B5EDC62371B}" srcOrd="3" destOrd="0" presId="urn:microsoft.com/office/officeart/2005/8/layout/chevron1"/>
    <dgm:cxn modelId="{A95802D8-79F6-4F84-AD63-E815B2CAE747}" type="presParOf" srcId="{156ED322-D781-479E-8C15-B69EF32366AD}" destId="{88284192-2FAE-4039-AF49-CA74502B93E4}" srcOrd="4" destOrd="0" presId="urn:microsoft.com/office/officeart/2005/8/layout/chevron1"/>
    <dgm:cxn modelId="{089C0FF0-C3C8-4E67-8502-6F11DA64F67D}" type="presParOf" srcId="{156ED322-D781-479E-8C15-B69EF32366AD}" destId="{CA8366FF-A8BC-4115-9CCE-A25A3BAC4D88}" srcOrd="5" destOrd="0" presId="urn:microsoft.com/office/officeart/2005/8/layout/chevron1"/>
    <dgm:cxn modelId="{4497E004-B739-4034-ADE4-A3464CF827DA}"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a:ln w="38100">
          <a:solidFill>
            <a:srgbClr val="FF0000"/>
          </a:solidFill>
        </a:ln>
      </dgm:spPr>
      <dgm:t>
        <a:bodyPr/>
        <a:lstStyle/>
        <a:p>
          <a:r>
            <a:rPr lang="en-US" b="1" dirty="0" smtClean="0"/>
            <a:t>Navigation</a:t>
          </a:r>
          <a:endParaRPr lang="en-GB" b="1" dirty="0"/>
        </a:p>
      </dgm: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EDF08400-BF83-4517-AB68-B4E7C2DD229F}" srcId="{1FDA6167-BD1B-454F-9ED1-757E29597F14}" destId="{E490F2D3-283C-421A-A589-E243074B1AA4}" srcOrd="3" destOrd="0" parTransId="{E0FA0A2B-47DF-4CAE-8E1A-8C7C7B2400A8}" sibTransId="{5B68C343-6D19-4ABF-8E21-3354B4E988EB}"/>
    <dgm:cxn modelId="{2E311B40-A04B-438B-A2E8-F9848796E508}" type="presOf" srcId="{49DD7456-2462-411C-B88F-4A54BA8C76ED}" destId="{94FF317F-92A1-4AAB-A637-01704FAAB661}" srcOrd="0" destOrd="0" presId="urn:microsoft.com/office/officeart/2005/8/layout/chevron1"/>
    <dgm:cxn modelId="{0ED2D8EA-3102-462F-92C7-7972A716E200}" srcId="{1FDA6167-BD1B-454F-9ED1-757E29597F14}" destId="{49DD7456-2462-411C-B88F-4A54BA8C76ED}" srcOrd="1" destOrd="0" parTransId="{01A99A01-3E56-473C-9010-D92FEFA1E792}" sibTransId="{7F57A753-E4B5-4BD3-B953-FE03E07C91B9}"/>
    <dgm:cxn modelId="{4D546C50-1F20-41BF-8EF3-0278D1B6471B}" type="presOf" srcId="{1FDA6167-BD1B-454F-9ED1-757E29597F14}" destId="{156ED322-D781-479E-8C15-B69EF32366AD}" srcOrd="0" destOrd="0" presId="urn:microsoft.com/office/officeart/2005/8/layout/chevron1"/>
    <dgm:cxn modelId="{AE7E476E-8B31-43B6-A3FE-5739CAB296F7}" type="presOf" srcId="{E490F2D3-283C-421A-A589-E243074B1AA4}" destId="{3999D3F7-A0C1-4302-93AC-7D0618A06F4D}"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9C2C95C3-23BF-41B8-BBF9-64340B466B9E}" srcId="{1FDA6167-BD1B-454F-9ED1-757E29597F14}" destId="{AB9C1E1F-E40C-4805-A902-441DC8C0469D}" srcOrd="2" destOrd="0" parTransId="{01C7985A-2FA5-460D-B895-339B2CD366DB}" sibTransId="{E45C0132-85E2-42E5-AE83-3DD1184F94BE}"/>
    <dgm:cxn modelId="{1390E0E2-EE1B-443F-A6AC-72871495EB8B}" type="presOf" srcId="{AB9C1E1F-E40C-4805-A902-441DC8C0469D}" destId="{88284192-2FAE-4039-AF49-CA74502B93E4}" srcOrd="0" destOrd="0" presId="urn:microsoft.com/office/officeart/2005/8/layout/chevron1"/>
    <dgm:cxn modelId="{641D824A-7DA0-4FFE-9E67-C61E32FB14F6}" type="presOf" srcId="{2654C815-F056-49B8-953E-9124654A7796}" destId="{34976D26-6D6E-41C2-876F-828F822F3DA6}" srcOrd="0" destOrd="0" presId="urn:microsoft.com/office/officeart/2005/8/layout/chevron1"/>
    <dgm:cxn modelId="{B2D3E726-6FE7-4314-83C7-768631071F63}" type="presParOf" srcId="{156ED322-D781-479E-8C15-B69EF32366AD}" destId="{34976D26-6D6E-41C2-876F-828F822F3DA6}" srcOrd="0" destOrd="0" presId="urn:microsoft.com/office/officeart/2005/8/layout/chevron1"/>
    <dgm:cxn modelId="{FCD61785-6EF1-4026-9519-1C7F81132E74}" type="presParOf" srcId="{156ED322-D781-479E-8C15-B69EF32366AD}" destId="{F4992B34-4E0B-408D-ABEF-32E16B947675}" srcOrd="1" destOrd="0" presId="urn:microsoft.com/office/officeart/2005/8/layout/chevron1"/>
    <dgm:cxn modelId="{BF09A09B-550C-430A-9291-492E69052CE5}" type="presParOf" srcId="{156ED322-D781-479E-8C15-B69EF32366AD}" destId="{94FF317F-92A1-4AAB-A637-01704FAAB661}" srcOrd="2" destOrd="0" presId="urn:microsoft.com/office/officeart/2005/8/layout/chevron1"/>
    <dgm:cxn modelId="{6D06FB21-4CC9-480D-AA2F-4C58B7518ED3}" type="presParOf" srcId="{156ED322-D781-479E-8C15-B69EF32366AD}" destId="{0C68264E-5D57-4EF6-82D2-8B5EDC62371B}" srcOrd="3" destOrd="0" presId="urn:microsoft.com/office/officeart/2005/8/layout/chevron1"/>
    <dgm:cxn modelId="{49EFF2BE-6A5D-44F6-BF47-53BF2F9FDCD2}" type="presParOf" srcId="{156ED322-D781-479E-8C15-B69EF32366AD}" destId="{88284192-2FAE-4039-AF49-CA74502B93E4}" srcOrd="4" destOrd="0" presId="urn:microsoft.com/office/officeart/2005/8/layout/chevron1"/>
    <dgm:cxn modelId="{540BDF1B-77E0-4E99-841F-9550E4875F98}" type="presParOf" srcId="{156ED322-D781-479E-8C15-B69EF32366AD}" destId="{CA8366FF-A8BC-4115-9CCE-A25A3BAC4D88}" srcOrd="5" destOrd="0" presId="urn:microsoft.com/office/officeart/2005/8/layout/chevron1"/>
    <dgm:cxn modelId="{27499F17-310E-46BA-864F-79ADC13496DB}"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a:ln w="38100">
          <a:solidFill>
            <a:srgbClr val="FF0000"/>
          </a:solidFill>
        </a:ln>
      </dgm:spPr>
      <dgm:t>
        <a:bodyPr/>
        <a:lstStyle/>
        <a:p>
          <a:r>
            <a:rPr lang="en-US" b="1" dirty="0" smtClean="0"/>
            <a:t>Navigation</a:t>
          </a:r>
          <a:endParaRPr lang="en-GB" b="1" dirty="0"/>
        </a:p>
      </dgm: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EDF08400-BF83-4517-AB68-B4E7C2DD229F}" srcId="{1FDA6167-BD1B-454F-9ED1-757E29597F14}" destId="{E490F2D3-283C-421A-A589-E243074B1AA4}" srcOrd="3" destOrd="0" parTransId="{E0FA0A2B-47DF-4CAE-8E1A-8C7C7B2400A8}" sibTransId="{5B68C343-6D19-4ABF-8E21-3354B4E988EB}"/>
    <dgm:cxn modelId="{0DB074F0-5229-4E21-B0EE-40B521CFE0D7}" type="presOf" srcId="{1FDA6167-BD1B-454F-9ED1-757E29597F14}" destId="{156ED322-D781-479E-8C15-B69EF32366AD}" srcOrd="0" destOrd="0" presId="urn:microsoft.com/office/officeart/2005/8/layout/chevron1"/>
    <dgm:cxn modelId="{0ED2D8EA-3102-462F-92C7-7972A716E200}" srcId="{1FDA6167-BD1B-454F-9ED1-757E29597F14}" destId="{49DD7456-2462-411C-B88F-4A54BA8C76ED}" srcOrd="1" destOrd="0" parTransId="{01A99A01-3E56-473C-9010-D92FEFA1E792}" sibTransId="{7F57A753-E4B5-4BD3-B953-FE03E07C91B9}"/>
    <dgm:cxn modelId="{EC4975D5-418D-4EF5-9C96-2A58293CD562}" type="presOf" srcId="{E490F2D3-283C-421A-A589-E243074B1AA4}" destId="{3999D3F7-A0C1-4302-93AC-7D0618A06F4D}"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9C2C95C3-23BF-41B8-BBF9-64340B466B9E}" srcId="{1FDA6167-BD1B-454F-9ED1-757E29597F14}" destId="{AB9C1E1F-E40C-4805-A902-441DC8C0469D}" srcOrd="2" destOrd="0" parTransId="{01C7985A-2FA5-460D-B895-339B2CD366DB}" sibTransId="{E45C0132-85E2-42E5-AE83-3DD1184F94BE}"/>
    <dgm:cxn modelId="{FD877B82-9A3C-4D64-AB19-C06432F50DAB}" type="presOf" srcId="{2654C815-F056-49B8-953E-9124654A7796}" destId="{34976D26-6D6E-41C2-876F-828F822F3DA6}" srcOrd="0" destOrd="0" presId="urn:microsoft.com/office/officeart/2005/8/layout/chevron1"/>
    <dgm:cxn modelId="{5A93F003-B692-464D-BE5B-530091050156}" type="presOf" srcId="{AB9C1E1F-E40C-4805-A902-441DC8C0469D}" destId="{88284192-2FAE-4039-AF49-CA74502B93E4}" srcOrd="0" destOrd="0" presId="urn:microsoft.com/office/officeart/2005/8/layout/chevron1"/>
    <dgm:cxn modelId="{B39A5E0D-E640-4237-997D-89BD2BE4472F}" type="presOf" srcId="{49DD7456-2462-411C-B88F-4A54BA8C76ED}" destId="{94FF317F-92A1-4AAB-A637-01704FAAB661}" srcOrd="0" destOrd="0" presId="urn:microsoft.com/office/officeart/2005/8/layout/chevron1"/>
    <dgm:cxn modelId="{27FD7201-CD35-4F2A-AF19-26BA0648AA9C}" type="presParOf" srcId="{156ED322-D781-479E-8C15-B69EF32366AD}" destId="{34976D26-6D6E-41C2-876F-828F822F3DA6}" srcOrd="0" destOrd="0" presId="urn:microsoft.com/office/officeart/2005/8/layout/chevron1"/>
    <dgm:cxn modelId="{4D445D7E-3586-41C7-87E1-8F7DB91A075B}" type="presParOf" srcId="{156ED322-D781-479E-8C15-B69EF32366AD}" destId="{F4992B34-4E0B-408D-ABEF-32E16B947675}" srcOrd="1" destOrd="0" presId="urn:microsoft.com/office/officeart/2005/8/layout/chevron1"/>
    <dgm:cxn modelId="{F08EF567-7DB5-48A8-8683-593B93716D8B}" type="presParOf" srcId="{156ED322-D781-479E-8C15-B69EF32366AD}" destId="{94FF317F-92A1-4AAB-A637-01704FAAB661}" srcOrd="2" destOrd="0" presId="urn:microsoft.com/office/officeart/2005/8/layout/chevron1"/>
    <dgm:cxn modelId="{180D4A15-ECB9-478C-9D5A-3E158C1DF8F1}" type="presParOf" srcId="{156ED322-D781-479E-8C15-B69EF32366AD}" destId="{0C68264E-5D57-4EF6-82D2-8B5EDC62371B}" srcOrd="3" destOrd="0" presId="urn:microsoft.com/office/officeart/2005/8/layout/chevron1"/>
    <dgm:cxn modelId="{6523E1A2-63F4-4A79-809A-A75E8D699B2C}" type="presParOf" srcId="{156ED322-D781-479E-8C15-B69EF32366AD}" destId="{88284192-2FAE-4039-AF49-CA74502B93E4}" srcOrd="4" destOrd="0" presId="urn:microsoft.com/office/officeart/2005/8/layout/chevron1"/>
    <dgm:cxn modelId="{D1DE1337-BC05-4306-BE51-6B8F623CDEBE}" type="presParOf" srcId="{156ED322-D781-479E-8C15-B69EF32366AD}" destId="{CA8366FF-A8BC-4115-9CCE-A25A3BAC4D88}" srcOrd="5" destOrd="0" presId="urn:microsoft.com/office/officeart/2005/8/layout/chevron1"/>
    <dgm:cxn modelId="{F069CDDB-1114-4502-8EB1-887A3ABE937F}"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D205DBAB-568C-48EF-B284-52C963E813D1}" type="presOf" srcId="{E490F2D3-283C-421A-A589-E243074B1AA4}" destId="{3999D3F7-A0C1-4302-93AC-7D0618A06F4D}" srcOrd="0" destOrd="0" presId="urn:microsoft.com/office/officeart/2005/8/layout/chevron1"/>
    <dgm:cxn modelId="{66F44136-8F94-41CE-A9CD-EC77448A78DE}" type="presOf" srcId="{AB9C1E1F-E40C-4805-A902-441DC8C0469D}" destId="{88284192-2FAE-4039-AF49-CA74502B93E4}" srcOrd="0" destOrd="0" presId="urn:microsoft.com/office/officeart/2005/8/layout/chevron1"/>
    <dgm:cxn modelId="{B4DD8F9B-E42B-4C6E-9DD2-0564531D82EE}" type="presOf" srcId="{2654C815-F056-49B8-953E-9124654A7796}" destId="{34976D26-6D6E-41C2-876F-828F822F3DA6}" srcOrd="0" destOrd="0" presId="urn:microsoft.com/office/officeart/2005/8/layout/chevron1"/>
    <dgm:cxn modelId="{EAADA4ED-6CAF-42F3-A9C3-EE00134C4F67}" type="presOf" srcId="{1FDA6167-BD1B-454F-9ED1-757E29597F14}" destId="{156ED322-D781-479E-8C15-B69EF32366AD}"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0ED2D8EA-3102-462F-92C7-7972A716E200}" srcId="{1FDA6167-BD1B-454F-9ED1-757E29597F14}" destId="{49DD7456-2462-411C-B88F-4A54BA8C76ED}" srcOrd="1" destOrd="0" parTransId="{01A99A01-3E56-473C-9010-D92FEFA1E792}" sibTransId="{7F57A753-E4B5-4BD3-B953-FE03E07C91B9}"/>
    <dgm:cxn modelId="{9C2C95C3-23BF-41B8-BBF9-64340B466B9E}" srcId="{1FDA6167-BD1B-454F-9ED1-757E29597F14}" destId="{AB9C1E1F-E40C-4805-A902-441DC8C0469D}" srcOrd="2" destOrd="0" parTransId="{01C7985A-2FA5-460D-B895-339B2CD366DB}" sibTransId="{E45C0132-85E2-42E5-AE83-3DD1184F94BE}"/>
    <dgm:cxn modelId="{EDF08400-BF83-4517-AB68-B4E7C2DD229F}" srcId="{1FDA6167-BD1B-454F-9ED1-757E29597F14}" destId="{E490F2D3-283C-421A-A589-E243074B1AA4}" srcOrd="3" destOrd="0" parTransId="{E0FA0A2B-47DF-4CAE-8E1A-8C7C7B2400A8}" sibTransId="{5B68C343-6D19-4ABF-8E21-3354B4E988EB}"/>
    <dgm:cxn modelId="{390A5C67-4B60-4309-8106-DEBC16683A03}" type="presOf" srcId="{49DD7456-2462-411C-B88F-4A54BA8C76ED}" destId="{94FF317F-92A1-4AAB-A637-01704FAAB661}" srcOrd="0" destOrd="0" presId="urn:microsoft.com/office/officeart/2005/8/layout/chevron1"/>
    <dgm:cxn modelId="{34EA51D4-932A-496A-9644-5E900C6C98EC}" type="presParOf" srcId="{156ED322-D781-479E-8C15-B69EF32366AD}" destId="{34976D26-6D6E-41C2-876F-828F822F3DA6}" srcOrd="0" destOrd="0" presId="urn:microsoft.com/office/officeart/2005/8/layout/chevron1"/>
    <dgm:cxn modelId="{2B8003BA-E714-468D-97AE-7F5F5B63B224}" type="presParOf" srcId="{156ED322-D781-479E-8C15-B69EF32366AD}" destId="{F4992B34-4E0B-408D-ABEF-32E16B947675}" srcOrd="1" destOrd="0" presId="urn:microsoft.com/office/officeart/2005/8/layout/chevron1"/>
    <dgm:cxn modelId="{96814698-2ABA-4334-9AE3-BDD4E5B1E7FF}" type="presParOf" srcId="{156ED322-D781-479E-8C15-B69EF32366AD}" destId="{94FF317F-92A1-4AAB-A637-01704FAAB661}" srcOrd="2" destOrd="0" presId="urn:microsoft.com/office/officeart/2005/8/layout/chevron1"/>
    <dgm:cxn modelId="{73F58049-9788-43F2-BF68-9E5DDB1A8015}" type="presParOf" srcId="{156ED322-D781-479E-8C15-B69EF32366AD}" destId="{0C68264E-5D57-4EF6-82D2-8B5EDC62371B}" srcOrd="3" destOrd="0" presId="urn:microsoft.com/office/officeart/2005/8/layout/chevron1"/>
    <dgm:cxn modelId="{B7C42B06-2CDD-4D40-89B9-C77F035077C8}" type="presParOf" srcId="{156ED322-D781-479E-8C15-B69EF32366AD}" destId="{88284192-2FAE-4039-AF49-CA74502B93E4}" srcOrd="4" destOrd="0" presId="urn:microsoft.com/office/officeart/2005/8/layout/chevron1"/>
    <dgm:cxn modelId="{A767C9C2-54E3-4311-94A2-96224F5FD151}" type="presParOf" srcId="{156ED322-D781-479E-8C15-B69EF32366AD}" destId="{CA8366FF-A8BC-4115-9CCE-A25A3BAC4D88}" srcOrd="5" destOrd="0" presId="urn:microsoft.com/office/officeart/2005/8/layout/chevron1"/>
    <dgm:cxn modelId="{125A4324-9DF6-4EDB-AF40-EFDDAB635CA5}"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3ED00CCC-EB85-4E8B-BDB6-164E1D7CA80E}" type="presOf" srcId="{AB9C1E1F-E40C-4805-A902-441DC8C0469D}" destId="{88284192-2FAE-4039-AF49-CA74502B93E4}" srcOrd="0" destOrd="0" presId="urn:microsoft.com/office/officeart/2005/8/layout/chevron1"/>
    <dgm:cxn modelId="{1EA6BE57-D999-475F-BDD4-26371F86400C}" type="presOf" srcId="{E490F2D3-283C-421A-A589-E243074B1AA4}" destId="{3999D3F7-A0C1-4302-93AC-7D0618A06F4D}" srcOrd="0" destOrd="0" presId="urn:microsoft.com/office/officeart/2005/8/layout/chevron1"/>
    <dgm:cxn modelId="{5370AB6F-1276-4AC8-A74D-A1C6F3A75F0C}" type="presOf" srcId="{2654C815-F056-49B8-953E-9124654A7796}" destId="{34976D26-6D6E-41C2-876F-828F822F3DA6}"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0ED2D8EA-3102-462F-92C7-7972A716E200}" srcId="{1FDA6167-BD1B-454F-9ED1-757E29597F14}" destId="{49DD7456-2462-411C-B88F-4A54BA8C76ED}" srcOrd="1" destOrd="0" parTransId="{01A99A01-3E56-473C-9010-D92FEFA1E792}" sibTransId="{7F57A753-E4B5-4BD3-B953-FE03E07C91B9}"/>
    <dgm:cxn modelId="{9C2C95C3-23BF-41B8-BBF9-64340B466B9E}" srcId="{1FDA6167-BD1B-454F-9ED1-757E29597F14}" destId="{AB9C1E1F-E40C-4805-A902-441DC8C0469D}" srcOrd="2" destOrd="0" parTransId="{01C7985A-2FA5-460D-B895-339B2CD366DB}" sibTransId="{E45C0132-85E2-42E5-AE83-3DD1184F94BE}"/>
    <dgm:cxn modelId="{EDF08400-BF83-4517-AB68-B4E7C2DD229F}" srcId="{1FDA6167-BD1B-454F-9ED1-757E29597F14}" destId="{E490F2D3-283C-421A-A589-E243074B1AA4}" srcOrd="3" destOrd="0" parTransId="{E0FA0A2B-47DF-4CAE-8E1A-8C7C7B2400A8}" sibTransId="{5B68C343-6D19-4ABF-8E21-3354B4E988EB}"/>
    <dgm:cxn modelId="{5A7B8C73-66E1-4232-8A90-A786B2CE42B2}" type="presOf" srcId="{1FDA6167-BD1B-454F-9ED1-757E29597F14}" destId="{156ED322-D781-479E-8C15-B69EF32366AD}" srcOrd="0" destOrd="0" presId="urn:microsoft.com/office/officeart/2005/8/layout/chevron1"/>
    <dgm:cxn modelId="{A2F85EFB-B0F8-490C-B703-D60F6EF466FD}" type="presOf" srcId="{49DD7456-2462-411C-B88F-4A54BA8C76ED}" destId="{94FF317F-92A1-4AAB-A637-01704FAAB661}" srcOrd="0" destOrd="0" presId="urn:microsoft.com/office/officeart/2005/8/layout/chevron1"/>
    <dgm:cxn modelId="{7448779D-64B5-4672-8940-921CF31859FE}" type="presParOf" srcId="{156ED322-D781-479E-8C15-B69EF32366AD}" destId="{34976D26-6D6E-41C2-876F-828F822F3DA6}" srcOrd="0" destOrd="0" presId="urn:microsoft.com/office/officeart/2005/8/layout/chevron1"/>
    <dgm:cxn modelId="{2D8FD104-867A-4BCE-A499-18173C21CABB}" type="presParOf" srcId="{156ED322-D781-479E-8C15-B69EF32366AD}" destId="{F4992B34-4E0B-408D-ABEF-32E16B947675}" srcOrd="1" destOrd="0" presId="urn:microsoft.com/office/officeart/2005/8/layout/chevron1"/>
    <dgm:cxn modelId="{6F4FF286-7CB1-4727-B14B-DD6AF5215580}" type="presParOf" srcId="{156ED322-D781-479E-8C15-B69EF32366AD}" destId="{94FF317F-92A1-4AAB-A637-01704FAAB661}" srcOrd="2" destOrd="0" presId="urn:microsoft.com/office/officeart/2005/8/layout/chevron1"/>
    <dgm:cxn modelId="{A6AC2449-84AA-49AA-B4FF-C556E703737A}" type="presParOf" srcId="{156ED322-D781-479E-8C15-B69EF32366AD}" destId="{0C68264E-5D57-4EF6-82D2-8B5EDC62371B}" srcOrd="3" destOrd="0" presId="urn:microsoft.com/office/officeart/2005/8/layout/chevron1"/>
    <dgm:cxn modelId="{522B7886-E69F-4ABE-ACE9-4ECBD33754A6}" type="presParOf" srcId="{156ED322-D781-479E-8C15-B69EF32366AD}" destId="{88284192-2FAE-4039-AF49-CA74502B93E4}" srcOrd="4" destOrd="0" presId="urn:microsoft.com/office/officeart/2005/8/layout/chevron1"/>
    <dgm:cxn modelId="{A7A69EEF-1EED-4F61-99E4-1B1E30997A78}" type="presParOf" srcId="{156ED322-D781-479E-8C15-B69EF32366AD}" destId="{CA8366FF-A8BC-4115-9CCE-A25A3BAC4D88}" srcOrd="5" destOrd="0" presId="urn:microsoft.com/office/officeart/2005/8/layout/chevron1"/>
    <dgm:cxn modelId="{81F4D24B-5625-4B52-BC30-35F3B5F4A602}"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76503657-A73E-4CA5-87FA-5063EA023563}" type="presOf" srcId="{E490F2D3-283C-421A-A589-E243074B1AA4}" destId="{3999D3F7-A0C1-4302-93AC-7D0618A06F4D}" srcOrd="0" destOrd="0" presId="urn:microsoft.com/office/officeart/2005/8/layout/chevron1"/>
    <dgm:cxn modelId="{EDF08400-BF83-4517-AB68-B4E7C2DD229F}" srcId="{1FDA6167-BD1B-454F-9ED1-757E29597F14}" destId="{E490F2D3-283C-421A-A589-E243074B1AA4}" srcOrd="3" destOrd="0" parTransId="{E0FA0A2B-47DF-4CAE-8E1A-8C7C7B2400A8}" sibTransId="{5B68C343-6D19-4ABF-8E21-3354B4E988EB}"/>
    <dgm:cxn modelId="{0ED2D8EA-3102-462F-92C7-7972A716E200}" srcId="{1FDA6167-BD1B-454F-9ED1-757E29597F14}" destId="{49DD7456-2462-411C-B88F-4A54BA8C76ED}" srcOrd="1" destOrd="0" parTransId="{01A99A01-3E56-473C-9010-D92FEFA1E792}" sibTransId="{7F57A753-E4B5-4BD3-B953-FE03E07C91B9}"/>
    <dgm:cxn modelId="{B86BE0DB-BC8D-4F3D-8441-BBF69A35717F}" type="presOf" srcId="{2654C815-F056-49B8-953E-9124654A7796}" destId="{34976D26-6D6E-41C2-876F-828F822F3DA6}"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9C2C95C3-23BF-41B8-BBF9-64340B466B9E}" srcId="{1FDA6167-BD1B-454F-9ED1-757E29597F14}" destId="{AB9C1E1F-E40C-4805-A902-441DC8C0469D}" srcOrd="2" destOrd="0" parTransId="{01C7985A-2FA5-460D-B895-339B2CD366DB}" sibTransId="{E45C0132-85E2-42E5-AE83-3DD1184F94BE}"/>
    <dgm:cxn modelId="{69E2BC80-9D34-4F9C-A9CC-B41D1F1953FB}" type="presOf" srcId="{1FDA6167-BD1B-454F-9ED1-757E29597F14}" destId="{156ED322-D781-479E-8C15-B69EF32366AD}" srcOrd="0" destOrd="0" presId="urn:microsoft.com/office/officeart/2005/8/layout/chevron1"/>
    <dgm:cxn modelId="{B34BA9D9-37E4-4D04-A615-9D45346390CA}" type="presOf" srcId="{AB9C1E1F-E40C-4805-A902-441DC8C0469D}" destId="{88284192-2FAE-4039-AF49-CA74502B93E4}" srcOrd="0" destOrd="0" presId="urn:microsoft.com/office/officeart/2005/8/layout/chevron1"/>
    <dgm:cxn modelId="{782FD8D4-A97A-445E-B92C-643CE9E0D18D}" type="presOf" srcId="{49DD7456-2462-411C-B88F-4A54BA8C76ED}" destId="{94FF317F-92A1-4AAB-A637-01704FAAB661}" srcOrd="0" destOrd="0" presId="urn:microsoft.com/office/officeart/2005/8/layout/chevron1"/>
    <dgm:cxn modelId="{DB7117A9-FAEB-4D3D-B543-4BCE19093D47}" type="presParOf" srcId="{156ED322-D781-479E-8C15-B69EF32366AD}" destId="{34976D26-6D6E-41C2-876F-828F822F3DA6}" srcOrd="0" destOrd="0" presId="urn:microsoft.com/office/officeart/2005/8/layout/chevron1"/>
    <dgm:cxn modelId="{D43E2FFB-8703-459E-8A93-C267768DC0FC}" type="presParOf" srcId="{156ED322-D781-479E-8C15-B69EF32366AD}" destId="{F4992B34-4E0B-408D-ABEF-32E16B947675}" srcOrd="1" destOrd="0" presId="urn:microsoft.com/office/officeart/2005/8/layout/chevron1"/>
    <dgm:cxn modelId="{303E039D-530E-47A3-9912-3344F809995D}" type="presParOf" srcId="{156ED322-D781-479E-8C15-B69EF32366AD}" destId="{94FF317F-92A1-4AAB-A637-01704FAAB661}" srcOrd="2" destOrd="0" presId="urn:microsoft.com/office/officeart/2005/8/layout/chevron1"/>
    <dgm:cxn modelId="{BA670E82-ADD4-4D24-93C3-EFC37C4BB923}" type="presParOf" srcId="{156ED322-D781-479E-8C15-B69EF32366AD}" destId="{0C68264E-5D57-4EF6-82D2-8B5EDC62371B}" srcOrd="3" destOrd="0" presId="urn:microsoft.com/office/officeart/2005/8/layout/chevron1"/>
    <dgm:cxn modelId="{AF5498D2-12E1-4BCB-ADED-97C50F29DCA2}" type="presParOf" srcId="{156ED322-D781-479E-8C15-B69EF32366AD}" destId="{88284192-2FAE-4039-AF49-CA74502B93E4}" srcOrd="4" destOrd="0" presId="urn:microsoft.com/office/officeart/2005/8/layout/chevron1"/>
    <dgm:cxn modelId="{B19FC150-F921-4407-9D2E-DFA1342A52C1}" type="presParOf" srcId="{156ED322-D781-479E-8C15-B69EF32366AD}" destId="{CA8366FF-A8BC-4115-9CCE-A25A3BAC4D88}" srcOrd="5" destOrd="0" presId="urn:microsoft.com/office/officeart/2005/8/layout/chevron1"/>
    <dgm:cxn modelId="{DFA34F8E-F380-4A5E-921C-E34B86D33E93}"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a:ln w="38100">
          <a:solidFill>
            <a:srgbClr val="FF0000"/>
          </a:solidFill>
        </a:ln>
      </dgm:spPr>
      <dgm:t>
        <a:bodyPr/>
        <a:lstStyle/>
        <a:p>
          <a:r>
            <a:rPr lang="en-US" b="1" dirty="0" smtClean="0"/>
            <a:t>Starting Point</a:t>
          </a:r>
          <a:endParaRPr lang="en-GB"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86A13232-2435-41D1-AD4D-F0E53D4EB521}" type="presOf" srcId="{AB9C1E1F-E40C-4805-A902-441DC8C0469D}" destId="{88284192-2FAE-4039-AF49-CA74502B93E4}" srcOrd="0" destOrd="0" presId="urn:microsoft.com/office/officeart/2005/8/layout/chevron1"/>
    <dgm:cxn modelId="{FB38D99E-5EE5-4184-8DBB-B5CEF8925D9D}" type="presOf" srcId="{E490F2D3-283C-421A-A589-E243074B1AA4}" destId="{3999D3F7-A0C1-4302-93AC-7D0618A06F4D}" srcOrd="0" destOrd="0" presId="urn:microsoft.com/office/officeart/2005/8/layout/chevron1"/>
    <dgm:cxn modelId="{7D5AB0E8-B92D-4A8F-AFA8-775168FE50BA}" type="presOf" srcId="{49DD7456-2462-411C-B88F-4A54BA8C76ED}" destId="{94FF317F-92A1-4AAB-A637-01704FAAB661}"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0ED2D8EA-3102-462F-92C7-7972A716E200}" srcId="{1FDA6167-BD1B-454F-9ED1-757E29597F14}" destId="{49DD7456-2462-411C-B88F-4A54BA8C76ED}" srcOrd="1" destOrd="0" parTransId="{01A99A01-3E56-473C-9010-D92FEFA1E792}" sibTransId="{7F57A753-E4B5-4BD3-B953-FE03E07C91B9}"/>
    <dgm:cxn modelId="{9C2C95C3-23BF-41B8-BBF9-64340B466B9E}" srcId="{1FDA6167-BD1B-454F-9ED1-757E29597F14}" destId="{AB9C1E1F-E40C-4805-A902-441DC8C0469D}" srcOrd="2" destOrd="0" parTransId="{01C7985A-2FA5-460D-B895-339B2CD366DB}" sibTransId="{E45C0132-85E2-42E5-AE83-3DD1184F94BE}"/>
    <dgm:cxn modelId="{EDF08400-BF83-4517-AB68-B4E7C2DD229F}" srcId="{1FDA6167-BD1B-454F-9ED1-757E29597F14}" destId="{E490F2D3-283C-421A-A589-E243074B1AA4}" srcOrd="3" destOrd="0" parTransId="{E0FA0A2B-47DF-4CAE-8E1A-8C7C7B2400A8}" sibTransId="{5B68C343-6D19-4ABF-8E21-3354B4E988EB}"/>
    <dgm:cxn modelId="{593373F4-138C-47C3-8ED2-1C91A6497A50}" type="presOf" srcId="{2654C815-F056-49B8-953E-9124654A7796}" destId="{34976D26-6D6E-41C2-876F-828F822F3DA6}" srcOrd="0" destOrd="0" presId="urn:microsoft.com/office/officeart/2005/8/layout/chevron1"/>
    <dgm:cxn modelId="{54BCD23F-EBE7-4A72-9048-48952D6A030B}" type="presOf" srcId="{1FDA6167-BD1B-454F-9ED1-757E29597F14}" destId="{156ED322-D781-479E-8C15-B69EF32366AD}" srcOrd="0" destOrd="0" presId="urn:microsoft.com/office/officeart/2005/8/layout/chevron1"/>
    <dgm:cxn modelId="{F41EB253-19D1-4D21-893F-F3B38FC57E49}" type="presParOf" srcId="{156ED322-D781-479E-8C15-B69EF32366AD}" destId="{34976D26-6D6E-41C2-876F-828F822F3DA6}" srcOrd="0" destOrd="0" presId="urn:microsoft.com/office/officeart/2005/8/layout/chevron1"/>
    <dgm:cxn modelId="{4A609EF2-B5F7-4438-9BFD-B3F98BF2ADA4}" type="presParOf" srcId="{156ED322-D781-479E-8C15-B69EF32366AD}" destId="{F4992B34-4E0B-408D-ABEF-32E16B947675}" srcOrd="1" destOrd="0" presId="urn:microsoft.com/office/officeart/2005/8/layout/chevron1"/>
    <dgm:cxn modelId="{57B6075A-892A-47F8-B444-7D9D2082F1F0}" type="presParOf" srcId="{156ED322-D781-479E-8C15-B69EF32366AD}" destId="{94FF317F-92A1-4AAB-A637-01704FAAB661}" srcOrd="2" destOrd="0" presId="urn:microsoft.com/office/officeart/2005/8/layout/chevron1"/>
    <dgm:cxn modelId="{F6C3E66F-6F9C-47A0-87D8-7D7035A2DA61}" type="presParOf" srcId="{156ED322-D781-479E-8C15-B69EF32366AD}" destId="{0C68264E-5D57-4EF6-82D2-8B5EDC62371B}" srcOrd="3" destOrd="0" presId="urn:microsoft.com/office/officeart/2005/8/layout/chevron1"/>
    <dgm:cxn modelId="{2065D1A1-FF89-48B1-949E-AA9297C9CD43}" type="presParOf" srcId="{156ED322-D781-479E-8C15-B69EF32366AD}" destId="{88284192-2FAE-4039-AF49-CA74502B93E4}" srcOrd="4" destOrd="0" presId="urn:microsoft.com/office/officeart/2005/8/layout/chevron1"/>
    <dgm:cxn modelId="{9458BF62-3DA5-4200-8E67-959E30B2FFBE}" type="presParOf" srcId="{156ED322-D781-479E-8C15-B69EF32366AD}" destId="{CA8366FF-A8BC-4115-9CCE-A25A3BAC4D88}" srcOrd="5" destOrd="0" presId="urn:microsoft.com/office/officeart/2005/8/layout/chevron1"/>
    <dgm:cxn modelId="{3FBF79A8-AEE5-4FF9-8A15-2E0CEC04D3CE}"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a:ln w="38100">
          <a:solidFill>
            <a:srgbClr val="FF0000"/>
          </a:solidFill>
        </a:ln>
      </dgm:spPr>
      <dgm:t>
        <a:bodyPr/>
        <a:lstStyle/>
        <a:p>
          <a:r>
            <a:rPr lang="en-US" b="1" dirty="0" smtClean="0"/>
            <a:t>Presenting in more detail</a:t>
          </a:r>
          <a:endParaRPr lang="en-GB"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700E7FEA-3881-4F50-AA51-B2ED8B03794D}" type="presOf" srcId="{1FDA6167-BD1B-454F-9ED1-757E29597F14}" destId="{156ED322-D781-479E-8C15-B69EF32366AD}" srcOrd="0" destOrd="0" presId="urn:microsoft.com/office/officeart/2005/8/layout/chevron1"/>
    <dgm:cxn modelId="{EDF08400-BF83-4517-AB68-B4E7C2DD229F}" srcId="{1FDA6167-BD1B-454F-9ED1-757E29597F14}" destId="{E490F2D3-283C-421A-A589-E243074B1AA4}" srcOrd="3" destOrd="0" parTransId="{E0FA0A2B-47DF-4CAE-8E1A-8C7C7B2400A8}" sibTransId="{5B68C343-6D19-4ABF-8E21-3354B4E988EB}"/>
    <dgm:cxn modelId="{0ED2D8EA-3102-462F-92C7-7972A716E200}" srcId="{1FDA6167-BD1B-454F-9ED1-757E29597F14}" destId="{49DD7456-2462-411C-B88F-4A54BA8C76ED}" srcOrd="1" destOrd="0" parTransId="{01A99A01-3E56-473C-9010-D92FEFA1E792}" sibTransId="{7F57A753-E4B5-4BD3-B953-FE03E07C91B9}"/>
    <dgm:cxn modelId="{3D6B55AA-CD19-4DAE-8AAA-184491C77875}" srcId="{1FDA6167-BD1B-454F-9ED1-757E29597F14}" destId="{2654C815-F056-49B8-953E-9124654A7796}" srcOrd="0" destOrd="0" parTransId="{F61D05DB-2690-4DBF-9A6C-12A11F1059EA}" sibTransId="{7107268A-F88A-4418-8766-F01438ACC2E8}"/>
    <dgm:cxn modelId="{A379C0F1-DFD2-4F62-98F7-DF35E9A9646F}" type="presOf" srcId="{E490F2D3-283C-421A-A589-E243074B1AA4}" destId="{3999D3F7-A0C1-4302-93AC-7D0618A06F4D}" srcOrd="0" destOrd="0" presId="urn:microsoft.com/office/officeart/2005/8/layout/chevron1"/>
    <dgm:cxn modelId="{6B86FE7B-BA69-4D37-9BB1-FE53BE8B2DFE}" type="presOf" srcId="{49DD7456-2462-411C-B88F-4A54BA8C76ED}" destId="{94FF317F-92A1-4AAB-A637-01704FAAB661}" srcOrd="0" destOrd="0" presId="urn:microsoft.com/office/officeart/2005/8/layout/chevron1"/>
    <dgm:cxn modelId="{9C2C95C3-23BF-41B8-BBF9-64340B466B9E}" srcId="{1FDA6167-BD1B-454F-9ED1-757E29597F14}" destId="{AB9C1E1F-E40C-4805-A902-441DC8C0469D}" srcOrd="2" destOrd="0" parTransId="{01C7985A-2FA5-460D-B895-339B2CD366DB}" sibTransId="{E45C0132-85E2-42E5-AE83-3DD1184F94BE}"/>
    <dgm:cxn modelId="{EC09A542-30E4-4D7C-841A-0E1F8E46B5BB}" type="presOf" srcId="{AB9C1E1F-E40C-4805-A902-441DC8C0469D}" destId="{88284192-2FAE-4039-AF49-CA74502B93E4}" srcOrd="0" destOrd="0" presId="urn:microsoft.com/office/officeart/2005/8/layout/chevron1"/>
    <dgm:cxn modelId="{5D020E72-225F-4D90-B4EC-C9535037AB77}" type="presOf" srcId="{2654C815-F056-49B8-953E-9124654A7796}" destId="{34976D26-6D6E-41C2-876F-828F822F3DA6}" srcOrd="0" destOrd="0" presId="urn:microsoft.com/office/officeart/2005/8/layout/chevron1"/>
    <dgm:cxn modelId="{2B3AA3B8-368C-45D9-9445-4AEC324EA11D}" type="presParOf" srcId="{156ED322-D781-479E-8C15-B69EF32366AD}" destId="{34976D26-6D6E-41C2-876F-828F822F3DA6}" srcOrd="0" destOrd="0" presId="urn:microsoft.com/office/officeart/2005/8/layout/chevron1"/>
    <dgm:cxn modelId="{3B8B7595-C2A9-47F1-AF0F-5F24C56F232F}" type="presParOf" srcId="{156ED322-D781-479E-8C15-B69EF32366AD}" destId="{F4992B34-4E0B-408D-ABEF-32E16B947675}" srcOrd="1" destOrd="0" presId="urn:microsoft.com/office/officeart/2005/8/layout/chevron1"/>
    <dgm:cxn modelId="{A1AEB60C-54D7-4987-9C72-51ECCA199435}" type="presParOf" srcId="{156ED322-D781-479E-8C15-B69EF32366AD}" destId="{94FF317F-92A1-4AAB-A637-01704FAAB661}" srcOrd="2" destOrd="0" presId="urn:microsoft.com/office/officeart/2005/8/layout/chevron1"/>
    <dgm:cxn modelId="{D381AF83-11F7-4F12-83A0-56BBD8760126}" type="presParOf" srcId="{156ED322-D781-479E-8C15-B69EF32366AD}" destId="{0C68264E-5D57-4EF6-82D2-8B5EDC62371B}" srcOrd="3" destOrd="0" presId="urn:microsoft.com/office/officeart/2005/8/layout/chevron1"/>
    <dgm:cxn modelId="{90FA74B9-7EC3-4EE5-B75D-20F1A6FB594F}" type="presParOf" srcId="{156ED322-D781-479E-8C15-B69EF32366AD}" destId="{88284192-2FAE-4039-AF49-CA74502B93E4}" srcOrd="4" destOrd="0" presId="urn:microsoft.com/office/officeart/2005/8/layout/chevron1"/>
    <dgm:cxn modelId="{9B599816-C935-46BE-9B61-9E1619B9EEAF}" type="presParOf" srcId="{156ED322-D781-479E-8C15-B69EF32366AD}" destId="{CA8366FF-A8BC-4115-9CCE-A25A3BAC4D88}" srcOrd="5" destOrd="0" presId="urn:microsoft.com/office/officeart/2005/8/layout/chevron1"/>
    <dgm:cxn modelId="{8C5DBB81-917C-42DD-B576-01A4E747BFE8}"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a:ln w="38100">
          <a:solidFill>
            <a:srgbClr val="FF0000"/>
          </a:solidFill>
        </a:ln>
      </dgm:spPr>
      <dgm:t>
        <a:bodyPr/>
        <a:lstStyle/>
        <a:p>
          <a:r>
            <a:rPr lang="en-US" b="1" dirty="0" smtClean="0"/>
            <a:t>Zooming in</a:t>
          </a:r>
          <a:endParaRPr lang="en-GB"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BE6DC96B-F03B-4AAB-94FF-A8D55156A73B}" type="presOf" srcId="{AB9C1E1F-E40C-4805-A902-441DC8C0469D}" destId="{88284192-2FAE-4039-AF49-CA74502B93E4}" srcOrd="0" destOrd="0" presId="urn:microsoft.com/office/officeart/2005/8/layout/chevron1"/>
    <dgm:cxn modelId="{8F98AF52-3AFD-4C9A-B304-7977977CC65D}" type="presOf" srcId="{1FDA6167-BD1B-454F-9ED1-757E29597F14}" destId="{156ED322-D781-479E-8C15-B69EF32366AD}" srcOrd="0" destOrd="0" presId="urn:microsoft.com/office/officeart/2005/8/layout/chevron1"/>
    <dgm:cxn modelId="{79E5277C-A5FB-4285-9D9F-3F01230BDB82}" type="presOf" srcId="{E490F2D3-283C-421A-A589-E243074B1AA4}" destId="{3999D3F7-A0C1-4302-93AC-7D0618A06F4D}"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0ED2D8EA-3102-462F-92C7-7972A716E200}" srcId="{1FDA6167-BD1B-454F-9ED1-757E29597F14}" destId="{49DD7456-2462-411C-B88F-4A54BA8C76ED}" srcOrd="1" destOrd="0" parTransId="{01A99A01-3E56-473C-9010-D92FEFA1E792}" sibTransId="{7F57A753-E4B5-4BD3-B953-FE03E07C91B9}"/>
    <dgm:cxn modelId="{01B5B9C3-5994-4695-AE0C-F0F4F28A1F48}" type="presOf" srcId="{2654C815-F056-49B8-953E-9124654A7796}" destId="{34976D26-6D6E-41C2-876F-828F822F3DA6}" srcOrd="0" destOrd="0" presId="urn:microsoft.com/office/officeart/2005/8/layout/chevron1"/>
    <dgm:cxn modelId="{9C2C95C3-23BF-41B8-BBF9-64340B466B9E}" srcId="{1FDA6167-BD1B-454F-9ED1-757E29597F14}" destId="{AB9C1E1F-E40C-4805-A902-441DC8C0469D}" srcOrd="2" destOrd="0" parTransId="{01C7985A-2FA5-460D-B895-339B2CD366DB}" sibTransId="{E45C0132-85E2-42E5-AE83-3DD1184F94BE}"/>
    <dgm:cxn modelId="{EDF08400-BF83-4517-AB68-B4E7C2DD229F}" srcId="{1FDA6167-BD1B-454F-9ED1-757E29597F14}" destId="{E490F2D3-283C-421A-A589-E243074B1AA4}" srcOrd="3" destOrd="0" parTransId="{E0FA0A2B-47DF-4CAE-8E1A-8C7C7B2400A8}" sibTransId="{5B68C343-6D19-4ABF-8E21-3354B4E988EB}"/>
    <dgm:cxn modelId="{F75DB944-F796-4443-9B24-7D4C3789BC11}" type="presOf" srcId="{49DD7456-2462-411C-B88F-4A54BA8C76ED}" destId="{94FF317F-92A1-4AAB-A637-01704FAAB661}" srcOrd="0" destOrd="0" presId="urn:microsoft.com/office/officeart/2005/8/layout/chevron1"/>
    <dgm:cxn modelId="{9BC13DFE-49D9-4DE5-9A0A-32195E85E492}" type="presParOf" srcId="{156ED322-D781-479E-8C15-B69EF32366AD}" destId="{34976D26-6D6E-41C2-876F-828F822F3DA6}" srcOrd="0" destOrd="0" presId="urn:microsoft.com/office/officeart/2005/8/layout/chevron1"/>
    <dgm:cxn modelId="{35EB9D07-4E65-4057-A37C-50AADC3A8916}" type="presParOf" srcId="{156ED322-D781-479E-8C15-B69EF32366AD}" destId="{F4992B34-4E0B-408D-ABEF-32E16B947675}" srcOrd="1" destOrd="0" presId="urn:microsoft.com/office/officeart/2005/8/layout/chevron1"/>
    <dgm:cxn modelId="{4B71FAFE-D226-4F73-A4B4-B0C190AAE9A0}" type="presParOf" srcId="{156ED322-D781-479E-8C15-B69EF32366AD}" destId="{94FF317F-92A1-4AAB-A637-01704FAAB661}" srcOrd="2" destOrd="0" presId="urn:microsoft.com/office/officeart/2005/8/layout/chevron1"/>
    <dgm:cxn modelId="{B0975CCA-5EFC-4FEF-8053-2049C4830C1C}" type="presParOf" srcId="{156ED322-D781-479E-8C15-B69EF32366AD}" destId="{0C68264E-5D57-4EF6-82D2-8B5EDC62371B}" srcOrd="3" destOrd="0" presId="urn:microsoft.com/office/officeart/2005/8/layout/chevron1"/>
    <dgm:cxn modelId="{81E16A6B-0405-4205-ABF6-F2700F542BAA}" type="presParOf" srcId="{156ED322-D781-479E-8C15-B69EF32366AD}" destId="{88284192-2FAE-4039-AF49-CA74502B93E4}" srcOrd="4" destOrd="0" presId="urn:microsoft.com/office/officeart/2005/8/layout/chevron1"/>
    <dgm:cxn modelId="{1CE59CEA-58CE-4A12-881F-11E994E96265}" type="presParOf" srcId="{156ED322-D781-479E-8C15-B69EF32366AD}" destId="{CA8366FF-A8BC-4115-9CCE-A25A3BAC4D88}" srcOrd="5" destOrd="0" presId="urn:microsoft.com/office/officeart/2005/8/layout/chevron1"/>
    <dgm:cxn modelId="{B1C81AED-CA3D-4577-8DC1-0EDA32D4DA93}"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E826F460-D9E3-4573-8A7A-16BC744F1880}" type="presOf" srcId="{E490F2D3-283C-421A-A589-E243074B1AA4}" destId="{3999D3F7-A0C1-4302-93AC-7D0618A06F4D}" srcOrd="0" destOrd="0" presId="urn:microsoft.com/office/officeart/2005/8/layout/chevron1"/>
    <dgm:cxn modelId="{8C2D2B84-8AB7-4E9A-83C3-0CC75CFB4B0A}" type="presOf" srcId="{49DD7456-2462-411C-B88F-4A54BA8C76ED}" destId="{94FF317F-92A1-4AAB-A637-01704FAAB661}"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0ED2D8EA-3102-462F-92C7-7972A716E200}" srcId="{1FDA6167-BD1B-454F-9ED1-757E29597F14}" destId="{49DD7456-2462-411C-B88F-4A54BA8C76ED}" srcOrd="1" destOrd="0" parTransId="{01A99A01-3E56-473C-9010-D92FEFA1E792}" sibTransId="{7F57A753-E4B5-4BD3-B953-FE03E07C91B9}"/>
    <dgm:cxn modelId="{9C2C95C3-23BF-41B8-BBF9-64340B466B9E}" srcId="{1FDA6167-BD1B-454F-9ED1-757E29597F14}" destId="{AB9C1E1F-E40C-4805-A902-441DC8C0469D}" srcOrd="2" destOrd="0" parTransId="{01C7985A-2FA5-460D-B895-339B2CD366DB}" sibTransId="{E45C0132-85E2-42E5-AE83-3DD1184F94BE}"/>
    <dgm:cxn modelId="{EDF08400-BF83-4517-AB68-B4E7C2DD229F}" srcId="{1FDA6167-BD1B-454F-9ED1-757E29597F14}" destId="{E490F2D3-283C-421A-A589-E243074B1AA4}" srcOrd="3" destOrd="0" parTransId="{E0FA0A2B-47DF-4CAE-8E1A-8C7C7B2400A8}" sibTransId="{5B68C343-6D19-4ABF-8E21-3354B4E988EB}"/>
    <dgm:cxn modelId="{A08D8B4E-8A11-49F3-8E92-230C581DA066}" type="presOf" srcId="{1FDA6167-BD1B-454F-9ED1-757E29597F14}" destId="{156ED322-D781-479E-8C15-B69EF32366AD}" srcOrd="0" destOrd="0" presId="urn:microsoft.com/office/officeart/2005/8/layout/chevron1"/>
    <dgm:cxn modelId="{E481A862-23D1-4B74-A5B4-DCE5C4FE5ED0}" type="presOf" srcId="{AB9C1E1F-E40C-4805-A902-441DC8C0469D}" destId="{88284192-2FAE-4039-AF49-CA74502B93E4}" srcOrd="0" destOrd="0" presId="urn:microsoft.com/office/officeart/2005/8/layout/chevron1"/>
    <dgm:cxn modelId="{51B98802-C50E-424A-9C74-533D6F840349}" type="presOf" srcId="{2654C815-F056-49B8-953E-9124654A7796}" destId="{34976D26-6D6E-41C2-876F-828F822F3DA6}" srcOrd="0" destOrd="0" presId="urn:microsoft.com/office/officeart/2005/8/layout/chevron1"/>
    <dgm:cxn modelId="{49F31957-545A-4477-A19E-455FFD2B65AD}" type="presParOf" srcId="{156ED322-D781-479E-8C15-B69EF32366AD}" destId="{34976D26-6D6E-41C2-876F-828F822F3DA6}" srcOrd="0" destOrd="0" presId="urn:microsoft.com/office/officeart/2005/8/layout/chevron1"/>
    <dgm:cxn modelId="{326FBEA4-1B27-4FD0-9863-9482065B4AE1}" type="presParOf" srcId="{156ED322-D781-479E-8C15-B69EF32366AD}" destId="{F4992B34-4E0B-408D-ABEF-32E16B947675}" srcOrd="1" destOrd="0" presId="urn:microsoft.com/office/officeart/2005/8/layout/chevron1"/>
    <dgm:cxn modelId="{833DBAD0-FF08-481E-A8A4-0DF7898CB934}" type="presParOf" srcId="{156ED322-D781-479E-8C15-B69EF32366AD}" destId="{94FF317F-92A1-4AAB-A637-01704FAAB661}" srcOrd="2" destOrd="0" presId="urn:microsoft.com/office/officeart/2005/8/layout/chevron1"/>
    <dgm:cxn modelId="{97317537-37CA-43F8-81A1-585997A5E77F}" type="presParOf" srcId="{156ED322-D781-479E-8C15-B69EF32366AD}" destId="{0C68264E-5D57-4EF6-82D2-8B5EDC62371B}" srcOrd="3" destOrd="0" presId="urn:microsoft.com/office/officeart/2005/8/layout/chevron1"/>
    <dgm:cxn modelId="{591B28FA-D7FB-40DB-BE75-EEE88034FD2B}" type="presParOf" srcId="{156ED322-D781-479E-8C15-B69EF32366AD}" destId="{88284192-2FAE-4039-AF49-CA74502B93E4}" srcOrd="4" destOrd="0" presId="urn:microsoft.com/office/officeart/2005/8/layout/chevron1"/>
    <dgm:cxn modelId="{1B95F6FD-E8E3-4871-9DC9-2E1B2D2EA7A7}" type="presParOf" srcId="{156ED322-D781-479E-8C15-B69EF32366AD}" destId="{CA8366FF-A8BC-4115-9CCE-A25A3BAC4D88}" srcOrd="5" destOrd="0" presId="urn:microsoft.com/office/officeart/2005/8/layout/chevron1"/>
    <dgm:cxn modelId="{A32CF37E-C0B4-4F22-A57E-D2EC391BA421}"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EDF08400-BF83-4517-AB68-B4E7C2DD229F}" srcId="{1FDA6167-BD1B-454F-9ED1-757E29597F14}" destId="{E490F2D3-283C-421A-A589-E243074B1AA4}" srcOrd="3" destOrd="0" parTransId="{E0FA0A2B-47DF-4CAE-8E1A-8C7C7B2400A8}" sibTransId="{5B68C343-6D19-4ABF-8E21-3354B4E988EB}"/>
    <dgm:cxn modelId="{5CBFE0D1-5A2E-4E7A-9898-710A7BD678C7}" type="presOf" srcId="{AB9C1E1F-E40C-4805-A902-441DC8C0469D}" destId="{88284192-2FAE-4039-AF49-CA74502B93E4}" srcOrd="0" destOrd="0" presId="urn:microsoft.com/office/officeart/2005/8/layout/chevron1"/>
    <dgm:cxn modelId="{0ED2D8EA-3102-462F-92C7-7972A716E200}" srcId="{1FDA6167-BD1B-454F-9ED1-757E29597F14}" destId="{49DD7456-2462-411C-B88F-4A54BA8C76ED}" srcOrd="1" destOrd="0" parTransId="{01A99A01-3E56-473C-9010-D92FEFA1E792}" sibTransId="{7F57A753-E4B5-4BD3-B953-FE03E07C91B9}"/>
    <dgm:cxn modelId="{3D6B55AA-CD19-4DAE-8AAA-184491C77875}" srcId="{1FDA6167-BD1B-454F-9ED1-757E29597F14}" destId="{2654C815-F056-49B8-953E-9124654A7796}" srcOrd="0" destOrd="0" parTransId="{F61D05DB-2690-4DBF-9A6C-12A11F1059EA}" sibTransId="{7107268A-F88A-4418-8766-F01438ACC2E8}"/>
    <dgm:cxn modelId="{9C2C95C3-23BF-41B8-BBF9-64340B466B9E}" srcId="{1FDA6167-BD1B-454F-9ED1-757E29597F14}" destId="{AB9C1E1F-E40C-4805-A902-441DC8C0469D}" srcOrd="2" destOrd="0" parTransId="{01C7985A-2FA5-460D-B895-339B2CD366DB}" sibTransId="{E45C0132-85E2-42E5-AE83-3DD1184F94BE}"/>
    <dgm:cxn modelId="{A8264041-7673-4690-920A-CF73763E0A0E}" type="presOf" srcId="{E490F2D3-283C-421A-A589-E243074B1AA4}" destId="{3999D3F7-A0C1-4302-93AC-7D0618A06F4D}" srcOrd="0" destOrd="0" presId="urn:microsoft.com/office/officeart/2005/8/layout/chevron1"/>
    <dgm:cxn modelId="{A0439943-6FB7-4DC2-9585-0886E02D3ABD}" type="presOf" srcId="{2654C815-F056-49B8-953E-9124654A7796}" destId="{34976D26-6D6E-41C2-876F-828F822F3DA6}" srcOrd="0" destOrd="0" presId="urn:microsoft.com/office/officeart/2005/8/layout/chevron1"/>
    <dgm:cxn modelId="{358114CA-765C-4E30-BB53-9D643EE58225}" type="presOf" srcId="{1FDA6167-BD1B-454F-9ED1-757E29597F14}" destId="{156ED322-D781-479E-8C15-B69EF32366AD}" srcOrd="0" destOrd="0" presId="urn:microsoft.com/office/officeart/2005/8/layout/chevron1"/>
    <dgm:cxn modelId="{2E7D6442-D43F-4032-A2C3-1ADC3BD409B8}" type="presOf" srcId="{49DD7456-2462-411C-B88F-4A54BA8C76ED}" destId="{94FF317F-92A1-4AAB-A637-01704FAAB661}" srcOrd="0" destOrd="0" presId="urn:microsoft.com/office/officeart/2005/8/layout/chevron1"/>
    <dgm:cxn modelId="{F79CBB8E-C40F-41C8-98B7-627C173082E8}" type="presParOf" srcId="{156ED322-D781-479E-8C15-B69EF32366AD}" destId="{34976D26-6D6E-41C2-876F-828F822F3DA6}" srcOrd="0" destOrd="0" presId="urn:microsoft.com/office/officeart/2005/8/layout/chevron1"/>
    <dgm:cxn modelId="{A00B33E5-42A1-41F5-973E-474C8518B741}" type="presParOf" srcId="{156ED322-D781-479E-8C15-B69EF32366AD}" destId="{F4992B34-4E0B-408D-ABEF-32E16B947675}" srcOrd="1" destOrd="0" presId="urn:microsoft.com/office/officeart/2005/8/layout/chevron1"/>
    <dgm:cxn modelId="{5F3421AA-46B5-4B53-B284-659F5056C46D}" type="presParOf" srcId="{156ED322-D781-479E-8C15-B69EF32366AD}" destId="{94FF317F-92A1-4AAB-A637-01704FAAB661}" srcOrd="2" destOrd="0" presId="urn:microsoft.com/office/officeart/2005/8/layout/chevron1"/>
    <dgm:cxn modelId="{89A8974C-C013-43E6-A234-E9089D6ED18F}" type="presParOf" srcId="{156ED322-D781-479E-8C15-B69EF32366AD}" destId="{0C68264E-5D57-4EF6-82D2-8B5EDC62371B}" srcOrd="3" destOrd="0" presId="urn:microsoft.com/office/officeart/2005/8/layout/chevron1"/>
    <dgm:cxn modelId="{3EABA375-3DEA-4A32-9C6B-450B465F451F}" type="presParOf" srcId="{156ED322-D781-479E-8C15-B69EF32366AD}" destId="{88284192-2FAE-4039-AF49-CA74502B93E4}" srcOrd="4" destOrd="0" presId="urn:microsoft.com/office/officeart/2005/8/layout/chevron1"/>
    <dgm:cxn modelId="{3BAB6C49-2123-43E9-82E1-C6337361B1B7}" type="presParOf" srcId="{156ED322-D781-479E-8C15-B69EF32366AD}" destId="{CA8366FF-A8BC-4115-9CCE-A25A3BAC4D88}" srcOrd="5" destOrd="0" presId="urn:microsoft.com/office/officeart/2005/8/layout/chevron1"/>
    <dgm:cxn modelId="{DBF21D7E-99E6-495E-BC2E-1776BE79595A}"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DA6167-BD1B-454F-9ED1-757E29597F14}" type="doc">
      <dgm:prSet loTypeId="urn:microsoft.com/office/officeart/2005/8/layout/chevron1" loCatId="process" qsTypeId="urn:microsoft.com/office/officeart/2005/8/quickstyle/simple1" qsCatId="simple" csTypeId="urn:microsoft.com/office/officeart/2005/8/colors/accent2_3" csCatId="accent2" phldr="1"/>
      <dgm:spPr/>
    </dgm:pt>
    <dgm:pt modelId="{2654C815-F056-49B8-953E-9124654A7796}">
      <dgm:prSet phldrT="[Text]"/>
      <dgm:spPr>
        <a:solidFill>
          <a:srgbClr val="FF0909">
            <a:alpha val="42000"/>
          </a:srgbClr>
        </a:solidFill>
      </dgm:spPr>
      <dgm:t>
        <a:bodyPr/>
        <a:lstStyle/>
        <a:p>
          <a:r>
            <a:rPr lang="en-US" b="1" dirty="0" smtClean="0"/>
            <a:t>Starting Point</a:t>
          </a:r>
          <a:endParaRPr lang="en-GB"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61D05DB-2690-4DBF-9A6C-12A11F1059EA}" type="parTrans" cxnId="{3D6B55AA-CD19-4DAE-8AAA-184491C77875}">
      <dgm:prSet/>
      <dgm:spPr/>
      <dgm:t>
        <a:bodyPr/>
        <a:lstStyle/>
        <a:p>
          <a:endParaRPr lang="en-GB"/>
        </a:p>
      </dgm:t>
    </dgm:pt>
    <dgm:pt modelId="{7107268A-F88A-4418-8766-F01438ACC2E8}" type="sibTrans" cxnId="{3D6B55AA-CD19-4DAE-8AAA-184491C77875}">
      <dgm:prSet/>
      <dgm:spPr/>
      <dgm:t>
        <a:bodyPr/>
        <a:lstStyle/>
        <a:p>
          <a:endParaRPr lang="en-GB"/>
        </a:p>
      </dgm:t>
    </dgm:pt>
    <dgm:pt modelId="{49DD7456-2462-411C-B88F-4A54BA8C76ED}">
      <dgm:prSet phldrT="[Text]"/>
      <dgm:spPr>
        <a:solidFill>
          <a:srgbClr val="FFC000">
            <a:alpha val="60000"/>
          </a:srgbClr>
        </a:solidFill>
      </dgm:spPr>
      <dgm:t>
        <a:bodyPr/>
        <a:lstStyle/>
        <a:p>
          <a:r>
            <a:rPr lang="en-US" b="1" dirty="0" smtClean="0"/>
            <a:t>Presenting in more detail</a:t>
          </a:r>
          <a:endParaRPr lang="en-GB" b="1" dirty="0"/>
        </a:p>
      </dgm:t>
    </dgm:pt>
    <dgm:pt modelId="{01A99A01-3E56-473C-9010-D92FEFA1E792}" type="parTrans" cxnId="{0ED2D8EA-3102-462F-92C7-7972A716E200}">
      <dgm:prSet/>
      <dgm:spPr/>
      <dgm:t>
        <a:bodyPr/>
        <a:lstStyle/>
        <a:p>
          <a:endParaRPr lang="en-GB"/>
        </a:p>
      </dgm:t>
    </dgm:pt>
    <dgm:pt modelId="{7F57A753-E4B5-4BD3-B953-FE03E07C91B9}" type="sibTrans" cxnId="{0ED2D8EA-3102-462F-92C7-7972A716E200}">
      <dgm:prSet/>
      <dgm:spPr/>
      <dgm:t>
        <a:bodyPr/>
        <a:lstStyle/>
        <a:p>
          <a:endParaRPr lang="en-GB"/>
        </a:p>
      </dgm:t>
    </dgm:pt>
    <dgm:pt modelId="{AB9C1E1F-E40C-4805-A902-441DC8C0469D}">
      <dgm:prSet phldrT="[Text]"/>
      <dgm:spPr>
        <a:solidFill>
          <a:srgbClr val="00B050">
            <a:alpha val="48000"/>
          </a:srgbClr>
        </a:solidFill>
      </dgm:spPr>
      <dgm:t>
        <a:bodyPr/>
        <a:lstStyle/>
        <a:p>
          <a:r>
            <a:rPr lang="en-US" b="1" dirty="0" smtClean="0"/>
            <a:t>Zooming in</a:t>
          </a:r>
          <a:endParaRPr lang="en-GB"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1C7985A-2FA5-460D-B895-339B2CD366DB}" type="parTrans" cxnId="{9C2C95C3-23BF-41B8-BBF9-64340B466B9E}">
      <dgm:prSet/>
      <dgm:spPr/>
      <dgm:t>
        <a:bodyPr/>
        <a:lstStyle/>
        <a:p>
          <a:endParaRPr lang="en-GB"/>
        </a:p>
      </dgm:t>
    </dgm:pt>
    <dgm:pt modelId="{E45C0132-85E2-42E5-AE83-3DD1184F94BE}" type="sibTrans" cxnId="{9C2C95C3-23BF-41B8-BBF9-64340B466B9E}">
      <dgm:prSet/>
      <dgm:spPr/>
      <dgm:t>
        <a:bodyPr/>
        <a:lstStyle/>
        <a:p>
          <a:endParaRPr lang="en-GB"/>
        </a:p>
      </dgm:t>
    </dgm:pt>
    <dgm:pt modelId="{E490F2D3-283C-421A-A589-E243074B1AA4}">
      <dgm:prSet phldrT="[Text]"/>
      <dgm:spPr/>
      <dgm:t>
        <a:bodyPr/>
        <a:lstStyle/>
        <a:p>
          <a:r>
            <a:rPr lang="en-US" b="1" dirty="0" smtClean="0"/>
            <a:t>Navigation</a:t>
          </a:r>
          <a:endParaRPr lang="en-GB"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B68C343-6D19-4ABF-8E21-3354B4E988EB}" type="sibTrans" cxnId="{EDF08400-BF83-4517-AB68-B4E7C2DD229F}">
      <dgm:prSet/>
      <dgm:spPr/>
      <dgm:t>
        <a:bodyPr/>
        <a:lstStyle/>
        <a:p>
          <a:endParaRPr lang="en-GB"/>
        </a:p>
      </dgm:t>
    </dgm:pt>
    <dgm:pt modelId="{E0FA0A2B-47DF-4CAE-8E1A-8C7C7B2400A8}" type="parTrans" cxnId="{EDF08400-BF83-4517-AB68-B4E7C2DD229F}">
      <dgm:prSet/>
      <dgm:spPr/>
      <dgm:t>
        <a:bodyPr/>
        <a:lstStyle/>
        <a:p>
          <a:endParaRPr lang="en-GB"/>
        </a:p>
      </dgm:t>
    </dgm:pt>
    <dgm:pt modelId="{156ED322-D781-479E-8C15-B69EF32366AD}" type="pres">
      <dgm:prSet presAssocID="{1FDA6167-BD1B-454F-9ED1-757E29597F14}" presName="Name0" presStyleCnt="0">
        <dgm:presLayoutVars>
          <dgm:dir/>
          <dgm:animLvl val="lvl"/>
          <dgm:resizeHandles val="exact"/>
        </dgm:presLayoutVars>
      </dgm:prSet>
      <dgm:spPr/>
    </dgm:pt>
    <dgm:pt modelId="{34976D26-6D6E-41C2-876F-828F822F3DA6}" type="pres">
      <dgm:prSet presAssocID="{2654C815-F056-49B8-953E-9124654A7796}" presName="parTxOnly" presStyleLbl="node1" presStyleIdx="0" presStyleCnt="4">
        <dgm:presLayoutVars>
          <dgm:chMax val="0"/>
          <dgm:chPref val="0"/>
          <dgm:bulletEnabled val="1"/>
        </dgm:presLayoutVars>
      </dgm:prSet>
      <dgm:spPr/>
      <dgm:t>
        <a:bodyPr/>
        <a:lstStyle/>
        <a:p>
          <a:endParaRPr lang="en-GB"/>
        </a:p>
      </dgm:t>
    </dgm:pt>
    <dgm:pt modelId="{F4992B34-4E0B-408D-ABEF-32E16B947675}" type="pres">
      <dgm:prSet presAssocID="{7107268A-F88A-4418-8766-F01438ACC2E8}" presName="parTxOnlySpace" presStyleCnt="0"/>
      <dgm:spPr/>
    </dgm:pt>
    <dgm:pt modelId="{94FF317F-92A1-4AAB-A637-01704FAAB661}" type="pres">
      <dgm:prSet presAssocID="{49DD7456-2462-411C-B88F-4A54BA8C76ED}" presName="parTxOnly" presStyleLbl="node1" presStyleIdx="1" presStyleCnt="4">
        <dgm:presLayoutVars>
          <dgm:chMax val="0"/>
          <dgm:chPref val="0"/>
          <dgm:bulletEnabled val="1"/>
        </dgm:presLayoutVars>
      </dgm:prSet>
      <dgm:spPr/>
      <dgm:t>
        <a:bodyPr/>
        <a:lstStyle/>
        <a:p>
          <a:endParaRPr lang="en-GB"/>
        </a:p>
      </dgm:t>
    </dgm:pt>
    <dgm:pt modelId="{0C68264E-5D57-4EF6-82D2-8B5EDC62371B}" type="pres">
      <dgm:prSet presAssocID="{7F57A753-E4B5-4BD3-B953-FE03E07C91B9}" presName="parTxOnlySpace" presStyleCnt="0"/>
      <dgm:spPr/>
    </dgm:pt>
    <dgm:pt modelId="{88284192-2FAE-4039-AF49-CA74502B93E4}" type="pres">
      <dgm:prSet presAssocID="{AB9C1E1F-E40C-4805-A902-441DC8C0469D}" presName="parTxOnly" presStyleLbl="node1" presStyleIdx="2" presStyleCnt="4">
        <dgm:presLayoutVars>
          <dgm:chMax val="0"/>
          <dgm:chPref val="0"/>
          <dgm:bulletEnabled val="1"/>
        </dgm:presLayoutVars>
      </dgm:prSet>
      <dgm:spPr/>
      <dgm:t>
        <a:bodyPr/>
        <a:lstStyle/>
        <a:p>
          <a:endParaRPr lang="en-GB"/>
        </a:p>
      </dgm:t>
    </dgm:pt>
    <dgm:pt modelId="{CA8366FF-A8BC-4115-9CCE-A25A3BAC4D88}" type="pres">
      <dgm:prSet presAssocID="{E45C0132-85E2-42E5-AE83-3DD1184F94BE}" presName="parTxOnlySpace" presStyleCnt="0"/>
      <dgm:spPr/>
    </dgm:pt>
    <dgm:pt modelId="{3999D3F7-A0C1-4302-93AC-7D0618A06F4D}" type="pres">
      <dgm:prSet presAssocID="{E490F2D3-283C-421A-A589-E243074B1AA4}" presName="parTxOnly" presStyleLbl="node1" presStyleIdx="3" presStyleCnt="4">
        <dgm:presLayoutVars>
          <dgm:chMax val="0"/>
          <dgm:chPref val="0"/>
          <dgm:bulletEnabled val="1"/>
        </dgm:presLayoutVars>
      </dgm:prSet>
      <dgm:spPr/>
      <dgm:t>
        <a:bodyPr/>
        <a:lstStyle/>
        <a:p>
          <a:endParaRPr lang="en-GB"/>
        </a:p>
      </dgm:t>
    </dgm:pt>
  </dgm:ptLst>
  <dgm:cxnLst>
    <dgm:cxn modelId="{209B6642-855E-4880-ABAF-19AF5EBE742C}" type="presOf" srcId="{E490F2D3-283C-421A-A589-E243074B1AA4}" destId="{3999D3F7-A0C1-4302-93AC-7D0618A06F4D}" srcOrd="0" destOrd="0" presId="urn:microsoft.com/office/officeart/2005/8/layout/chevron1"/>
    <dgm:cxn modelId="{D07E9CD3-B06C-4DB1-A1F5-CC72C53BD7DD}" type="presOf" srcId="{1FDA6167-BD1B-454F-9ED1-757E29597F14}" destId="{156ED322-D781-479E-8C15-B69EF32366AD}" srcOrd="0" destOrd="0" presId="urn:microsoft.com/office/officeart/2005/8/layout/chevron1"/>
    <dgm:cxn modelId="{3D6B55AA-CD19-4DAE-8AAA-184491C77875}" srcId="{1FDA6167-BD1B-454F-9ED1-757E29597F14}" destId="{2654C815-F056-49B8-953E-9124654A7796}" srcOrd="0" destOrd="0" parTransId="{F61D05DB-2690-4DBF-9A6C-12A11F1059EA}" sibTransId="{7107268A-F88A-4418-8766-F01438ACC2E8}"/>
    <dgm:cxn modelId="{0ED2D8EA-3102-462F-92C7-7972A716E200}" srcId="{1FDA6167-BD1B-454F-9ED1-757E29597F14}" destId="{49DD7456-2462-411C-B88F-4A54BA8C76ED}" srcOrd="1" destOrd="0" parTransId="{01A99A01-3E56-473C-9010-D92FEFA1E792}" sibTransId="{7F57A753-E4B5-4BD3-B953-FE03E07C91B9}"/>
    <dgm:cxn modelId="{78BC68FB-2246-4FE8-BA2B-4AF9176551DE}" type="presOf" srcId="{AB9C1E1F-E40C-4805-A902-441DC8C0469D}" destId="{88284192-2FAE-4039-AF49-CA74502B93E4}" srcOrd="0" destOrd="0" presId="urn:microsoft.com/office/officeart/2005/8/layout/chevron1"/>
    <dgm:cxn modelId="{9C2C95C3-23BF-41B8-BBF9-64340B466B9E}" srcId="{1FDA6167-BD1B-454F-9ED1-757E29597F14}" destId="{AB9C1E1F-E40C-4805-A902-441DC8C0469D}" srcOrd="2" destOrd="0" parTransId="{01C7985A-2FA5-460D-B895-339B2CD366DB}" sibTransId="{E45C0132-85E2-42E5-AE83-3DD1184F94BE}"/>
    <dgm:cxn modelId="{EDF08400-BF83-4517-AB68-B4E7C2DD229F}" srcId="{1FDA6167-BD1B-454F-9ED1-757E29597F14}" destId="{E490F2D3-283C-421A-A589-E243074B1AA4}" srcOrd="3" destOrd="0" parTransId="{E0FA0A2B-47DF-4CAE-8E1A-8C7C7B2400A8}" sibTransId="{5B68C343-6D19-4ABF-8E21-3354B4E988EB}"/>
    <dgm:cxn modelId="{D759F6D3-0E2D-47D5-BDD0-4C79FD51C94F}" type="presOf" srcId="{2654C815-F056-49B8-953E-9124654A7796}" destId="{34976D26-6D6E-41C2-876F-828F822F3DA6}" srcOrd="0" destOrd="0" presId="urn:microsoft.com/office/officeart/2005/8/layout/chevron1"/>
    <dgm:cxn modelId="{43DBECDE-9027-4EAB-BF6A-BE763C97A0F8}" type="presOf" srcId="{49DD7456-2462-411C-B88F-4A54BA8C76ED}" destId="{94FF317F-92A1-4AAB-A637-01704FAAB661}" srcOrd="0" destOrd="0" presId="urn:microsoft.com/office/officeart/2005/8/layout/chevron1"/>
    <dgm:cxn modelId="{F8B082A0-352B-4852-9F51-31E5BF46C199}" type="presParOf" srcId="{156ED322-D781-479E-8C15-B69EF32366AD}" destId="{34976D26-6D6E-41C2-876F-828F822F3DA6}" srcOrd="0" destOrd="0" presId="urn:microsoft.com/office/officeart/2005/8/layout/chevron1"/>
    <dgm:cxn modelId="{E5E4E8CF-4FA7-44CC-BF72-BF9EB96163D2}" type="presParOf" srcId="{156ED322-D781-479E-8C15-B69EF32366AD}" destId="{F4992B34-4E0B-408D-ABEF-32E16B947675}" srcOrd="1" destOrd="0" presId="urn:microsoft.com/office/officeart/2005/8/layout/chevron1"/>
    <dgm:cxn modelId="{5C87CDEC-FBAF-4DFF-A777-9807FD2137EB}" type="presParOf" srcId="{156ED322-D781-479E-8C15-B69EF32366AD}" destId="{94FF317F-92A1-4AAB-A637-01704FAAB661}" srcOrd="2" destOrd="0" presId="urn:microsoft.com/office/officeart/2005/8/layout/chevron1"/>
    <dgm:cxn modelId="{9DC4B411-F4E0-484F-9E36-F5B0FC20C78C}" type="presParOf" srcId="{156ED322-D781-479E-8C15-B69EF32366AD}" destId="{0C68264E-5D57-4EF6-82D2-8B5EDC62371B}" srcOrd="3" destOrd="0" presId="urn:microsoft.com/office/officeart/2005/8/layout/chevron1"/>
    <dgm:cxn modelId="{BC272FDF-416A-4D30-9914-9E03739AD88C}" type="presParOf" srcId="{156ED322-D781-479E-8C15-B69EF32366AD}" destId="{88284192-2FAE-4039-AF49-CA74502B93E4}" srcOrd="4" destOrd="0" presId="urn:microsoft.com/office/officeart/2005/8/layout/chevron1"/>
    <dgm:cxn modelId="{46539238-8323-4F52-AAF3-C01A2D1BA3DB}" type="presParOf" srcId="{156ED322-D781-479E-8C15-B69EF32366AD}" destId="{CA8366FF-A8BC-4115-9CCE-A25A3BAC4D88}" srcOrd="5" destOrd="0" presId="urn:microsoft.com/office/officeart/2005/8/layout/chevron1"/>
    <dgm:cxn modelId="{E89AB140-8229-45A4-9E1B-0208C9B19425}" type="presParOf" srcId="{156ED322-D781-479E-8C15-B69EF32366AD}" destId="{3999D3F7-A0C1-4302-93AC-7D0618A06F4D}"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6D26-6D6E-41C2-876F-828F822F3DA6}">
      <dsp:nvSpPr>
        <dsp:cNvPr id="0" name=""/>
        <dsp:cNvSpPr/>
      </dsp:nvSpPr>
      <dsp:spPr>
        <a:xfrm>
          <a:off x="5010" y="460673"/>
          <a:ext cx="2916534" cy="1166613"/>
        </a:xfrm>
        <a:prstGeom prst="chevron">
          <a:avLst/>
        </a:prstGeom>
        <a:solidFill>
          <a:srgbClr val="FF0909">
            <a:alpha val="4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Starting Point</a:t>
          </a:r>
          <a:endParaRPr lang="en-GB" sz="2400" b="1" kern="1200" dirty="0"/>
        </a:p>
      </dsp:txBody>
      <dsp:txXfrm>
        <a:off x="588317" y="460673"/>
        <a:ext cx="1749921" cy="1166613"/>
      </dsp:txXfrm>
    </dsp:sp>
    <dsp:sp modelId="{94FF317F-92A1-4AAB-A637-01704FAAB661}">
      <dsp:nvSpPr>
        <dsp:cNvPr id="0" name=""/>
        <dsp:cNvSpPr/>
      </dsp:nvSpPr>
      <dsp:spPr>
        <a:xfrm>
          <a:off x="2629891" y="460673"/>
          <a:ext cx="2916534" cy="1166613"/>
        </a:xfrm>
        <a:prstGeom prst="chevron">
          <a:avLst/>
        </a:prstGeom>
        <a:solidFill>
          <a:srgbClr val="FFC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Presenting in more detail</a:t>
          </a:r>
          <a:endParaRPr lang="en-GB" sz="2400" b="1" kern="1200" dirty="0"/>
        </a:p>
      </dsp:txBody>
      <dsp:txXfrm>
        <a:off x="3213198" y="460673"/>
        <a:ext cx="1749921" cy="1166613"/>
      </dsp:txXfrm>
    </dsp:sp>
    <dsp:sp modelId="{88284192-2FAE-4039-AF49-CA74502B93E4}">
      <dsp:nvSpPr>
        <dsp:cNvPr id="0" name=""/>
        <dsp:cNvSpPr/>
      </dsp:nvSpPr>
      <dsp:spPr>
        <a:xfrm>
          <a:off x="5254773" y="460673"/>
          <a:ext cx="2916534" cy="1166613"/>
        </a:xfrm>
        <a:prstGeom prst="chevron">
          <a:avLst/>
        </a:prstGeom>
        <a:solidFill>
          <a:srgbClr val="00B050">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Zooming in</a:t>
          </a:r>
          <a:endParaRPr lang="en-GB" sz="2400" b="1" kern="1200" dirty="0"/>
        </a:p>
      </dsp:txBody>
      <dsp:txXfrm>
        <a:off x="5838080" y="460673"/>
        <a:ext cx="1749921" cy="1166613"/>
      </dsp:txXfrm>
    </dsp:sp>
    <dsp:sp modelId="{3999D3F7-A0C1-4302-93AC-7D0618A06F4D}">
      <dsp:nvSpPr>
        <dsp:cNvPr id="0" name=""/>
        <dsp:cNvSpPr/>
      </dsp:nvSpPr>
      <dsp:spPr>
        <a:xfrm>
          <a:off x="7879654" y="460673"/>
          <a:ext cx="2916534" cy="1166613"/>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Navigation</a:t>
          </a:r>
          <a:endParaRPr lang="en-GB" sz="2400" b="1" kern="1200" dirty="0"/>
        </a:p>
      </dsp:txBody>
      <dsp:txXfrm>
        <a:off x="8462961" y="460673"/>
        <a:ext cx="1749921" cy="11666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504BB-5619-49FD-BDC9-8FEF3F35DBA4}" type="datetimeFigureOut">
              <a:rPr lang="en-GB" smtClean="0"/>
              <a:t>2019-02-01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03FCC-D824-457A-8E84-F8A68A13FED6}" type="slidenum">
              <a:rPr lang="en-GB" smtClean="0"/>
              <a:t>‹#›</a:t>
            </a:fld>
            <a:endParaRPr lang="en-GB"/>
          </a:p>
        </p:txBody>
      </p:sp>
    </p:spTree>
    <p:extLst>
      <p:ext uri="{BB962C8B-B14F-4D97-AF65-F5344CB8AC3E}">
        <p14:creationId xmlns:p14="http://schemas.microsoft.com/office/powerpoint/2010/main" val="424393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t>1</a:t>
            </a:fld>
            <a:endParaRPr lang="en-GB"/>
          </a:p>
        </p:txBody>
      </p:sp>
    </p:spTree>
    <p:extLst>
      <p:ext uri="{BB962C8B-B14F-4D97-AF65-F5344CB8AC3E}">
        <p14:creationId xmlns:p14="http://schemas.microsoft.com/office/powerpoint/2010/main" val="307022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t>12</a:t>
            </a:fld>
            <a:endParaRPr lang="en-GB"/>
          </a:p>
        </p:txBody>
      </p:sp>
    </p:spTree>
    <p:extLst>
      <p:ext uri="{BB962C8B-B14F-4D97-AF65-F5344CB8AC3E}">
        <p14:creationId xmlns:p14="http://schemas.microsoft.com/office/powerpoint/2010/main" val="376581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t>13</a:t>
            </a:fld>
            <a:endParaRPr lang="en-GB"/>
          </a:p>
        </p:txBody>
      </p:sp>
    </p:spTree>
    <p:extLst>
      <p:ext uri="{BB962C8B-B14F-4D97-AF65-F5344CB8AC3E}">
        <p14:creationId xmlns:p14="http://schemas.microsoft.com/office/powerpoint/2010/main" val="376581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t>14</a:t>
            </a:fld>
            <a:endParaRPr lang="en-GB"/>
          </a:p>
        </p:txBody>
      </p:sp>
    </p:spTree>
    <p:extLst>
      <p:ext uri="{BB962C8B-B14F-4D97-AF65-F5344CB8AC3E}">
        <p14:creationId xmlns:p14="http://schemas.microsoft.com/office/powerpoint/2010/main" val="6097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3600" y="2012950"/>
            <a:ext cx="9794875" cy="1389063"/>
          </a:xfrm>
        </p:spPr>
        <p:txBody>
          <a:bodyPr/>
          <a:lstStyle/>
          <a:p>
            <a:r>
              <a:rPr lang="en-US" smtClean="0"/>
              <a:t>Click to edit Master title style</a:t>
            </a:r>
            <a:endParaRPr lang="nl-NL"/>
          </a:p>
        </p:txBody>
      </p:sp>
      <p:sp>
        <p:nvSpPr>
          <p:cNvPr id="3" name="Subtitle 2"/>
          <p:cNvSpPr>
            <a:spLocks noGrp="1"/>
          </p:cNvSpPr>
          <p:nvPr>
            <p:ph type="subTitle" idx="1"/>
          </p:nvPr>
        </p:nvSpPr>
        <p:spPr>
          <a:xfrm>
            <a:off x="1728788" y="3671888"/>
            <a:ext cx="8064500" cy="16557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4B9B1BB-6E60-4735-B8A1-A0B3F56A6BFD}"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CD9FC44-2841-49BD-8AE8-8C3092BBBE05}"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425" y="258763"/>
            <a:ext cx="2592388" cy="5529262"/>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576263" y="258763"/>
            <a:ext cx="7624762" cy="5529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C58314-02E0-4B7F-B63D-CA3FACDA1EAE}"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41F8AD-4928-4BEF-898A-F1A1FFAA2186}"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9638" y="4164013"/>
            <a:ext cx="9794875" cy="1287462"/>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909638" y="2746375"/>
            <a:ext cx="9794875"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9CA4B7-9F25-4E13-BABA-764ACEAB774E}"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576263" y="1511300"/>
            <a:ext cx="51085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837238" y="1511300"/>
            <a:ext cx="51085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4CC2073-23CB-4D2C-B670-6B24D58F3CD0}"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576263" y="1450975"/>
            <a:ext cx="509111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6263" y="2055813"/>
            <a:ext cx="509111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5853113" y="1450975"/>
            <a:ext cx="50927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53113" y="2055813"/>
            <a:ext cx="50927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25C1A34-DCDC-4B2D-B828-3BC685995F1D}"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FE3231B-F0AE-49BA-AF15-1C740DFB5A44}"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CFB6A6E-A4E8-4B7E-A6CF-D67518E7274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263" y="258763"/>
            <a:ext cx="3790950" cy="1096962"/>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505325" y="258763"/>
            <a:ext cx="6440488"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576263" y="1355725"/>
            <a:ext cx="3790950"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0837788-6F2D-4600-A78F-2CD5147B554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9013" y="4535488"/>
            <a:ext cx="6911975" cy="536575"/>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2259013" y="579438"/>
            <a:ext cx="69119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2259013" y="5072063"/>
            <a:ext cx="69119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F68365C-D1EF-417F-BBBD-5BF2639B968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6263" y="258763"/>
            <a:ext cx="10369550" cy="1081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76263" y="1511300"/>
            <a:ext cx="10369550" cy="427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576263" y="5900738"/>
            <a:ext cx="2687637"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GB"/>
          </a:p>
        </p:txBody>
      </p:sp>
      <p:sp>
        <p:nvSpPr>
          <p:cNvPr id="1029" name="Rectangle 5"/>
          <p:cNvSpPr>
            <a:spLocks noGrp="1" noChangeArrowheads="1"/>
          </p:cNvSpPr>
          <p:nvPr>
            <p:ph type="ftr" sz="quarter" idx="3"/>
          </p:nvPr>
        </p:nvSpPr>
        <p:spPr bwMode="auto">
          <a:xfrm>
            <a:off x="3937000" y="5900738"/>
            <a:ext cx="364807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30" name="Rectangle 6"/>
          <p:cNvSpPr>
            <a:spLocks noGrp="1" noChangeArrowheads="1"/>
          </p:cNvSpPr>
          <p:nvPr>
            <p:ph type="sldNum" sz="quarter" idx="4"/>
          </p:nvPr>
        </p:nvSpPr>
        <p:spPr bwMode="auto">
          <a:xfrm>
            <a:off x="8258175" y="5900738"/>
            <a:ext cx="2687638"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66143C-2B91-4E34-87E7-50CE07A611A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slide" Target="slide1.xml"/><Relationship Id="rId4" Type="http://schemas.openxmlformats.org/officeDocument/2006/relationships/diagramData" Target="../diagrams/data1.xml"/><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slide" Target="slide9.xml"/><Relationship Id="rId3" Type="http://schemas.openxmlformats.org/officeDocument/2006/relationships/image" Target="../media/image3.png"/><Relationship Id="rId7" Type="http://schemas.openxmlformats.org/officeDocument/2006/relationships/diagramLayout" Target="../diagrams/layout10.xml"/><Relationship Id="rId12" Type="http://schemas.openxmlformats.org/officeDocument/2006/relationships/image" Target="../media/image6.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diagramData" Target="../diagrams/data10.xml"/><Relationship Id="rId11" Type="http://schemas.openxmlformats.org/officeDocument/2006/relationships/image" Target="../media/image2.png"/><Relationship Id="rId5" Type="http://schemas.openxmlformats.org/officeDocument/2006/relationships/slide" Target="slide4.xml"/><Relationship Id="rId10" Type="http://schemas.microsoft.com/office/2007/relationships/diagramDrawing" Target="../diagrams/drawing10.xml"/><Relationship Id="rId4" Type="http://schemas.openxmlformats.org/officeDocument/2006/relationships/image" Target="../media/image1.png"/><Relationship Id="rId9" Type="http://schemas.openxmlformats.org/officeDocument/2006/relationships/diagramColors" Target="../diagrams/colors10.xml"/><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slide" Target="slide7.xml"/><Relationship Id="rId3" Type="http://schemas.openxmlformats.org/officeDocument/2006/relationships/image" Target="../media/image3.png"/><Relationship Id="rId7" Type="http://schemas.openxmlformats.org/officeDocument/2006/relationships/diagramLayout" Target="../diagrams/layout11.xml"/><Relationship Id="rId12"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diagramData" Target="../diagrams/data11.xml"/><Relationship Id="rId11" Type="http://schemas.openxmlformats.org/officeDocument/2006/relationships/image" Target="../media/image2.png"/><Relationship Id="rId5" Type="http://schemas.openxmlformats.org/officeDocument/2006/relationships/slide" Target="slide4.xml"/><Relationship Id="rId10" Type="http://schemas.microsoft.com/office/2007/relationships/diagramDrawing" Target="../diagrams/drawing11.xml"/><Relationship Id="rId4" Type="http://schemas.openxmlformats.org/officeDocument/2006/relationships/image" Target="../media/image1.png"/><Relationship Id="rId9" Type="http://schemas.openxmlformats.org/officeDocument/2006/relationships/diagramColors" Target="../diagrams/colors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diagramColors" Target="../diagrams/colors12.xml"/><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slide" Target="slide4.xml"/><Relationship Id="rId5" Type="http://schemas.openxmlformats.org/officeDocument/2006/relationships/diagramLayout" Target="../diagrams/layout12.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diagramData" Target="../diagrams/data12.xml"/><Relationship Id="rId9" Type="http://schemas.openxmlformats.org/officeDocument/2006/relationships/slide" Target="slide7.xml"/><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diagramColors" Target="../diagrams/colors13.xml"/><Relationship Id="rId12" Type="http://schemas.openxmlformats.org/officeDocument/2006/relationships/image" Target="../media/image2.png"/><Relationship Id="rId2" Type="http://schemas.openxmlformats.org/officeDocument/2006/relationships/notesSlide" Target="../notesSlides/notesSlide3.xm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diagramQuickStyle" Target="../diagrams/quickStyle13.xml"/><Relationship Id="rId11" Type="http://schemas.openxmlformats.org/officeDocument/2006/relationships/slide" Target="slide4.xml"/><Relationship Id="rId5" Type="http://schemas.openxmlformats.org/officeDocument/2006/relationships/diagramLayout" Target="../diagrams/layout13.xml"/><Relationship Id="rId15" Type="http://schemas.openxmlformats.org/officeDocument/2006/relationships/hyperlink" Target="http://www-pub.iaea.org/iaeameetings/56628/International-Conference-on-the-Security-of-Radioactive-Material-The-Way-Forward-for-Prevention-and-Detection" TargetMode="External"/><Relationship Id="rId10" Type="http://schemas.openxmlformats.org/officeDocument/2006/relationships/slide" Target="slide8.xml"/><Relationship Id="rId4" Type="http://schemas.openxmlformats.org/officeDocument/2006/relationships/diagramData" Target="../diagrams/data13.xml"/><Relationship Id="rId9" Type="http://schemas.openxmlformats.org/officeDocument/2006/relationships/slide" Target="slide7.xml"/><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4.xml"/><Relationship Id="rId11" Type="http://schemas.openxmlformats.org/officeDocument/2006/relationships/slide" Target="slide4.xml"/><Relationship Id="rId5" Type="http://schemas.openxmlformats.org/officeDocument/2006/relationships/diagramLayout" Target="../diagrams/layout14.xml"/><Relationship Id="rId10" Type="http://schemas.openxmlformats.org/officeDocument/2006/relationships/image" Target="../media/image3.png"/><Relationship Id="rId4" Type="http://schemas.openxmlformats.org/officeDocument/2006/relationships/diagramData" Target="../diagrams/data14.xml"/><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slide" Target="slide2.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png"/><Relationship Id="rId4" Type="http://schemas.openxmlformats.org/officeDocument/2006/relationships/diagramLayout" Target="../diagrams/layout4.xml"/><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4.xml"/><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12"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image" Target="../media/image2.png"/><Relationship Id="rId5" Type="http://schemas.openxmlformats.org/officeDocument/2006/relationships/diagramData" Target="../diagrams/data6.xml"/><Relationship Id="rId10" Type="http://schemas.openxmlformats.org/officeDocument/2006/relationships/slide" Target="slide4.xml"/><Relationship Id="rId4" Type="http://schemas.openxmlformats.org/officeDocument/2006/relationships/image" Target="../media/image1.png"/><Relationship Id="rId9"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slide" Target="slide8.xml"/><Relationship Id="rId5" Type="http://schemas.openxmlformats.org/officeDocument/2006/relationships/diagramQuickStyle" Target="../diagrams/quickStyle7.xml"/><Relationship Id="rId10" Type="http://schemas.openxmlformats.org/officeDocument/2006/relationships/image" Target="../media/image4.png"/><Relationship Id="rId4" Type="http://schemas.openxmlformats.org/officeDocument/2006/relationships/diagramLayout" Target="../diagrams/layout7.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slide" Target="slide7.xml"/><Relationship Id="rId5" Type="http://schemas.openxmlformats.org/officeDocument/2006/relationships/diagramQuickStyle" Target="../diagrams/quickStyle8.xml"/><Relationship Id="rId10" Type="http://schemas.openxmlformats.org/officeDocument/2006/relationships/image" Target="../media/image2.png"/><Relationship Id="rId4" Type="http://schemas.openxmlformats.org/officeDocument/2006/relationships/diagramLayout" Target="../diagrams/layout8.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diagramQuickStyle" Target="../diagrams/quickStyle9.xml"/><Relationship Id="rId12"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diagramLayout" Target="../diagrams/layout9.xml"/><Relationship Id="rId11" Type="http://schemas.openxmlformats.org/officeDocument/2006/relationships/slide" Target="slide4.xml"/><Relationship Id="rId5" Type="http://schemas.openxmlformats.org/officeDocument/2006/relationships/diagramData" Target="../diagrams/data9.xml"/><Relationship Id="rId10" Type="http://schemas.openxmlformats.org/officeDocument/2006/relationships/slide" Target="slide7.xml"/><Relationship Id="rId4" Type="http://schemas.openxmlformats.org/officeDocument/2006/relationships/image" Target="../media/image1.png"/><Relationship Id="rId9" Type="http://schemas.microsoft.com/office/2007/relationships/diagramDrawing" Target="../diagrams/drawing9.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2016621" y="1612901"/>
            <a:ext cx="7416824" cy="2995338"/>
          </a:xfrm>
          <a:prstGeom prst="rect">
            <a:avLst/>
          </a:prstGeom>
          <a:solidFill>
            <a:schemeClr val="bg1">
              <a:alpha val="60000"/>
            </a:schemeClr>
          </a:solidFill>
          <a:ln w="9525">
            <a:noFill/>
            <a:miter lim="800000"/>
            <a:headEnd/>
            <a:tailEnd/>
          </a:ln>
          <a:effectLst/>
        </p:spPr>
        <p:txBody>
          <a:bodyPr/>
          <a:lstStyle/>
          <a:p>
            <a:pPr algn="just"/>
            <a:endParaRPr lang="en-US" sz="600" b="1" dirty="0" smtClean="0"/>
          </a:p>
          <a:p>
            <a:pPr algn="just"/>
            <a:r>
              <a:rPr lang="en-US" sz="2000" b="1" dirty="0" smtClean="0"/>
              <a:t>The aim of this guide is to provide an example to ICP presenters who are not familiar with this format. This is to be taken as an example and the structure is </a:t>
            </a:r>
            <a:r>
              <a:rPr lang="en-US" sz="2000" b="1" i="1" dirty="0" smtClean="0"/>
              <a:t>not</a:t>
            </a:r>
            <a:r>
              <a:rPr lang="en-US" sz="2000" b="1" dirty="0" smtClean="0"/>
              <a:t> mandatory for </a:t>
            </a:r>
            <a:r>
              <a:rPr lang="en-US" sz="2000" b="1" dirty="0" smtClean="0"/>
              <a:t>CN278</a:t>
            </a:r>
            <a:endParaRPr lang="en-US" sz="2000" b="1" dirty="0" smtClean="0"/>
          </a:p>
          <a:p>
            <a:pPr algn="just"/>
            <a:endParaRPr lang="en-US" sz="1100" b="1" dirty="0" smtClean="0"/>
          </a:p>
          <a:p>
            <a:pPr algn="just"/>
            <a:endParaRPr lang="en-US" sz="600" b="1" dirty="0" smtClean="0"/>
          </a:p>
          <a:p>
            <a:r>
              <a:rPr lang="en-US" sz="2000" b="1" dirty="0" smtClean="0"/>
              <a:t>The Conference Team is available for further advice upon request at </a:t>
            </a:r>
            <a:r>
              <a:rPr lang="en-US" sz="2000" b="1" u="sng" dirty="0" smtClean="0">
                <a:solidFill>
                  <a:srgbClr val="0070C0"/>
                </a:solidFill>
              </a:rPr>
              <a:t>ICONS2020@iaea.org</a:t>
            </a:r>
            <a:endParaRPr lang="en-GB" sz="2000" b="1" u="sng" dirty="0">
              <a:solidFill>
                <a:srgbClr val="0070C0"/>
              </a:solidFill>
            </a:endParaRPr>
          </a:p>
        </p:txBody>
      </p:sp>
      <p:graphicFrame>
        <p:nvGraphicFramePr>
          <p:cNvPr id="20" name="Diagram 19"/>
          <p:cNvGraphicFramePr/>
          <p:nvPr>
            <p:extLst>
              <p:ext uri="{D42A27DB-BD31-4B8C-83A1-F6EECF244321}">
                <p14:modId xmlns:p14="http://schemas.microsoft.com/office/powerpoint/2010/main" val="1525463212"/>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AutoShape 41">
            <a:hlinkClick r:id="rId9" action="ppaction://hlinksldjump"/>
          </p:cNvPr>
          <p:cNvSpPr>
            <a:spLocks noChangeArrowheads="1"/>
          </p:cNvSpPr>
          <p:nvPr/>
        </p:nvSpPr>
        <p:spPr bwMode="auto">
          <a:xfrm>
            <a:off x="6265093" y="4086004"/>
            <a:ext cx="504825" cy="431800"/>
          </a:xfrm>
          <a:prstGeom prst="rightArrow">
            <a:avLst>
              <a:gd name="adj1" fmla="val 55880"/>
              <a:gd name="adj2" fmla="val 67278"/>
            </a:avLst>
          </a:prstGeom>
          <a:solidFill>
            <a:srgbClr val="0070C0"/>
          </a:solidFill>
          <a:ln w="9525" algn="ctr">
            <a:solidFill>
              <a:srgbClr val="0070C0"/>
            </a:solidFill>
            <a:miter lim="800000"/>
            <a:headEnd/>
            <a:tailEnd/>
          </a:ln>
          <a:effectLst/>
        </p:spPr>
        <p:txBody>
          <a:bodyPr wrap="none" anchor="ctr"/>
          <a:lstStyle/>
          <a:p>
            <a:endParaRPr lang="nl-NL" dirty="0">
              <a:solidFill>
                <a:srgbClr val="0070C0"/>
              </a:solidFill>
            </a:endParaRPr>
          </a:p>
        </p:txBody>
      </p:sp>
      <p:sp>
        <p:nvSpPr>
          <p:cNvPr id="24" name="Text Box 7"/>
          <p:cNvSpPr txBox="1">
            <a:spLocks noChangeArrowheads="1"/>
          </p:cNvSpPr>
          <p:nvPr/>
        </p:nvSpPr>
        <p:spPr bwMode="auto">
          <a:xfrm>
            <a:off x="1898515" y="114721"/>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
        <p:nvSpPr>
          <p:cNvPr id="30" name="Text Box 43"/>
          <p:cNvSpPr txBox="1">
            <a:spLocks noChangeArrowheads="1"/>
          </p:cNvSpPr>
          <p:nvPr/>
        </p:nvSpPr>
        <p:spPr bwMode="auto">
          <a:xfrm>
            <a:off x="4696353" y="4073304"/>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a:solidFill>
                  <a:srgbClr val="0070C0"/>
                </a:solidFill>
              </a:rPr>
              <a:t>1</a:t>
            </a:r>
            <a:r>
              <a:rPr lang="nl-NL" sz="2400" b="1" dirty="0" smtClean="0">
                <a:solidFill>
                  <a:srgbClr val="0070C0"/>
                </a:solidFill>
              </a:rPr>
              <a:t>/3</a:t>
            </a:r>
            <a:endParaRPr lang="en-GB" sz="2400" b="1" dirty="0">
              <a:solidFill>
                <a:srgbClr val="0070C0"/>
              </a:solidFill>
            </a:endParaRPr>
          </a:p>
        </p:txBody>
      </p:sp>
      <p:pic>
        <p:nvPicPr>
          <p:cNvPr id="28" name="Picture 2" descr="Bildergebnis für home button">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rId9" action="ppaction://hlinksldjump"/>
          </p:cNvPr>
          <p:cNvSpPr/>
          <p:nvPr/>
        </p:nvSpPr>
        <p:spPr bwMode="auto">
          <a:xfrm>
            <a:off x="5977061" y="4032175"/>
            <a:ext cx="1080120" cy="72008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530" y="1792673"/>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22466" y="-3176"/>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23" name="Text Box 7"/>
          <p:cNvSpPr txBox="1">
            <a:spLocks noChangeArrowheads="1"/>
          </p:cNvSpPr>
          <p:nvPr/>
        </p:nvSpPr>
        <p:spPr bwMode="auto">
          <a:xfrm>
            <a:off x="2026245" y="-12080"/>
            <a:ext cx="7174890"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
        <p:nvSpPr>
          <p:cNvPr id="14" name="Multiply 13">
            <a:hlinkClick r:id="rId5" action="ppaction://hlinksldjump"/>
          </p:cNvPr>
          <p:cNvSpPr/>
          <p:nvPr/>
        </p:nvSpPr>
        <p:spPr bwMode="auto">
          <a:xfrm>
            <a:off x="10759131" y="828675"/>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aphicFrame>
        <p:nvGraphicFramePr>
          <p:cNvPr id="12" name="Diagram 11"/>
          <p:cNvGraphicFramePr/>
          <p:nvPr>
            <p:extLst>
              <p:ext uri="{D42A27DB-BD31-4B8C-83A1-F6EECF244321}">
                <p14:modId xmlns:p14="http://schemas.microsoft.com/office/powerpoint/2010/main" val="3589037170"/>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ular Callout 2"/>
          <p:cNvSpPr/>
          <p:nvPr/>
        </p:nvSpPr>
        <p:spPr bwMode="auto">
          <a:xfrm>
            <a:off x="468250" y="747389"/>
            <a:ext cx="10788714" cy="3932859"/>
          </a:xfrm>
          <a:prstGeom prst="wedgeRectCallout">
            <a:avLst>
              <a:gd name="adj1" fmla="val 5753"/>
              <a:gd name="adj2" fmla="val 6279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 name="Multiply 23">
            <a:hlinkClick r:id="rId5" action="ppaction://hlinksldjump"/>
          </p:cNvPr>
          <p:cNvSpPr/>
          <p:nvPr/>
        </p:nvSpPr>
        <p:spPr bwMode="auto">
          <a:xfrm>
            <a:off x="10759130" y="806449"/>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27" name="Picture 2" descr="Bildergebnis für home button">
            <a:hlinkClick r:id="rId5"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3005" y="1037515"/>
            <a:ext cx="51530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2356" y="3894348"/>
            <a:ext cx="5579433" cy="830997"/>
          </a:xfrm>
          <a:prstGeom prst="rect">
            <a:avLst/>
          </a:prstGeom>
          <a:solidFill>
            <a:schemeClr val="bg1">
              <a:lumMod val="95000"/>
            </a:schemeClr>
          </a:solidFill>
          <a:ln>
            <a:solidFill>
              <a:schemeClr val="tx2"/>
            </a:solidFill>
          </a:ln>
        </p:spPr>
        <p:txBody>
          <a:bodyPr wrap="square" rtlCol="0">
            <a:spAutoFit/>
          </a:bodyPr>
          <a:lstStyle/>
          <a:p>
            <a:r>
              <a:rPr lang="en-US" sz="1200" dirty="0"/>
              <a:t>Nuclear medicine techniques create images of functional processes by using radioactive tracers and photon detectors. </a:t>
            </a:r>
            <a:r>
              <a:rPr lang="en-US" sz="1200" dirty="0" smtClean="0"/>
              <a:t>An </a:t>
            </a:r>
            <a:r>
              <a:rPr lang="en-US" sz="1200" dirty="0"/>
              <a:t>increasing </a:t>
            </a:r>
            <a:r>
              <a:rPr lang="en-US" sz="1200" dirty="0" smtClean="0"/>
              <a:t>number of systems </a:t>
            </a:r>
            <a:r>
              <a:rPr lang="en-US" sz="1200" dirty="0"/>
              <a:t>are being installed by Member States, thus making capacity building </a:t>
            </a:r>
            <a:r>
              <a:rPr lang="en-US" sz="1200" dirty="0" smtClean="0"/>
              <a:t>a </a:t>
            </a:r>
            <a:r>
              <a:rPr lang="en-US" sz="1200" dirty="0"/>
              <a:t>learning priority for many nuclear medicine and imaging departments</a:t>
            </a:r>
            <a:endParaRPr lang="en-GB" sz="1200" dirty="0"/>
          </a:p>
        </p:txBody>
      </p:sp>
      <p:sp>
        <p:nvSpPr>
          <p:cNvPr id="20" name="Multiply 19">
            <a:hlinkClick r:id="rId13" action="ppaction://hlinksldjump"/>
          </p:cNvPr>
          <p:cNvSpPr/>
          <p:nvPr/>
        </p:nvSpPr>
        <p:spPr bwMode="auto">
          <a:xfrm>
            <a:off x="5875087" y="1492871"/>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4"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7116" r="2119"/>
          <a:stretch/>
        </p:blipFill>
        <p:spPr bwMode="auto">
          <a:xfrm>
            <a:off x="815515" y="1522534"/>
            <a:ext cx="5579432" cy="238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93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530" y="1792673"/>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22466" y="-3176"/>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7" name="Text Box 7"/>
          <p:cNvSpPr txBox="1">
            <a:spLocks noChangeArrowheads="1"/>
          </p:cNvSpPr>
          <p:nvPr/>
        </p:nvSpPr>
        <p:spPr bwMode="auto">
          <a:xfrm>
            <a:off x="2030158" y="-17806"/>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
        <p:nvSpPr>
          <p:cNvPr id="14" name="Multiply 13">
            <a:hlinkClick r:id="rId5" action="ppaction://hlinksldjump"/>
          </p:cNvPr>
          <p:cNvSpPr/>
          <p:nvPr/>
        </p:nvSpPr>
        <p:spPr bwMode="auto">
          <a:xfrm>
            <a:off x="10759131" y="828675"/>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aphicFrame>
        <p:nvGraphicFramePr>
          <p:cNvPr id="12" name="Diagram 11"/>
          <p:cNvGraphicFramePr/>
          <p:nvPr>
            <p:extLst>
              <p:ext uri="{D42A27DB-BD31-4B8C-83A1-F6EECF244321}">
                <p14:modId xmlns:p14="http://schemas.microsoft.com/office/powerpoint/2010/main" val="2331978625"/>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ular Callout 2"/>
          <p:cNvSpPr/>
          <p:nvPr/>
        </p:nvSpPr>
        <p:spPr bwMode="auto">
          <a:xfrm>
            <a:off x="468250" y="747389"/>
            <a:ext cx="10788714" cy="3932859"/>
          </a:xfrm>
          <a:prstGeom prst="wedgeRectCallout">
            <a:avLst>
              <a:gd name="adj1" fmla="val 5865"/>
              <a:gd name="adj2" fmla="val 6279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 name="Multiply 23">
            <a:hlinkClick r:id="rId5" action="ppaction://hlinksldjump"/>
          </p:cNvPr>
          <p:cNvSpPr/>
          <p:nvPr/>
        </p:nvSpPr>
        <p:spPr bwMode="auto">
          <a:xfrm>
            <a:off x="10759130" y="806449"/>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27" name="Picture 2" descr="Bildergebnis für home button">
            <a:hlinkClick r:id="rId5"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6661" y="747389"/>
            <a:ext cx="6408712" cy="320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76661" y="3925437"/>
            <a:ext cx="6408712" cy="769441"/>
          </a:xfrm>
          <a:prstGeom prst="rect">
            <a:avLst/>
          </a:prstGeom>
          <a:solidFill>
            <a:schemeClr val="bg1"/>
          </a:solidFill>
          <a:ln>
            <a:solidFill>
              <a:schemeClr val="tx2"/>
            </a:solidFill>
          </a:ln>
        </p:spPr>
        <p:txBody>
          <a:bodyPr wrap="square" rtlCol="0">
            <a:spAutoFit/>
          </a:bodyPr>
          <a:lstStyle/>
          <a:p>
            <a:r>
              <a:rPr lang="en-US" sz="1100" dirty="0"/>
              <a:t>The future of nuclear power </a:t>
            </a:r>
            <a:r>
              <a:rPr lang="en-US" sz="1100" dirty="0" smtClean="0"/>
              <a:t>will </a:t>
            </a:r>
            <a:r>
              <a:rPr lang="en-US" sz="1100" dirty="0"/>
              <a:t>be greatly impacted by technological innovation - the development of new reactor and fuel cycle technologies. As might be expected, current nuclear R&amp;D projects are focused on enhancing nuclear safety, reducing proliferation risks, minimizing waste generation and improving economic performance.</a:t>
            </a:r>
            <a:endParaRPr lang="en-GB" sz="1100" dirty="0"/>
          </a:p>
        </p:txBody>
      </p:sp>
      <p:sp>
        <p:nvSpPr>
          <p:cNvPr id="23" name="Multiply 22">
            <a:hlinkClick r:id="rId13" action="ppaction://hlinksldjump"/>
          </p:cNvPr>
          <p:cNvSpPr/>
          <p:nvPr/>
        </p:nvSpPr>
        <p:spPr bwMode="auto">
          <a:xfrm>
            <a:off x="8331446" y="747389"/>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50532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Diagram 16"/>
          <p:cNvGraphicFramePr/>
          <p:nvPr>
            <p:extLst>
              <p:ext uri="{D42A27DB-BD31-4B8C-83A1-F6EECF244321}">
                <p14:modId xmlns:p14="http://schemas.microsoft.com/office/powerpoint/2010/main" val="568775461"/>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58" name="Text Box 10"/>
          <p:cNvSpPr txBox="1">
            <a:spLocks noChangeArrowheads="1"/>
          </p:cNvSpPr>
          <p:nvPr/>
        </p:nvSpPr>
        <p:spPr bwMode="auto">
          <a:xfrm>
            <a:off x="1" y="842"/>
            <a:ext cx="11522073"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2065" name="Text Box 17"/>
          <p:cNvSpPr txBox="1">
            <a:spLocks noChangeArrowheads="1"/>
          </p:cNvSpPr>
          <p:nvPr/>
        </p:nvSpPr>
        <p:spPr bwMode="auto">
          <a:xfrm>
            <a:off x="1728589" y="1612900"/>
            <a:ext cx="8280920" cy="2449513"/>
          </a:xfrm>
          <a:prstGeom prst="rect">
            <a:avLst/>
          </a:prstGeom>
          <a:solidFill>
            <a:schemeClr val="bg1">
              <a:alpha val="60001"/>
            </a:schemeClr>
          </a:solidFill>
          <a:ln w="9525">
            <a:noFill/>
            <a:miter lim="800000"/>
            <a:headEnd/>
            <a:tailEnd/>
          </a:ln>
          <a:effectLst/>
        </p:spPr>
        <p:txBody>
          <a:bodyPr/>
          <a:lstStyle/>
          <a:p>
            <a:endParaRPr lang="en-US" sz="1600" b="1" dirty="0" smtClean="0"/>
          </a:p>
        </p:txBody>
      </p:sp>
      <p:sp>
        <p:nvSpPr>
          <p:cNvPr id="14" name="Multiply 13">
            <a:hlinkClick r:id="rId9" action="ppaction://hlinksldjump"/>
          </p:cNvPr>
          <p:cNvSpPr/>
          <p:nvPr/>
        </p:nvSpPr>
        <p:spPr bwMode="auto">
          <a:xfrm>
            <a:off x="10153525" y="541337"/>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8497341" y="759618"/>
            <a:ext cx="864096" cy="96830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Multiply 15">
            <a:hlinkClick r:id="rId10" action="ppaction://hlinksldjump"/>
          </p:cNvPr>
          <p:cNvSpPr/>
          <p:nvPr/>
        </p:nvSpPr>
        <p:spPr bwMode="auto">
          <a:xfrm>
            <a:off x="9517382" y="1243768"/>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Text Box 7"/>
          <p:cNvSpPr txBox="1">
            <a:spLocks noChangeArrowheads="1"/>
          </p:cNvSpPr>
          <p:nvPr/>
        </p:nvSpPr>
        <p:spPr bwMode="auto">
          <a:xfrm>
            <a:off x="1893847" y="-26588"/>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
        <p:nvSpPr>
          <p:cNvPr id="34" name="Rectangular Callout 33"/>
          <p:cNvSpPr/>
          <p:nvPr/>
        </p:nvSpPr>
        <p:spPr bwMode="auto">
          <a:xfrm>
            <a:off x="473042" y="747389"/>
            <a:ext cx="10783922" cy="3932857"/>
          </a:xfrm>
          <a:prstGeom prst="wedgeRectCallout">
            <a:avLst>
              <a:gd name="adj1" fmla="val 5792"/>
              <a:gd name="adj2" fmla="val 62798"/>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31" name="Picture 2" descr="Bildergebnis für home button">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35" name="Multiply 34">
            <a:hlinkClick r:id="rId11" action="ppaction://hlinksldjump"/>
          </p:cNvPr>
          <p:cNvSpPr/>
          <p:nvPr/>
        </p:nvSpPr>
        <p:spPr bwMode="auto">
          <a:xfrm>
            <a:off x="10759130" y="806449"/>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4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03"/>
          <a:stretch/>
        </p:blipFill>
        <p:spPr bwMode="auto">
          <a:xfrm>
            <a:off x="5473005" y="1046956"/>
            <a:ext cx="5144884" cy="340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155" r="9705"/>
          <a:stretch/>
        </p:blipFill>
        <p:spPr bwMode="auto">
          <a:xfrm>
            <a:off x="2736701" y="1065239"/>
            <a:ext cx="3904820" cy="3007794"/>
          </a:xfrm>
          <a:prstGeom prst="rect">
            <a:avLst/>
          </a:prstGeom>
          <a:noFill/>
          <a:ln w="3175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 name="Multiply 37">
            <a:hlinkClick r:id="rId10" action="ppaction://hlinksldjump"/>
          </p:cNvPr>
          <p:cNvSpPr/>
          <p:nvPr/>
        </p:nvSpPr>
        <p:spPr bwMode="auto">
          <a:xfrm>
            <a:off x="6187594" y="1046956"/>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TextBox 10">
            <a:hlinkClick r:id="rId15" action="ppaction://hlinksldjump"/>
          </p:cNvPr>
          <p:cNvSpPr txBox="1"/>
          <p:nvPr/>
        </p:nvSpPr>
        <p:spPr>
          <a:xfrm>
            <a:off x="5059586" y="2609439"/>
            <a:ext cx="1557347" cy="276999"/>
          </a:xfrm>
          <a:prstGeom prst="rect">
            <a:avLst/>
          </a:prstGeom>
          <a:noFill/>
          <a:ln w="19050">
            <a:solidFill>
              <a:srgbClr val="FF0000"/>
            </a:solidFill>
          </a:ln>
        </p:spPr>
        <p:txBody>
          <a:bodyPr wrap="square" rtlCol="0">
            <a:spAutoFit/>
          </a:bodyPr>
          <a:lstStyle/>
          <a:p>
            <a:r>
              <a:rPr lang="en-US" sz="1200" dirty="0" smtClean="0">
                <a:solidFill>
                  <a:schemeClr val="bg1"/>
                </a:solidFill>
              </a:rPr>
              <a:t>More Information</a:t>
            </a:r>
            <a:endParaRPr lang="en-GB" sz="1200" dirty="0">
              <a:solidFill>
                <a:schemeClr val="bg1"/>
              </a:solidFill>
            </a:endParaRPr>
          </a:p>
        </p:txBody>
      </p:sp>
      <p:sp>
        <p:nvSpPr>
          <p:cNvPr id="12" name="TextBox 11"/>
          <p:cNvSpPr txBox="1"/>
          <p:nvPr/>
        </p:nvSpPr>
        <p:spPr>
          <a:xfrm>
            <a:off x="623000" y="1183110"/>
            <a:ext cx="1897678" cy="2031325"/>
          </a:xfrm>
          <a:prstGeom prst="rect">
            <a:avLst/>
          </a:prstGeom>
          <a:noFill/>
        </p:spPr>
        <p:txBody>
          <a:bodyPr wrap="square" rtlCol="0">
            <a:spAutoFit/>
          </a:bodyPr>
          <a:lstStyle/>
          <a:p>
            <a:r>
              <a:rPr lang="en-US" dirty="0" smtClean="0"/>
              <a:t>Pop-ups can contain links of their own. And can link to more detailed information or even websites</a:t>
            </a:r>
            <a:endParaRPr lang="en-GB" dirty="0"/>
          </a:p>
        </p:txBody>
      </p:sp>
      <p:cxnSp>
        <p:nvCxnSpPr>
          <p:cNvPr id="19" name="Straight Arrow Connector 18"/>
          <p:cNvCxnSpPr/>
          <p:nvPr/>
        </p:nvCxnSpPr>
        <p:spPr bwMode="auto">
          <a:xfrm>
            <a:off x="936501" y="3456111"/>
            <a:ext cx="136815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85798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Diagram 16"/>
          <p:cNvGraphicFramePr/>
          <p:nvPr>
            <p:extLst>
              <p:ext uri="{D42A27DB-BD31-4B8C-83A1-F6EECF244321}">
                <p14:modId xmlns:p14="http://schemas.microsoft.com/office/powerpoint/2010/main" val="3941376537"/>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58" name="Text Box 10"/>
          <p:cNvSpPr txBox="1">
            <a:spLocks noChangeArrowheads="1"/>
          </p:cNvSpPr>
          <p:nvPr/>
        </p:nvSpPr>
        <p:spPr bwMode="auto">
          <a:xfrm>
            <a:off x="1" y="842"/>
            <a:ext cx="11522073"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2065" name="Text Box 17"/>
          <p:cNvSpPr txBox="1">
            <a:spLocks noChangeArrowheads="1"/>
          </p:cNvSpPr>
          <p:nvPr/>
        </p:nvSpPr>
        <p:spPr bwMode="auto">
          <a:xfrm>
            <a:off x="1728589" y="1612900"/>
            <a:ext cx="8280920" cy="2449513"/>
          </a:xfrm>
          <a:prstGeom prst="rect">
            <a:avLst/>
          </a:prstGeom>
          <a:solidFill>
            <a:schemeClr val="bg1">
              <a:alpha val="60001"/>
            </a:schemeClr>
          </a:solidFill>
          <a:ln w="9525">
            <a:noFill/>
            <a:miter lim="800000"/>
            <a:headEnd/>
            <a:tailEnd/>
          </a:ln>
          <a:effectLst/>
        </p:spPr>
        <p:txBody>
          <a:bodyPr/>
          <a:lstStyle/>
          <a:p>
            <a:endParaRPr lang="en-US" sz="1600" b="1" dirty="0" smtClean="0"/>
          </a:p>
        </p:txBody>
      </p:sp>
      <p:sp>
        <p:nvSpPr>
          <p:cNvPr id="14" name="Multiply 13">
            <a:hlinkClick r:id="rId9" action="ppaction://hlinksldjump"/>
          </p:cNvPr>
          <p:cNvSpPr/>
          <p:nvPr/>
        </p:nvSpPr>
        <p:spPr bwMode="auto">
          <a:xfrm>
            <a:off x="10153525" y="541337"/>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8497341" y="759618"/>
            <a:ext cx="864096" cy="96830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Multiply 15">
            <a:hlinkClick r:id="rId10" action="ppaction://hlinksldjump"/>
          </p:cNvPr>
          <p:cNvSpPr/>
          <p:nvPr/>
        </p:nvSpPr>
        <p:spPr bwMode="auto">
          <a:xfrm>
            <a:off x="9517382" y="1243768"/>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 name="Rectangular Callout 33"/>
          <p:cNvSpPr/>
          <p:nvPr/>
        </p:nvSpPr>
        <p:spPr bwMode="auto">
          <a:xfrm>
            <a:off x="473042" y="747389"/>
            <a:ext cx="10783922" cy="3932857"/>
          </a:xfrm>
          <a:prstGeom prst="wedgeRectCallout">
            <a:avLst>
              <a:gd name="adj1" fmla="val 5792"/>
              <a:gd name="adj2" fmla="val 62798"/>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31" name="Picture 2" descr="Bildergebnis für home button">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03"/>
          <a:stretch/>
        </p:blipFill>
        <p:spPr bwMode="auto">
          <a:xfrm>
            <a:off x="5473005" y="1046956"/>
            <a:ext cx="5144884" cy="340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155" r="9705"/>
          <a:stretch/>
        </p:blipFill>
        <p:spPr bwMode="auto">
          <a:xfrm>
            <a:off x="2736701" y="1065239"/>
            <a:ext cx="3904820" cy="3007794"/>
          </a:xfrm>
          <a:prstGeom prst="rect">
            <a:avLst/>
          </a:prstGeom>
          <a:noFill/>
          <a:ln w="3175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 name="Multiply 37">
            <a:hlinkClick r:id="rId10" action="ppaction://hlinksldjump"/>
          </p:cNvPr>
          <p:cNvSpPr/>
          <p:nvPr/>
        </p:nvSpPr>
        <p:spPr bwMode="auto">
          <a:xfrm>
            <a:off x="6187594" y="1046956"/>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5059586" y="2609439"/>
            <a:ext cx="1557347" cy="276999"/>
          </a:xfrm>
          <a:prstGeom prst="rect">
            <a:avLst/>
          </a:prstGeom>
          <a:noFill/>
          <a:ln w="19050">
            <a:solidFill>
              <a:srgbClr val="FF0000"/>
            </a:solidFill>
          </a:ln>
        </p:spPr>
        <p:txBody>
          <a:bodyPr wrap="square" rtlCol="0">
            <a:spAutoFit/>
          </a:bodyPr>
          <a:lstStyle/>
          <a:p>
            <a:r>
              <a:rPr lang="en-US" sz="1200" dirty="0" smtClean="0">
                <a:solidFill>
                  <a:schemeClr val="bg1"/>
                </a:solidFill>
              </a:rPr>
              <a:t>More Information</a:t>
            </a:r>
            <a:endParaRPr lang="en-GB" sz="1200" dirty="0">
              <a:solidFill>
                <a:schemeClr val="bg1"/>
              </a:solidFill>
            </a:endParaRPr>
          </a:p>
        </p:txBody>
      </p:sp>
      <p:sp>
        <p:nvSpPr>
          <p:cNvPr id="12" name="TextBox 11"/>
          <p:cNvSpPr txBox="1"/>
          <p:nvPr/>
        </p:nvSpPr>
        <p:spPr>
          <a:xfrm>
            <a:off x="623000" y="1462049"/>
            <a:ext cx="1897678" cy="2031325"/>
          </a:xfrm>
          <a:prstGeom prst="rect">
            <a:avLst/>
          </a:prstGeom>
          <a:noFill/>
        </p:spPr>
        <p:txBody>
          <a:bodyPr wrap="square" rtlCol="0">
            <a:spAutoFit/>
          </a:bodyPr>
          <a:lstStyle/>
          <a:p>
            <a:r>
              <a:rPr lang="en-US" dirty="0" smtClean="0"/>
              <a:t>Pop-ups can contain links of their own, and can link to documents</a:t>
            </a:r>
            <a:r>
              <a:rPr lang="en-US" dirty="0"/>
              <a:t>,</a:t>
            </a:r>
          </a:p>
          <a:p>
            <a:r>
              <a:rPr lang="en-US" dirty="0"/>
              <a:t>videos </a:t>
            </a:r>
            <a:r>
              <a:rPr lang="en-US" dirty="0" smtClean="0"/>
              <a:t>or even websites</a:t>
            </a:r>
            <a:endParaRPr lang="en-GB" dirty="0"/>
          </a:p>
        </p:txBody>
      </p:sp>
      <p:sp>
        <p:nvSpPr>
          <p:cNvPr id="27" name="Oval Callout 26"/>
          <p:cNvSpPr/>
          <p:nvPr/>
        </p:nvSpPr>
        <p:spPr bwMode="auto">
          <a:xfrm>
            <a:off x="6884423" y="852039"/>
            <a:ext cx="4331701" cy="2604071"/>
          </a:xfrm>
          <a:prstGeom prst="wedgeEllipseCallout">
            <a:avLst>
              <a:gd name="adj1" fmla="val -86622"/>
              <a:gd name="adj2" fmla="val 2318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8" name="Multiply 27">
            <a:hlinkClick r:id="rId10" action="ppaction://hlinksldjump"/>
          </p:cNvPr>
          <p:cNvSpPr/>
          <p:nvPr/>
        </p:nvSpPr>
        <p:spPr bwMode="auto">
          <a:xfrm>
            <a:off x="10800129" y="857640"/>
            <a:ext cx="386016" cy="359594"/>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7180340" y="908972"/>
            <a:ext cx="2532395" cy="2031325"/>
          </a:xfrm>
          <a:prstGeom prst="rect">
            <a:avLst/>
          </a:prstGeom>
          <a:noFill/>
        </p:spPr>
        <p:txBody>
          <a:bodyPr wrap="square" rtlCol="0">
            <a:spAutoFit/>
          </a:bodyPr>
          <a:lstStyle/>
          <a:p>
            <a:pPr algn="l"/>
            <a:endParaRPr lang="en-US" dirty="0"/>
          </a:p>
          <a:p>
            <a:r>
              <a:rPr lang="en-GB" dirty="0" smtClean="0">
                <a:solidFill>
                  <a:srgbClr val="0070C0"/>
                </a:solidFill>
                <a:hlinkClick r:id="rId15"/>
              </a:rPr>
              <a:t>International Conference on the Security of Radioactive Material: The Way Forward for Prevention and Detection</a:t>
            </a:r>
            <a:endParaRPr lang="en-GB" sz="1600" dirty="0"/>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85691" y="1230262"/>
            <a:ext cx="1178432" cy="1659047"/>
          </a:xfrm>
          <a:prstGeom prst="rect">
            <a:avLst/>
          </a:prstGeom>
        </p:spPr>
      </p:pic>
    </p:spTree>
    <p:extLst>
      <p:ext uri="{BB962C8B-B14F-4D97-AF65-F5344CB8AC3E}">
        <p14:creationId xmlns:p14="http://schemas.microsoft.com/office/powerpoint/2010/main" val="193602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0" y="0"/>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graphicFrame>
        <p:nvGraphicFramePr>
          <p:cNvPr id="13" name="Diagram 12"/>
          <p:cNvGraphicFramePr/>
          <p:nvPr>
            <p:extLst>
              <p:ext uri="{D42A27DB-BD31-4B8C-83A1-F6EECF244321}">
                <p14:modId xmlns:p14="http://schemas.microsoft.com/office/powerpoint/2010/main" val="3295476497"/>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Picture 2" descr="Bildergebnis für home button">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89530" y="1792673"/>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ular Callout 25"/>
          <p:cNvSpPr/>
          <p:nvPr/>
        </p:nvSpPr>
        <p:spPr bwMode="auto">
          <a:xfrm>
            <a:off x="473042" y="747389"/>
            <a:ext cx="10783922" cy="3932857"/>
          </a:xfrm>
          <a:prstGeom prst="wedgeRectCallout">
            <a:avLst>
              <a:gd name="adj1" fmla="val 36883"/>
              <a:gd name="adj2" fmla="val 63614"/>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720477" y="1024437"/>
            <a:ext cx="10265616" cy="3354765"/>
          </a:xfrm>
          <a:prstGeom prst="rect">
            <a:avLst/>
          </a:prstGeom>
          <a:noFill/>
        </p:spPr>
        <p:txBody>
          <a:bodyPr wrap="square" rtlCol="0">
            <a:spAutoFit/>
          </a:bodyPr>
          <a:lstStyle/>
          <a:p>
            <a:r>
              <a:rPr lang="en-US" sz="2800" b="1" dirty="0" smtClean="0"/>
              <a:t>Navigating </a:t>
            </a:r>
            <a:r>
              <a:rPr lang="en-US" sz="2800" b="1" dirty="0"/>
              <a:t>in your </a:t>
            </a:r>
            <a:r>
              <a:rPr lang="en-US" sz="2800" b="1" dirty="0" smtClean="0"/>
              <a:t>presentation</a:t>
            </a:r>
          </a:p>
          <a:p>
            <a:endParaRPr lang="en-US" sz="1600" b="1" dirty="0"/>
          </a:p>
          <a:p>
            <a:r>
              <a:rPr lang="en-US" sz="2800" dirty="0" smtClean="0"/>
              <a:t>Consider using ‘X’ buttons to close windows, or Home buttons to take you back to the start. These should be obvious, easy to reach and clearly visible. </a:t>
            </a:r>
          </a:p>
          <a:p>
            <a:endParaRPr lang="en-US" sz="2800" dirty="0"/>
          </a:p>
          <a:p>
            <a:r>
              <a:rPr lang="en-US" sz="2800" dirty="0" smtClean="0"/>
              <a:t>These options allow you </a:t>
            </a:r>
            <a:r>
              <a:rPr lang="en-US" sz="2800" dirty="0"/>
              <a:t>to navigate through the whole </a:t>
            </a:r>
            <a:r>
              <a:rPr lang="en-US" sz="2800" dirty="0" smtClean="0"/>
              <a:t>presentation </a:t>
            </a:r>
            <a:r>
              <a:rPr lang="en-US" sz="2800" dirty="0"/>
              <a:t>in any order and with as much detail as </a:t>
            </a:r>
            <a:r>
              <a:rPr lang="en-US" sz="2800" dirty="0" smtClean="0"/>
              <a:t>you </a:t>
            </a:r>
            <a:r>
              <a:rPr lang="en-US" sz="2800" dirty="0"/>
              <a:t>like.</a:t>
            </a:r>
            <a:endParaRPr lang="en-GB" sz="2800" dirty="0"/>
          </a:p>
        </p:txBody>
      </p:sp>
      <p:sp>
        <p:nvSpPr>
          <p:cNvPr id="9" name="Oval 8"/>
          <p:cNvSpPr/>
          <p:nvPr/>
        </p:nvSpPr>
        <p:spPr bwMode="auto">
          <a:xfrm>
            <a:off x="10698061" y="739716"/>
            <a:ext cx="576064" cy="605991"/>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w="76200">
                <a:solidFill>
                  <a:schemeClr val="tx1"/>
                </a:solidFill>
              </a:ln>
              <a:solidFill>
                <a:schemeClr val="tx1"/>
              </a:solidFill>
              <a:effectLst/>
              <a:latin typeface="Arial" charset="0"/>
            </a:endParaRPr>
          </a:p>
        </p:txBody>
      </p:sp>
      <p:sp>
        <p:nvSpPr>
          <p:cNvPr id="34" name="Oval 33"/>
          <p:cNvSpPr/>
          <p:nvPr/>
        </p:nvSpPr>
        <p:spPr bwMode="auto">
          <a:xfrm>
            <a:off x="10856422" y="5786941"/>
            <a:ext cx="801083" cy="892285"/>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w="76200">
                <a:solidFill>
                  <a:schemeClr val="tx1"/>
                </a:solidFill>
              </a:ln>
              <a:solidFill>
                <a:schemeClr val="tx1"/>
              </a:solidFill>
              <a:effectLst/>
              <a:latin typeface="Arial" charset="0"/>
            </a:endParaRPr>
          </a:p>
        </p:txBody>
      </p:sp>
      <p:pic>
        <p:nvPicPr>
          <p:cNvPr id="31" name="Picture 2" descr="Bildergebnis für home button">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5" name="Multiply 24">
            <a:hlinkClick r:id="rId11" action="ppaction://hlinksldjump"/>
          </p:cNvPr>
          <p:cNvSpPr/>
          <p:nvPr/>
        </p:nvSpPr>
        <p:spPr bwMode="auto">
          <a:xfrm>
            <a:off x="10759130" y="806449"/>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7598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5804" y="-1589"/>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graphicFrame>
        <p:nvGraphicFramePr>
          <p:cNvPr id="2" name="Diagram 1"/>
          <p:cNvGraphicFramePr/>
          <p:nvPr>
            <p:extLst>
              <p:ext uri="{D42A27DB-BD31-4B8C-83A1-F6EECF244321}">
                <p14:modId xmlns:p14="http://schemas.microsoft.com/office/powerpoint/2010/main" val="3131142634"/>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 Box 17"/>
          <p:cNvSpPr txBox="1">
            <a:spLocks noChangeArrowheads="1"/>
          </p:cNvSpPr>
          <p:nvPr/>
        </p:nvSpPr>
        <p:spPr bwMode="auto">
          <a:xfrm>
            <a:off x="2016621" y="1612899"/>
            <a:ext cx="7416824" cy="2995340"/>
          </a:xfrm>
          <a:prstGeom prst="rect">
            <a:avLst/>
          </a:prstGeom>
          <a:solidFill>
            <a:schemeClr val="bg1">
              <a:alpha val="60000"/>
            </a:schemeClr>
          </a:solidFill>
          <a:ln w="9525">
            <a:noFill/>
            <a:miter lim="800000"/>
            <a:headEnd/>
            <a:tailEnd/>
          </a:ln>
          <a:effectLst/>
        </p:spPr>
        <p:txBody>
          <a:bodyPr/>
          <a:lstStyle/>
          <a:p>
            <a:pPr algn="just"/>
            <a:endParaRPr lang="en-US" sz="1050" b="1" dirty="0" smtClean="0"/>
          </a:p>
          <a:p>
            <a:pPr algn="just"/>
            <a:endParaRPr lang="en-US" sz="800" b="1" dirty="0" smtClean="0"/>
          </a:p>
          <a:p>
            <a:pPr algn="just"/>
            <a:r>
              <a:rPr lang="en-US" sz="2000" b="1" dirty="0" smtClean="0"/>
              <a:t>An </a:t>
            </a:r>
            <a:r>
              <a:rPr lang="en-US" sz="2000" b="1" u="sng" dirty="0"/>
              <a:t>ICP</a:t>
            </a:r>
            <a:r>
              <a:rPr lang="en-US" sz="2000" b="1" dirty="0"/>
              <a:t> is an Interactive Content Presentation and combines the advantages of both oral and poster presentations. You are less restricted in putting information beyond your presentation time-slot on your presentation slides, have the chance to provide a wider variety of content (video, links, graphs, etc.), and can interact with your audience in a less formal setting.</a:t>
            </a:r>
          </a:p>
        </p:txBody>
      </p:sp>
      <p:sp>
        <p:nvSpPr>
          <p:cNvPr id="2089" name="AutoShape 41">
            <a:hlinkClick r:id="rId8" action="ppaction://hlinksldjump"/>
          </p:cNvPr>
          <p:cNvSpPr>
            <a:spLocks noChangeArrowheads="1"/>
          </p:cNvSpPr>
          <p:nvPr/>
        </p:nvSpPr>
        <p:spPr bwMode="auto">
          <a:xfrm>
            <a:off x="6265093" y="4086004"/>
            <a:ext cx="504825" cy="431800"/>
          </a:xfrm>
          <a:prstGeom prst="rightArrow">
            <a:avLst>
              <a:gd name="adj1" fmla="val 55880"/>
              <a:gd name="adj2" fmla="val 67278"/>
            </a:avLst>
          </a:prstGeom>
          <a:solidFill>
            <a:srgbClr val="0070C0"/>
          </a:solidFill>
          <a:ln w="9525" algn="ctr">
            <a:solidFill>
              <a:srgbClr val="0070C0"/>
            </a:solidFill>
            <a:miter lim="800000"/>
            <a:headEnd/>
            <a:tailEnd/>
          </a:ln>
          <a:effectLst/>
        </p:spPr>
        <p:txBody>
          <a:bodyPr wrap="none" anchor="ctr"/>
          <a:lstStyle/>
          <a:p>
            <a:endParaRPr lang="nl-NL" dirty="0">
              <a:solidFill>
                <a:srgbClr val="0070C0"/>
              </a:solidFill>
            </a:endParaRPr>
          </a:p>
        </p:txBody>
      </p:sp>
      <p:sp>
        <p:nvSpPr>
          <p:cNvPr id="2091" name="Text Box 43"/>
          <p:cNvSpPr txBox="1">
            <a:spLocks noChangeArrowheads="1"/>
          </p:cNvSpPr>
          <p:nvPr/>
        </p:nvSpPr>
        <p:spPr bwMode="auto">
          <a:xfrm>
            <a:off x="4696353" y="4073304"/>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0070C0"/>
                </a:solidFill>
              </a:rPr>
              <a:t>2/3</a:t>
            </a:r>
            <a:endParaRPr lang="en-GB" sz="2400" b="1" dirty="0">
              <a:solidFill>
                <a:srgbClr val="0070C0"/>
              </a:solidFill>
            </a:endParaRPr>
          </a:p>
        </p:txBody>
      </p:sp>
      <p:sp>
        <p:nvSpPr>
          <p:cNvPr id="28" name="Rectangle 27">
            <a:hlinkClick r:id="rId8" action="ppaction://hlinksldjump"/>
          </p:cNvPr>
          <p:cNvSpPr/>
          <p:nvPr/>
        </p:nvSpPr>
        <p:spPr bwMode="auto">
          <a:xfrm>
            <a:off x="6913165" y="3968551"/>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 name="AutoShape 41"/>
          <p:cNvSpPr>
            <a:spLocks noChangeArrowheads="1"/>
          </p:cNvSpPr>
          <p:nvPr/>
        </p:nvSpPr>
        <p:spPr bwMode="auto">
          <a:xfrm rot="10800000">
            <a:off x="4443942" y="4068303"/>
            <a:ext cx="504825" cy="431800"/>
          </a:xfrm>
          <a:prstGeom prst="rightArrow">
            <a:avLst>
              <a:gd name="adj1" fmla="val 55880"/>
              <a:gd name="adj2" fmla="val 67278"/>
            </a:avLst>
          </a:prstGeom>
          <a:solidFill>
            <a:srgbClr val="0070C0"/>
          </a:solidFill>
          <a:ln w="9525" algn="ctr">
            <a:solidFill>
              <a:srgbClr val="0070C0"/>
            </a:solidFill>
            <a:miter lim="800000"/>
            <a:headEnd/>
            <a:tailEnd/>
          </a:ln>
          <a:effectLst/>
        </p:spPr>
        <p:txBody>
          <a:bodyPr wrap="none" anchor="ctr"/>
          <a:lstStyle/>
          <a:p>
            <a:endParaRPr lang="nl-NL" dirty="0">
              <a:solidFill>
                <a:srgbClr val="0070C0"/>
              </a:solidFill>
            </a:endParaRPr>
          </a:p>
        </p:txBody>
      </p:sp>
      <p:pic>
        <p:nvPicPr>
          <p:cNvPr id="31" name="Picture 2" descr="Bildergebnis für home button">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rId9" action="ppaction://hlinksldjump"/>
          </p:cNvPr>
          <p:cNvSpPr/>
          <p:nvPr/>
        </p:nvSpPr>
        <p:spPr bwMode="auto">
          <a:xfrm>
            <a:off x="4156294" y="3816151"/>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 name="Rectangle 28">
            <a:hlinkClick r:id="rId8" action="ppaction://hlinksldjump"/>
          </p:cNvPr>
          <p:cNvSpPr/>
          <p:nvPr/>
        </p:nvSpPr>
        <p:spPr bwMode="auto">
          <a:xfrm>
            <a:off x="5977445" y="3833852"/>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 name="Text Box 7"/>
          <p:cNvSpPr txBox="1">
            <a:spLocks noChangeArrowheads="1"/>
          </p:cNvSpPr>
          <p:nvPr/>
        </p:nvSpPr>
        <p:spPr bwMode="auto">
          <a:xfrm>
            <a:off x="1898515" y="114721"/>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Tree>
    <p:extLst>
      <p:ext uri="{BB962C8B-B14F-4D97-AF65-F5344CB8AC3E}">
        <p14:creationId xmlns:p14="http://schemas.microsoft.com/office/powerpoint/2010/main" val="251255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10"/>
          <p:cNvSpPr txBox="1">
            <a:spLocks noChangeArrowheads="1"/>
          </p:cNvSpPr>
          <p:nvPr/>
        </p:nvSpPr>
        <p:spPr bwMode="auto">
          <a:xfrm>
            <a:off x="1" y="-3176"/>
            <a:ext cx="11523156" cy="1616075"/>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graphicFrame>
        <p:nvGraphicFramePr>
          <p:cNvPr id="22" name="Diagram 21"/>
          <p:cNvGraphicFramePr/>
          <p:nvPr>
            <p:extLst>
              <p:ext uri="{D42A27DB-BD31-4B8C-83A1-F6EECF244321}">
                <p14:modId xmlns:p14="http://schemas.microsoft.com/office/powerpoint/2010/main" val="2978504228"/>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65" name="Text Box 17"/>
          <p:cNvSpPr txBox="1">
            <a:spLocks noChangeArrowheads="1"/>
          </p:cNvSpPr>
          <p:nvPr/>
        </p:nvSpPr>
        <p:spPr bwMode="auto">
          <a:xfrm>
            <a:off x="2016621" y="1612900"/>
            <a:ext cx="7416824" cy="2995339"/>
          </a:xfrm>
          <a:prstGeom prst="rect">
            <a:avLst/>
          </a:prstGeom>
          <a:solidFill>
            <a:schemeClr val="bg1">
              <a:alpha val="60001"/>
            </a:schemeClr>
          </a:solidFill>
          <a:ln w="9525">
            <a:noFill/>
            <a:miter lim="800000"/>
            <a:headEnd/>
            <a:tailEnd/>
          </a:ln>
          <a:effectLst/>
        </p:spPr>
        <p:txBody>
          <a:bodyPr/>
          <a:lstStyle/>
          <a:p>
            <a:pPr algn="just"/>
            <a:endParaRPr lang="en-US" sz="1400" b="1" dirty="0" smtClean="0"/>
          </a:p>
          <a:p>
            <a:pPr algn="just"/>
            <a:r>
              <a:rPr lang="en-US" sz="2000" b="1" dirty="0" smtClean="0"/>
              <a:t>The </a:t>
            </a:r>
            <a:r>
              <a:rPr lang="en-US" sz="2000" b="1" dirty="0"/>
              <a:t>ICPs are planned to be presented </a:t>
            </a:r>
            <a:r>
              <a:rPr lang="en-US" sz="2000" b="1" dirty="0" smtClean="0"/>
              <a:t>as part of related sessions during the Conference. They will take place </a:t>
            </a:r>
            <a:r>
              <a:rPr lang="en-US" sz="2000" b="1" dirty="0"/>
              <a:t>outside </a:t>
            </a:r>
            <a:r>
              <a:rPr lang="en-US" sz="2000" b="1" dirty="0" smtClean="0"/>
              <a:t>the </a:t>
            </a:r>
            <a:r>
              <a:rPr lang="en-US" sz="2000" b="1" dirty="0"/>
              <a:t>Session rooms on several touch </a:t>
            </a:r>
            <a:r>
              <a:rPr lang="en-US" sz="2000" b="1" dirty="0" smtClean="0"/>
              <a:t>screens. </a:t>
            </a:r>
            <a:r>
              <a:rPr lang="en-US" sz="2000" b="1" dirty="0"/>
              <a:t>Participants will gather around the </a:t>
            </a:r>
            <a:r>
              <a:rPr lang="en-US" sz="2000" b="1" dirty="0" smtClean="0"/>
              <a:t>screen </a:t>
            </a:r>
            <a:r>
              <a:rPr lang="en-US" sz="2000" b="1" dirty="0"/>
              <a:t>while the author presents. This is hoped to provide participants with the opportunity to interact with each other over commonly interested topics in a less formal setting.</a:t>
            </a:r>
            <a:endParaRPr lang="en-GB" sz="2000" b="1" dirty="0"/>
          </a:p>
        </p:txBody>
      </p:sp>
      <p:sp>
        <p:nvSpPr>
          <p:cNvPr id="23" name="AutoShape 41">
            <a:hlinkClick r:id="rId8" action="ppaction://hlinksldjump"/>
          </p:cNvPr>
          <p:cNvSpPr>
            <a:spLocks noChangeArrowheads="1"/>
          </p:cNvSpPr>
          <p:nvPr/>
        </p:nvSpPr>
        <p:spPr bwMode="auto">
          <a:xfrm>
            <a:off x="6265093" y="4086004"/>
            <a:ext cx="504825" cy="431800"/>
          </a:xfrm>
          <a:prstGeom prst="rightArrow">
            <a:avLst>
              <a:gd name="adj1" fmla="val 55880"/>
              <a:gd name="adj2" fmla="val 67278"/>
            </a:avLst>
          </a:prstGeom>
          <a:solidFill>
            <a:srgbClr val="0070C0"/>
          </a:solidFill>
          <a:ln w="9525" algn="ctr">
            <a:solidFill>
              <a:srgbClr val="0070C0"/>
            </a:solidFill>
            <a:miter lim="800000"/>
            <a:headEnd/>
            <a:tailEnd/>
          </a:ln>
          <a:effectLst/>
        </p:spPr>
        <p:txBody>
          <a:bodyPr wrap="none" anchor="ctr"/>
          <a:lstStyle/>
          <a:p>
            <a:endParaRPr lang="nl-NL" dirty="0">
              <a:solidFill>
                <a:srgbClr val="0070C0"/>
              </a:solidFill>
            </a:endParaRPr>
          </a:p>
        </p:txBody>
      </p:sp>
      <p:sp>
        <p:nvSpPr>
          <p:cNvPr id="35" name="AutoShape 41"/>
          <p:cNvSpPr>
            <a:spLocks noChangeArrowheads="1"/>
          </p:cNvSpPr>
          <p:nvPr/>
        </p:nvSpPr>
        <p:spPr bwMode="auto">
          <a:xfrm rot="10800000">
            <a:off x="4443942" y="4068303"/>
            <a:ext cx="504825" cy="431800"/>
          </a:xfrm>
          <a:prstGeom prst="rightArrow">
            <a:avLst>
              <a:gd name="adj1" fmla="val 55880"/>
              <a:gd name="adj2" fmla="val 67278"/>
            </a:avLst>
          </a:prstGeom>
          <a:solidFill>
            <a:srgbClr val="0070C0"/>
          </a:solidFill>
          <a:ln w="9525" algn="ctr">
            <a:solidFill>
              <a:srgbClr val="0070C0"/>
            </a:solidFill>
            <a:miter lim="800000"/>
            <a:headEnd/>
            <a:tailEnd/>
          </a:ln>
          <a:effectLst/>
        </p:spPr>
        <p:txBody>
          <a:bodyPr wrap="none" anchor="ctr"/>
          <a:lstStyle/>
          <a:p>
            <a:endParaRPr lang="nl-NL" dirty="0">
              <a:solidFill>
                <a:srgbClr val="0070C0"/>
              </a:solidFill>
            </a:endParaRPr>
          </a:p>
        </p:txBody>
      </p:sp>
      <p:pic>
        <p:nvPicPr>
          <p:cNvPr id="38" name="Picture 2" descr="Bildergebnis für home butt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43"/>
          <p:cNvSpPr txBox="1">
            <a:spLocks noChangeArrowheads="1"/>
          </p:cNvSpPr>
          <p:nvPr/>
        </p:nvSpPr>
        <p:spPr bwMode="auto">
          <a:xfrm>
            <a:off x="4696353" y="4073304"/>
            <a:ext cx="1821151" cy="457200"/>
          </a:xfrm>
          <a:prstGeom prst="rect">
            <a:avLst/>
          </a:prstGeom>
          <a:noFill/>
          <a:ln w="9525" algn="ctr">
            <a:noFill/>
            <a:miter lim="800000"/>
            <a:headEnd/>
            <a:tailEnd/>
          </a:ln>
          <a:effectLst/>
        </p:spPr>
        <p:txBody>
          <a:bodyPr wrap="square">
            <a:spAutoFit/>
          </a:bodyPr>
          <a:lstStyle/>
          <a:p>
            <a:pPr>
              <a:spcBef>
                <a:spcPct val="50000"/>
              </a:spcBef>
            </a:pPr>
            <a:r>
              <a:rPr lang="nl-NL" sz="2400" b="1" dirty="0" smtClean="0">
                <a:solidFill>
                  <a:srgbClr val="0070C0"/>
                </a:solidFill>
              </a:rPr>
              <a:t>3/3</a:t>
            </a:r>
            <a:endParaRPr lang="en-GB" sz="2400" b="1" dirty="0">
              <a:solidFill>
                <a:srgbClr val="0070C0"/>
              </a:solidFill>
            </a:endParaRPr>
          </a:p>
        </p:txBody>
      </p:sp>
      <p:sp>
        <p:nvSpPr>
          <p:cNvPr id="34" name="Rectangle 33">
            <a:hlinkClick r:id="rId10" action="ppaction://hlinksldjump"/>
          </p:cNvPr>
          <p:cNvSpPr/>
          <p:nvPr/>
        </p:nvSpPr>
        <p:spPr bwMode="auto">
          <a:xfrm>
            <a:off x="4156294" y="3816151"/>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 name="Rectangle 31">
            <a:hlinkClick r:id="rId8" action="ppaction://hlinksldjump"/>
          </p:cNvPr>
          <p:cNvSpPr/>
          <p:nvPr/>
        </p:nvSpPr>
        <p:spPr bwMode="auto">
          <a:xfrm>
            <a:off x="5977061" y="3816151"/>
            <a:ext cx="1080120" cy="93610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 name="Text Box 7"/>
          <p:cNvSpPr txBox="1">
            <a:spLocks noChangeArrowheads="1"/>
          </p:cNvSpPr>
          <p:nvPr/>
        </p:nvSpPr>
        <p:spPr bwMode="auto">
          <a:xfrm>
            <a:off x="1898515" y="114721"/>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Tree>
    <p:extLst>
      <p:ext uri="{BB962C8B-B14F-4D97-AF65-F5344CB8AC3E}">
        <p14:creationId xmlns:p14="http://schemas.microsoft.com/office/powerpoint/2010/main" val="244285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0" y="0"/>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2065" name="Text Box 17"/>
          <p:cNvSpPr txBox="1">
            <a:spLocks noChangeArrowheads="1"/>
          </p:cNvSpPr>
          <p:nvPr/>
        </p:nvSpPr>
        <p:spPr bwMode="auto">
          <a:xfrm>
            <a:off x="2016621" y="1616075"/>
            <a:ext cx="7416824" cy="2992164"/>
          </a:xfrm>
          <a:prstGeom prst="rect">
            <a:avLst/>
          </a:prstGeom>
          <a:solidFill>
            <a:schemeClr val="bg1">
              <a:alpha val="60001"/>
            </a:schemeClr>
          </a:solidFill>
          <a:ln w="9525">
            <a:noFill/>
            <a:miter lim="800000"/>
            <a:headEnd/>
            <a:tailEnd/>
          </a:ln>
          <a:effectLst/>
        </p:spPr>
        <p:txBody>
          <a:bodyPr/>
          <a:lstStyle/>
          <a:p>
            <a:pPr algn="just"/>
            <a:endParaRPr lang="en-US" b="1" dirty="0" smtClean="0"/>
          </a:p>
          <a:p>
            <a:pPr algn="just"/>
            <a:r>
              <a:rPr lang="en-US" b="1" dirty="0"/>
              <a:t>The great advantage of the ICP is that a user does not have to go through your presentation from beginning to end, but can focus on the parts that he or she finds more </a:t>
            </a:r>
            <a:r>
              <a:rPr lang="en-US" b="1" dirty="0" smtClean="0"/>
              <a:t>interesting. This is especially applicable when it </a:t>
            </a:r>
            <a:r>
              <a:rPr lang="en-US" b="1" dirty="0"/>
              <a:t>is made available on the Conference Website or Conference app. Properly organizing your ICP is therefore of prime importance. </a:t>
            </a:r>
            <a:r>
              <a:rPr lang="en-US" b="1" dirty="0" smtClean="0"/>
              <a:t>Please click the boxes below to see suggestions for creating an ICP.</a:t>
            </a:r>
            <a:endParaRPr lang="en-GB" b="1" dirty="0"/>
          </a:p>
          <a:p>
            <a:pPr algn="just"/>
            <a:endParaRPr lang="en-US" sz="1600" b="1" dirty="0" smtClean="0"/>
          </a:p>
          <a:p>
            <a:r>
              <a:rPr lang="en-US" sz="1600" b="1" dirty="0" smtClean="0"/>
              <a:t>Please click on the highlighted boxes.</a:t>
            </a:r>
            <a:endParaRPr lang="en-GB" sz="1600" b="1" dirty="0"/>
          </a:p>
        </p:txBody>
      </p:sp>
      <p:graphicFrame>
        <p:nvGraphicFramePr>
          <p:cNvPr id="7" name="Diagram 6"/>
          <p:cNvGraphicFramePr/>
          <p:nvPr>
            <p:extLst>
              <p:ext uri="{D42A27DB-BD31-4B8C-83A1-F6EECF244321}">
                <p14:modId xmlns:p14="http://schemas.microsoft.com/office/powerpoint/2010/main" val="2802918986"/>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utoShape 41"/>
          <p:cNvSpPr>
            <a:spLocks noChangeArrowheads="1"/>
          </p:cNvSpPr>
          <p:nvPr/>
        </p:nvSpPr>
        <p:spPr bwMode="auto">
          <a:xfrm rot="10800000">
            <a:off x="3103458" y="4032175"/>
            <a:ext cx="504825" cy="431800"/>
          </a:xfrm>
          <a:prstGeom prst="rightArrow">
            <a:avLst>
              <a:gd name="adj1" fmla="val 55880"/>
              <a:gd name="adj2" fmla="val 67278"/>
            </a:avLst>
          </a:prstGeom>
          <a:solidFill>
            <a:srgbClr val="0070C0"/>
          </a:solidFill>
          <a:ln w="9525" algn="ctr">
            <a:solidFill>
              <a:srgbClr val="0070C0"/>
            </a:solidFill>
            <a:miter lim="800000"/>
            <a:headEnd/>
            <a:tailEnd/>
          </a:ln>
          <a:effectLst/>
        </p:spPr>
        <p:txBody>
          <a:bodyPr wrap="none" anchor="ctr"/>
          <a:lstStyle/>
          <a:p>
            <a:endParaRPr lang="nl-NL" dirty="0">
              <a:solidFill>
                <a:srgbClr val="0070C0"/>
              </a:solidFill>
            </a:endParaRPr>
          </a:p>
        </p:txBody>
      </p:sp>
      <p:sp>
        <p:nvSpPr>
          <p:cNvPr id="3" name="Rectangle 2"/>
          <p:cNvSpPr/>
          <p:nvPr/>
        </p:nvSpPr>
        <p:spPr bwMode="auto">
          <a:xfrm>
            <a:off x="3168749" y="3888159"/>
            <a:ext cx="936104" cy="72008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 name="Rectangle 3">
            <a:hlinkClick r:id="rId8" action="ppaction://hlinksldjump"/>
          </p:cNvPr>
          <p:cNvSpPr/>
          <p:nvPr/>
        </p:nvSpPr>
        <p:spPr bwMode="auto">
          <a:xfrm>
            <a:off x="2952725" y="3898063"/>
            <a:ext cx="835194" cy="72008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23" name="Picture 2" descr="Bildergebnis für home button">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7"/>
          <p:cNvSpPr txBox="1">
            <a:spLocks noChangeArrowheads="1"/>
          </p:cNvSpPr>
          <p:nvPr/>
        </p:nvSpPr>
        <p:spPr bwMode="auto">
          <a:xfrm>
            <a:off x="1898515" y="114721"/>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Tree>
    <p:extLst>
      <p:ext uri="{BB962C8B-B14F-4D97-AF65-F5344CB8AC3E}">
        <p14:creationId xmlns:p14="http://schemas.microsoft.com/office/powerpoint/2010/main" val="4104589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0"/>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pic>
        <p:nvPicPr>
          <p:cNvPr id="1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y 4">
            <a:hlinkClick r:id="rId3" action="ppaction://hlinksldjump"/>
          </p:cNvPr>
          <p:cNvSpPr/>
          <p:nvPr/>
        </p:nvSpPr>
        <p:spPr bwMode="auto">
          <a:xfrm>
            <a:off x="10059639" y="886619"/>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 name="Text Box 10"/>
          <p:cNvSpPr txBox="1">
            <a:spLocks noChangeArrowheads="1"/>
          </p:cNvSpPr>
          <p:nvPr/>
        </p:nvSpPr>
        <p:spPr bwMode="auto">
          <a:xfrm>
            <a:off x="0" y="-7029"/>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graphicFrame>
        <p:nvGraphicFramePr>
          <p:cNvPr id="11" name="Diagram 10"/>
          <p:cNvGraphicFramePr/>
          <p:nvPr>
            <p:extLst>
              <p:ext uri="{D42A27DB-BD31-4B8C-83A1-F6EECF244321}">
                <p14:modId xmlns:p14="http://schemas.microsoft.com/office/powerpoint/2010/main" val="903502573"/>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Text Box 17"/>
          <p:cNvSpPr txBox="1">
            <a:spLocks noChangeArrowheads="1"/>
          </p:cNvSpPr>
          <p:nvPr/>
        </p:nvSpPr>
        <p:spPr bwMode="auto">
          <a:xfrm>
            <a:off x="2016621" y="1616075"/>
            <a:ext cx="7416824" cy="2992164"/>
          </a:xfrm>
          <a:prstGeom prst="rect">
            <a:avLst/>
          </a:prstGeom>
          <a:solidFill>
            <a:schemeClr val="bg1">
              <a:alpha val="60001"/>
            </a:schemeClr>
          </a:solidFill>
          <a:ln w="9525">
            <a:noFill/>
            <a:miter lim="800000"/>
            <a:headEnd/>
            <a:tailEnd/>
          </a:ln>
          <a:effectLst/>
        </p:spPr>
        <p:txBody>
          <a:bodyPr/>
          <a:lstStyle/>
          <a:p>
            <a:pPr algn="just"/>
            <a:endParaRPr lang="en-US" b="1" dirty="0" smtClean="0"/>
          </a:p>
        </p:txBody>
      </p:sp>
      <p:sp>
        <p:nvSpPr>
          <p:cNvPr id="3" name="Rectangular Callout 2"/>
          <p:cNvSpPr/>
          <p:nvPr/>
        </p:nvSpPr>
        <p:spPr bwMode="auto">
          <a:xfrm>
            <a:off x="1872605" y="1439887"/>
            <a:ext cx="7920880" cy="2398043"/>
          </a:xfrm>
          <a:prstGeom prst="wedgeRectCallout">
            <a:avLst>
              <a:gd name="adj1" fmla="val -48905"/>
              <a:gd name="adj2" fmla="val 10351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1908609" y="1837382"/>
            <a:ext cx="7920880" cy="2000548"/>
          </a:xfrm>
          <a:prstGeom prst="rect">
            <a:avLst/>
          </a:prstGeom>
          <a:noFill/>
        </p:spPr>
        <p:txBody>
          <a:bodyPr wrap="square" rtlCol="0">
            <a:spAutoFit/>
          </a:bodyPr>
          <a:lstStyle/>
          <a:p>
            <a:endParaRPr lang="en-US" sz="2000" b="1" dirty="0" smtClean="0"/>
          </a:p>
          <a:p>
            <a:r>
              <a:rPr lang="en-US" sz="2400" b="1" dirty="0" smtClean="0"/>
              <a:t>You </a:t>
            </a:r>
            <a:r>
              <a:rPr lang="en-US" sz="2400" b="1" dirty="0"/>
              <a:t>can start with a simple main page, containing the title, authors, an introductory text, and an overview of the </a:t>
            </a:r>
            <a:r>
              <a:rPr lang="en-US" sz="2400" b="1" dirty="0" smtClean="0"/>
              <a:t>presentation, like this ICP.</a:t>
            </a:r>
          </a:p>
          <a:p>
            <a:endParaRPr lang="en-US" sz="3200" b="1" dirty="0"/>
          </a:p>
        </p:txBody>
      </p:sp>
      <p:sp>
        <p:nvSpPr>
          <p:cNvPr id="21" name="Multiply 20">
            <a:hlinkClick r:id="rId3" action="ppaction://hlinksldjump"/>
          </p:cNvPr>
          <p:cNvSpPr/>
          <p:nvPr/>
        </p:nvSpPr>
        <p:spPr bwMode="auto">
          <a:xfrm>
            <a:off x="9206481" y="1609047"/>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24" name="Picture 2" descr="Bildergebnis für home button">
            <a:hlinkClick r:id="rId3"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7"/>
          <p:cNvSpPr txBox="1">
            <a:spLocks noChangeArrowheads="1"/>
          </p:cNvSpPr>
          <p:nvPr/>
        </p:nvSpPr>
        <p:spPr bwMode="auto">
          <a:xfrm>
            <a:off x="1898515" y="114721"/>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Tree>
    <p:extLst>
      <p:ext uri="{BB962C8B-B14F-4D97-AF65-F5344CB8AC3E}">
        <p14:creationId xmlns:p14="http://schemas.microsoft.com/office/powerpoint/2010/main" val="129005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530" y="1792673"/>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22466" y="-3176"/>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graphicFrame>
        <p:nvGraphicFramePr>
          <p:cNvPr id="12" name="Diagram 11"/>
          <p:cNvGraphicFramePr/>
          <p:nvPr>
            <p:extLst>
              <p:ext uri="{D42A27DB-BD31-4B8C-83A1-F6EECF244321}">
                <p14:modId xmlns:p14="http://schemas.microsoft.com/office/powerpoint/2010/main" val="3377994382"/>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 Box 7"/>
          <p:cNvSpPr txBox="1">
            <a:spLocks noChangeArrowheads="1"/>
          </p:cNvSpPr>
          <p:nvPr/>
        </p:nvSpPr>
        <p:spPr bwMode="auto">
          <a:xfrm>
            <a:off x="1898515" y="114721"/>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
        <p:nvSpPr>
          <p:cNvPr id="3" name="Rectangular Callout 2"/>
          <p:cNvSpPr/>
          <p:nvPr/>
        </p:nvSpPr>
        <p:spPr bwMode="auto">
          <a:xfrm>
            <a:off x="523126" y="1243012"/>
            <a:ext cx="10290879" cy="3437236"/>
          </a:xfrm>
          <a:prstGeom prst="wedgeRectCallout">
            <a:avLst>
              <a:gd name="adj1" fmla="val -11793"/>
              <a:gd name="adj2" fmla="val 58922"/>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575303" y="1441047"/>
            <a:ext cx="4877871" cy="3046988"/>
          </a:xfrm>
          <a:prstGeom prst="rect">
            <a:avLst/>
          </a:prstGeom>
          <a:noFill/>
        </p:spPr>
        <p:txBody>
          <a:bodyPr wrap="square" rtlCol="0">
            <a:spAutoFit/>
          </a:bodyPr>
          <a:lstStyle/>
          <a:p>
            <a:r>
              <a:rPr lang="en-US" sz="2400" dirty="0" smtClean="0"/>
              <a:t>Clicking on links shows </a:t>
            </a:r>
            <a:r>
              <a:rPr lang="en-US" sz="2400" dirty="0"/>
              <a:t>more information </a:t>
            </a:r>
            <a:r>
              <a:rPr lang="en-US" sz="2400" dirty="0" smtClean="0"/>
              <a:t>on a particular subject.</a:t>
            </a:r>
          </a:p>
          <a:p>
            <a:endParaRPr lang="en-US" sz="2400" dirty="0"/>
          </a:p>
          <a:p>
            <a:r>
              <a:rPr lang="en-US" sz="2400" dirty="0"/>
              <a:t>Within each subject, there is the possibility to go further into </a:t>
            </a:r>
            <a:r>
              <a:rPr lang="en-US" sz="2400" dirty="0" smtClean="0"/>
              <a:t>depth, in </a:t>
            </a:r>
            <a:r>
              <a:rPr lang="en-US" sz="2400" dirty="0"/>
              <a:t>this case </a:t>
            </a:r>
            <a:r>
              <a:rPr lang="en-US" sz="2400" dirty="0" smtClean="0"/>
              <a:t>by going </a:t>
            </a:r>
            <a:r>
              <a:rPr lang="en-US" sz="2400" dirty="0"/>
              <a:t>through the results of the different iterations of the modelling</a:t>
            </a:r>
            <a:r>
              <a:rPr lang="en-US" sz="2400" dirty="0" smtClean="0"/>
              <a:t>.</a:t>
            </a:r>
            <a:endParaRPr lang="en-GB" sz="2400" dirty="0"/>
          </a:p>
        </p:txBody>
      </p:sp>
      <p:sp>
        <p:nvSpPr>
          <p:cNvPr id="24" name="Multiply 23">
            <a:hlinkClick r:id="rId10" action="ppaction://hlinksldjump"/>
          </p:cNvPr>
          <p:cNvSpPr/>
          <p:nvPr/>
        </p:nvSpPr>
        <p:spPr bwMode="auto">
          <a:xfrm>
            <a:off x="10360078" y="1253648"/>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27" name="Picture 2" descr="Bildergebnis für home button">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4319" y="1471930"/>
            <a:ext cx="4494066" cy="297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577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0" y="0"/>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6" name="Rectangle 5"/>
          <p:cNvSpPr/>
          <p:nvPr/>
        </p:nvSpPr>
        <p:spPr bwMode="auto">
          <a:xfrm>
            <a:off x="7777261" y="2837656"/>
            <a:ext cx="720080" cy="47443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7669249" y="2791109"/>
            <a:ext cx="936104" cy="567532"/>
          </a:xfrm>
          <a:prstGeom prst="rect">
            <a:avLst/>
          </a:prstGeom>
          <a:noFill/>
          <a:ln w="28575">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 name="Text Box 7"/>
          <p:cNvSpPr txBox="1">
            <a:spLocks noChangeArrowheads="1"/>
          </p:cNvSpPr>
          <p:nvPr/>
        </p:nvSpPr>
        <p:spPr bwMode="auto">
          <a:xfrm>
            <a:off x="1898515" y="114721"/>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
        <p:nvSpPr>
          <p:cNvPr id="3" name="Rectangular Callout 2"/>
          <p:cNvSpPr/>
          <p:nvPr/>
        </p:nvSpPr>
        <p:spPr bwMode="auto">
          <a:xfrm>
            <a:off x="473042" y="1004093"/>
            <a:ext cx="10502291" cy="3676153"/>
          </a:xfrm>
          <a:prstGeom prst="wedgeRectCallout">
            <a:avLst>
              <a:gd name="adj1" fmla="val 5792"/>
              <a:gd name="adj2" fmla="val 62798"/>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aphicFrame>
        <p:nvGraphicFramePr>
          <p:cNvPr id="15" name="Diagram 14"/>
          <p:cNvGraphicFramePr/>
          <p:nvPr>
            <p:extLst>
              <p:ext uri="{D42A27DB-BD31-4B8C-83A1-F6EECF244321}">
                <p14:modId xmlns:p14="http://schemas.microsoft.com/office/powerpoint/2010/main" val="440905931"/>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92485" y="1616074"/>
            <a:ext cx="3528392" cy="3046988"/>
          </a:xfrm>
          <a:prstGeom prst="rect">
            <a:avLst/>
          </a:prstGeom>
          <a:noFill/>
        </p:spPr>
        <p:txBody>
          <a:bodyPr wrap="square" rtlCol="0">
            <a:spAutoFit/>
          </a:bodyPr>
          <a:lstStyle/>
          <a:p>
            <a:r>
              <a:rPr lang="en-US" sz="2400" dirty="0"/>
              <a:t>Individual Figures can be enlarged by </a:t>
            </a:r>
            <a:r>
              <a:rPr lang="en-US" sz="2400" dirty="0" smtClean="0"/>
              <a:t>Selecting </a:t>
            </a:r>
            <a:r>
              <a:rPr lang="en-US" sz="2400" dirty="0"/>
              <a:t>the figure </a:t>
            </a:r>
            <a:endParaRPr lang="en-US" sz="2400" dirty="0" smtClean="0"/>
          </a:p>
          <a:p>
            <a:endParaRPr lang="en-US" sz="2400" dirty="0"/>
          </a:p>
          <a:p>
            <a:r>
              <a:rPr lang="en-US" sz="2400" dirty="0"/>
              <a:t>C</a:t>
            </a:r>
            <a:r>
              <a:rPr lang="en-US" sz="2400" dirty="0" smtClean="0"/>
              <a:t>lick on the boxes inside the red outlines </a:t>
            </a:r>
          </a:p>
          <a:p>
            <a:r>
              <a:rPr lang="en-US" sz="2400" dirty="0" smtClean="0"/>
              <a:t>to discover more information</a:t>
            </a:r>
            <a:endParaRPr lang="en-GB" sz="2400" dirty="0"/>
          </a:p>
        </p:txBody>
      </p:sp>
      <p:sp>
        <p:nvSpPr>
          <p:cNvPr id="25" name="Multiply 24">
            <a:hlinkClick r:id="rId8" action="ppaction://hlinksldjump"/>
          </p:cNvPr>
          <p:cNvSpPr/>
          <p:nvPr/>
        </p:nvSpPr>
        <p:spPr bwMode="auto">
          <a:xfrm>
            <a:off x="10521406" y="1004093"/>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28" name="Picture 2" descr="Bildergebnis für home butt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7170" y="1175072"/>
            <a:ext cx="514350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hlinkClick r:id="rId11" action="ppaction://hlinksldjump"/>
          </p:cNvPr>
          <p:cNvSpPr/>
          <p:nvPr/>
        </p:nvSpPr>
        <p:spPr bwMode="auto">
          <a:xfrm>
            <a:off x="5455131" y="2995814"/>
            <a:ext cx="1470720" cy="1122511"/>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a:off x="3888829" y="4036139"/>
            <a:ext cx="1234528" cy="283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9" name="Rectangle 28">
            <a:hlinkClick r:id="rId12" action="ppaction://hlinksldjump"/>
          </p:cNvPr>
          <p:cNvSpPr/>
          <p:nvPr/>
        </p:nvSpPr>
        <p:spPr bwMode="auto">
          <a:xfrm>
            <a:off x="8520658" y="3087238"/>
            <a:ext cx="1656185" cy="1040325"/>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438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0" y="0"/>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graphicFrame>
        <p:nvGraphicFramePr>
          <p:cNvPr id="16" name="Diagram 15"/>
          <p:cNvGraphicFramePr/>
          <p:nvPr>
            <p:extLst>
              <p:ext uri="{D42A27DB-BD31-4B8C-83A1-F6EECF244321}">
                <p14:modId xmlns:p14="http://schemas.microsoft.com/office/powerpoint/2010/main" val="1635008675"/>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65" name="Text Box 17"/>
          <p:cNvSpPr txBox="1">
            <a:spLocks noChangeArrowheads="1"/>
          </p:cNvSpPr>
          <p:nvPr/>
        </p:nvSpPr>
        <p:spPr bwMode="auto">
          <a:xfrm>
            <a:off x="1728589" y="1612900"/>
            <a:ext cx="8280920" cy="2449513"/>
          </a:xfrm>
          <a:prstGeom prst="rect">
            <a:avLst/>
          </a:prstGeom>
          <a:solidFill>
            <a:schemeClr val="bg1">
              <a:alpha val="60001"/>
            </a:schemeClr>
          </a:solidFill>
          <a:ln w="9525">
            <a:noFill/>
            <a:miter lim="800000"/>
            <a:headEnd/>
            <a:tailEnd/>
          </a:ln>
          <a:effectLst/>
        </p:spPr>
        <p:txBody>
          <a:bodyPr/>
          <a:lstStyle/>
          <a:p>
            <a:endParaRPr lang="en-US" sz="1600" b="1" dirty="0" smtClean="0"/>
          </a:p>
        </p:txBody>
      </p:sp>
      <p:sp>
        <p:nvSpPr>
          <p:cNvPr id="27" name="Rectangular Callout 26"/>
          <p:cNvSpPr/>
          <p:nvPr/>
        </p:nvSpPr>
        <p:spPr bwMode="auto">
          <a:xfrm>
            <a:off x="473042" y="997235"/>
            <a:ext cx="10518812" cy="3683011"/>
          </a:xfrm>
          <a:prstGeom prst="wedgeRectCallout">
            <a:avLst>
              <a:gd name="adj1" fmla="val 5792"/>
              <a:gd name="adj2" fmla="val 62798"/>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03"/>
          <a:stretch/>
        </p:blipFill>
        <p:spPr bwMode="auto">
          <a:xfrm>
            <a:off x="5473005" y="1211166"/>
            <a:ext cx="4896544" cy="323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Bildergebnis für home button">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11" action="ppaction://hlinksldjump"/>
          </p:cNvPr>
          <p:cNvSpPr/>
          <p:nvPr/>
        </p:nvSpPr>
        <p:spPr bwMode="auto">
          <a:xfrm>
            <a:off x="9001397" y="944563"/>
            <a:ext cx="720080" cy="67151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Multiply 27">
            <a:hlinkClick r:id="rId11" action="ppaction://hlinksldjump"/>
          </p:cNvPr>
          <p:cNvSpPr/>
          <p:nvPr/>
        </p:nvSpPr>
        <p:spPr bwMode="auto">
          <a:xfrm>
            <a:off x="10456402" y="997235"/>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ectangle 9">
            <a:hlinkClick r:id="rId12" action="ppaction://hlinksldjump"/>
          </p:cNvPr>
          <p:cNvSpPr/>
          <p:nvPr/>
        </p:nvSpPr>
        <p:spPr bwMode="auto">
          <a:xfrm>
            <a:off x="5617021" y="2231975"/>
            <a:ext cx="2304256" cy="1512168"/>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776802" y="2595707"/>
            <a:ext cx="4248472" cy="1569660"/>
          </a:xfrm>
          <a:prstGeom prst="rect">
            <a:avLst/>
          </a:prstGeom>
          <a:noFill/>
        </p:spPr>
        <p:txBody>
          <a:bodyPr wrap="square" rtlCol="0">
            <a:spAutoFit/>
          </a:bodyPr>
          <a:lstStyle/>
          <a:p>
            <a:r>
              <a:rPr lang="en-US" sz="2400" dirty="0" smtClean="0"/>
              <a:t>You can continue to add more links to further explore a specific subject.</a:t>
            </a:r>
          </a:p>
          <a:p>
            <a:r>
              <a:rPr lang="en-US" sz="2400" dirty="0" smtClean="0"/>
              <a:t>Click within the red box </a:t>
            </a:r>
            <a:endParaRPr lang="en-GB" sz="2400" dirty="0"/>
          </a:p>
        </p:txBody>
      </p:sp>
      <p:cxnSp>
        <p:nvCxnSpPr>
          <p:cNvPr id="15" name="Straight Arrow Connector 14"/>
          <p:cNvCxnSpPr/>
          <p:nvPr/>
        </p:nvCxnSpPr>
        <p:spPr bwMode="auto">
          <a:xfrm flipV="1">
            <a:off x="3761508" y="4361268"/>
            <a:ext cx="1080120" cy="1"/>
          </a:xfrm>
          <a:prstGeom prst="straightConnector1">
            <a:avLst/>
          </a:prstGeom>
          <a:solidFill>
            <a:schemeClr val="accent1"/>
          </a:solidFill>
          <a:ln w="38100" cap="flat" cmpd="sng" algn="ctr">
            <a:solidFill>
              <a:srgbClr val="FF0909"/>
            </a:solidFill>
            <a:prstDash val="solid"/>
            <a:round/>
            <a:headEnd type="none" w="med" len="med"/>
            <a:tailEnd type="arrow"/>
          </a:ln>
          <a:effectLst/>
        </p:spPr>
      </p:cxnSp>
      <p:sp>
        <p:nvSpPr>
          <p:cNvPr id="18" name="Text Box 7"/>
          <p:cNvSpPr txBox="1">
            <a:spLocks noChangeArrowheads="1"/>
          </p:cNvSpPr>
          <p:nvPr/>
        </p:nvSpPr>
        <p:spPr bwMode="auto">
          <a:xfrm>
            <a:off x="2024035" y="-18778"/>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Tree>
    <p:extLst>
      <p:ext uri="{BB962C8B-B14F-4D97-AF65-F5344CB8AC3E}">
        <p14:creationId xmlns:p14="http://schemas.microsoft.com/office/powerpoint/2010/main" val="1332826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Bildergebnis für home button">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530" y="1792673"/>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 Box 10"/>
          <p:cNvSpPr txBox="1">
            <a:spLocks noChangeArrowheads="1"/>
          </p:cNvSpPr>
          <p:nvPr/>
        </p:nvSpPr>
        <p:spPr bwMode="auto">
          <a:xfrm>
            <a:off x="-22466" y="-3176"/>
            <a:ext cx="11522075" cy="1616075"/>
          </a:xfrm>
          <a:prstGeom prst="rect">
            <a:avLst/>
          </a:prstGeom>
          <a:solidFill>
            <a:schemeClr val="bg1">
              <a:alpha val="60001"/>
            </a:schemeClr>
          </a:solidFill>
          <a:ln w="9525">
            <a:noFill/>
            <a:miter lim="800000"/>
            <a:headEnd/>
            <a:tailEnd/>
          </a:ln>
          <a:effectLst/>
        </p:spPr>
        <p:txBody>
          <a:bodyPr>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graphicFrame>
        <p:nvGraphicFramePr>
          <p:cNvPr id="12" name="Diagram 11"/>
          <p:cNvGraphicFramePr/>
          <p:nvPr>
            <p:extLst>
              <p:ext uri="{D42A27DB-BD31-4B8C-83A1-F6EECF244321}">
                <p14:modId xmlns:p14="http://schemas.microsoft.com/office/powerpoint/2010/main" val="1860429539"/>
              </p:ext>
            </p:extLst>
          </p:nvPr>
        </p:nvGraphicFramePr>
        <p:xfrm>
          <a:off x="504453" y="4464223"/>
          <a:ext cx="10801200" cy="2087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ular Callout 2"/>
          <p:cNvSpPr/>
          <p:nvPr/>
        </p:nvSpPr>
        <p:spPr bwMode="auto">
          <a:xfrm>
            <a:off x="468250" y="1007839"/>
            <a:ext cx="10074459" cy="3672409"/>
          </a:xfrm>
          <a:prstGeom prst="wedgeRectCallout">
            <a:avLst>
              <a:gd name="adj1" fmla="val 5827"/>
              <a:gd name="adj2" fmla="val 6279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 name="Multiply 23">
            <a:hlinkClick r:id="rId10" action="ppaction://hlinksldjump"/>
          </p:cNvPr>
          <p:cNvSpPr/>
          <p:nvPr/>
        </p:nvSpPr>
        <p:spPr bwMode="auto">
          <a:xfrm>
            <a:off x="9860269" y="1144372"/>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27" name="Picture 2" descr="Bildergebnis für home button">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91854" y="5928476"/>
            <a:ext cx="530221" cy="5302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92485" y="2360289"/>
            <a:ext cx="3240360" cy="1569660"/>
          </a:xfrm>
          <a:prstGeom prst="rect">
            <a:avLst/>
          </a:prstGeom>
          <a:noFill/>
        </p:spPr>
        <p:txBody>
          <a:bodyPr wrap="square" rtlCol="0">
            <a:spAutoFit/>
          </a:bodyPr>
          <a:lstStyle/>
          <a:p>
            <a:r>
              <a:rPr lang="en-US" sz="2400" dirty="0" smtClean="0"/>
              <a:t>You can continue to add more links to further explore a specific subject.</a:t>
            </a:r>
          </a:p>
        </p:txBody>
      </p:sp>
      <p:cxnSp>
        <p:nvCxnSpPr>
          <p:cNvPr id="21" name="Straight Arrow Connector 20"/>
          <p:cNvCxnSpPr/>
          <p:nvPr/>
        </p:nvCxnSpPr>
        <p:spPr bwMode="auto">
          <a:xfrm>
            <a:off x="3600797" y="4104183"/>
            <a:ext cx="1079722" cy="0"/>
          </a:xfrm>
          <a:prstGeom prst="straightConnector1">
            <a:avLst/>
          </a:prstGeom>
          <a:solidFill>
            <a:schemeClr val="accent1"/>
          </a:solidFill>
          <a:ln w="38100" cap="flat" cmpd="sng" algn="ctr">
            <a:solidFill>
              <a:srgbClr val="FF0909"/>
            </a:solidFill>
            <a:prstDash val="solid"/>
            <a:round/>
            <a:headEnd type="none" w="med" len="med"/>
            <a:tailEnd type="arrow"/>
          </a:ln>
          <a:effectLst/>
        </p:spPr>
      </p:cxn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60541" y="1511895"/>
            <a:ext cx="4434147" cy="292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hlinkClick r:id="rId14" action="ppaction://hlinksldjump"/>
          </p:cNvPr>
          <p:cNvSpPr/>
          <p:nvPr/>
        </p:nvSpPr>
        <p:spPr bwMode="auto">
          <a:xfrm>
            <a:off x="8137301" y="2303984"/>
            <a:ext cx="1080120" cy="1625966"/>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Text Box 7"/>
          <p:cNvSpPr txBox="1">
            <a:spLocks noChangeArrowheads="1"/>
          </p:cNvSpPr>
          <p:nvPr/>
        </p:nvSpPr>
        <p:spPr bwMode="auto">
          <a:xfrm>
            <a:off x="2049723" y="-32515"/>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a:t>
            </a:r>
            <a:r>
              <a:rPr lang="en-US" sz="2000" b="1" dirty="0" smtClean="0">
                <a:solidFill>
                  <a:srgbClr val="0070C0"/>
                </a:solidFill>
              </a:rPr>
              <a:t>Presentation </a:t>
            </a:r>
          </a:p>
          <a:p>
            <a:pPr lvl="0"/>
            <a:r>
              <a:rPr lang="en-US" sz="1100" b="1" dirty="0" smtClean="0">
                <a:solidFill>
                  <a:srgbClr val="0070C0"/>
                </a:solidFill>
              </a:rPr>
              <a:t>for </a:t>
            </a:r>
            <a:r>
              <a:rPr lang="en-US" sz="1100" b="1" dirty="0">
                <a:solidFill>
                  <a:srgbClr val="0070C0"/>
                </a:solidFill>
              </a:rPr>
              <a:t>the </a:t>
            </a:r>
            <a:endParaRPr lang="en-US" sz="1100" b="1" dirty="0" smtClean="0">
              <a:solidFill>
                <a:srgbClr val="0070C0"/>
              </a:solidFill>
            </a:endParaRPr>
          </a:p>
          <a:p>
            <a:pPr lvl="0"/>
            <a:r>
              <a:rPr lang="en-US" sz="2000" b="1" dirty="0" smtClean="0">
                <a:solidFill>
                  <a:srgbClr val="0070C0"/>
                </a:solidFill>
              </a:rPr>
              <a:t>International </a:t>
            </a:r>
            <a:r>
              <a:rPr lang="en-US" sz="2000" b="1" dirty="0">
                <a:solidFill>
                  <a:srgbClr val="0070C0"/>
                </a:solidFill>
              </a:rPr>
              <a:t>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smtClean="0">
              <a:solidFill>
                <a:srgbClr val="0070C0"/>
              </a:solidFill>
            </a:endParaRPr>
          </a:p>
        </p:txBody>
      </p:sp>
    </p:spTree>
    <p:extLst>
      <p:ext uri="{BB962C8B-B14F-4D97-AF65-F5344CB8AC3E}">
        <p14:creationId xmlns:p14="http://schemas.microsoft.com/office/powerpoint/2010/main" val="369479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D72D8323497419D0B0D490876AA9F" ma:contentTypeVersion="15" ma:contentTypeDescription="Create a new document." ma:contentTypeScope="" ma:versionID="3a24465035cb8b25a2285c02f74eba9b">
  <xsd:schema xmlns:xsd="http://www.w3.org/2001/XMLSchema" xmlns:xs="http://www.w3.org/2001/XMLSchema" xmlns:p="http://schemas.microsoft.com/office/2006/metadata/properties" xmlns:ns2="http://schemas.microsoft.com/sharepoint/v3/fields" xmlns:ns3="9a0cca68-9885-4579-a121-0ff71e341cd0" targetNamespace="http://schemas.microsoft.com/office/2006/metadata/properties" ma:root="true" ma:fieldsID="6df0075af1bdf4a1181bb0cd339a45ba" ns2:_="" ns3:_="">
    <xsd:import namespace="http://schemas.microsoft.com/sharepoint/v3/fields"/>
    <xsd:import namespace="9a0cca68-9885-4579-a121-0ff71e341cd0"/>
    <xsd:element name="properties">
      <xsd:complexType>
        <xsd:sequence>
          <xsd:element name="documentManagement">
            <xsd:complexType>
              <xsd:all>
                <xsd:element ref="ns2:_DCDateCreated" minOccurs="0"/>
                <xsd:element ref="ns2:_Version"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 nillable="true" ma:displayName="Date Created" ma:description="The date on which this resource was created" ma:format="DateTime" ma:internalName="_DCDateCreated" ma:readOnly="false">
      <xsd:simpleType>
        <xsd:restriction base="dms:DateTime"/>
      </xsd:simpleType>
    </xsd:element>
    <xsd:element name="_Version" ma:index="3" nillable="true" ma:displayName="Version" ma:internalName="_Ver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0cca68-9885-4579-a121-0ff71e341cd0"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ma:index="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CDateCreated xmlns="http://schemas.microsoft.com/sharepoint/v3/fields" xsi:nil="true"/>
    <_dlc_DocId xmlns="9a0cca68-9885-4579-a121-0ff71e341cd0">4HWPYYT6XAN2-2121337104-16043</_dlc_DocId>
    <_dlc_DocIdUrl xmlns="9a0cca68-9885-4579-a121-0ff71e341cd0">
      <Url>https://nsns-new.sg.iaea.org/meetings/_layouts/15/DocIdRedir.aspx?ID=4HWPYYT6XAN2-2121337104-16043</Url>
      <Description>4HWPYYT6XAN2-2121337104-16043</Description>
    </_dlc_DocIdUrl>
    <_dlc_DocIdPersistId xmlns="9a0cca68-9885-4579-a121-0ff71e341cd0" xsi:nil="true"/>
  </documentManagement>
</p:properties>
</file>

<file path=customXml/itemProps1.xml><?xml version="1.0" encoding="utf-8"?>
<ds:datastoreItem xmlns:ds="http://schemas.openxmlformats.org/officeDocument/2006/customXml" ds:itemID="{B37332D1-A297-4D71-ADCE-3E6505EE50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9a0cca68-9885-4579-a121-0ff71e341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818B1C-ED37-4AE6-BE57-4E3E7D4DC5E9}">
  <ds:schemaRefs>
    <ds:schemaRef ds:uri="http://schemas.microsoft.com/sharepoint/events"/>
  </ds:schemaRefs>
</ds:datastoreItem>
</file>

<file path=customXml/itemProps3.xml><?xml version="1.0" encoding="utf-8"?>
<ds:datastoreItem xmlns:ds="http://schemas.openxmlformats.org/officeDocument/2006/customXml" ds:itemID="{4F3B12C1-DFEA-48DE-8888-A466E0277137}">
  <ds:schemaRefs>
    <ds:schemaRef ds:uri="http://schemas.microsoft.com/sharepoint/v3/contenttype/forms"/>
  </ds:schemaRefs>
</ds:datastoreItem>
</file>

<file path=customXml/itemProps4.xml><?xml version="1.0" encoding="utf-8"?>
<ds:datastoreItem xmlns:ds="http://schemas.openxmlformats.org/officeDocument/2006/customXml" ds:itemID="{8E962014-9079-4E60-A34D-512684448F59}">
  <ds:schemaRefs>
    <ds:schemaRef ds:uri="http://schemas.microsoft.com/sharepoint/v3/fields"/>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9a0cca68-9885-4579-a121-0ff71e341c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103</TotalTime>
  <Words>908</Words>
  <Application>Microsoft Office PowerPoint</Application>
  <PresentationFormat>Custom</PresentationFormat>
  <Paragraphs>196</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Vrije Universiteit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CN269 ICP Sample Template</dc:title>
  <dc:creator>testuser</dc:creator>
  <cp:lastModifiedBy>TAJER, Katherine</cp:lastModifiedBy>
  <cp:revision>224</cp:revision>
  <dcterms:created xsi:type="dcterms:W3CDTF">2013-03-14T14:26:55Z</dcterms:created>
  <dcterms:modified xsi:type="dcterms:W3CDTF">2019-02-01T12:12:01Z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0x010100D90D72D8323497419D0B0D490876AA9F</vt:lpwstr>
  </property>
  <property fmtid="{D5CDD505-2E9C-101B-9397-08002B2CF9AE}" pid="3" name="_dlc_DocIdItemGuid">
    <vt:lpwstr>f0ac8dc0-e59e-4ceb-9861-4b4673e63ab4</vt:lpwstr>
  </property>
</Properties>
</file>