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15B461-3E95-4131-A4DB-167C711B7D8A}" type="datetimeFigureOut">
              <a:rPr lang="en-US" smtClean="0"/>
              <a:t>27-Sep-18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015FD-AF58-41F8-BBFB-AC84ECD590AE}" type="slidenum">
              <a:rPr lang="en-US" smtClean="0"/>
              <a:t>‹#›</a:t>
            </a:fld>
            <a:endParaRPr lang="en-US"/>
          </a:p>
        </p:txBody>
      </p:sp>
    </p:spTree>
    <p:extLst>
      <p:ext uri="{BB962C8B-B14F-4D97-AF65-F5344CB8AC3E}">
        <p14:creationId xmlns:p14="http://schemas.microsoft.com/office/powerpoint/2010/main" val="964237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15B461-3E95-4131-A4DB-167C711B7D8A}" type="datetimeFigureOut">
              <a:rPr lang="en-US" smtClean="0"/>
              <a:t>27-Sep-18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015FD-AF58-41F8-BBFB-AC84ECD590AE}" type="slidenum">
              <a:rPr lang="en-US" smtClean="0"/>
              <a:t>‹#›</a:t>
            </a:fld>
            <a:endParaRPr lang="en-US"/>
          </a:p>
        </p:txBody>
      </p:sp>
    </p:spTree>
    <p:extLst>
      <p:ext uri="{BB962C8B-B14F-4D97-AF65-F5344CB8AC3E}">
        <p14:creationId xmlns:p14="http://schemas.microsoft.com/office/powerpoint/2010/main" val="1253406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15B461-3E95-4131-A4DB-167C711B7D8A}" type="datetimeFigureOut">
              <a:rPr lang="en-US" smtClean="0"/>
              <a:t>27-Sep-18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015FD-AF58-41F8-BBFB-AC84ECD590AE}" type="slidenum">
              <a:rPr lang="en-US" smtClean="0"/>
              <a:t>‹#›</a:t>
            </a:fld>
            <a:endParaRPr lang="en-US"/>
          </a:p>
        </p:txBody>
      </p:sp>
    </p:spTree>
    <p:extLst>
      <p:ext uri="{BB962C8B-B14F-4D97-AF65-F5344CB8AC3E}">
        <p14:creationId xmlns:p14="http://schemas.microsoft.com/office/powerpoint/2010/main" val="2172007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15B461-3E95-4131-A4DB-167C711B7D8A}" type="datetimeFigureOut">
              <a:rPr lang="en-US" smtClean="0"/>
              <a:t>27-Sep-18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015FD-AF58-41F8-BBFB-AC84ECD590AE}" type="slidenum">
              <a:rPr lang="en-US" smtClean="0"/>
              <a:t>‹#›</a:t>
            </a:fld>
            <a:endParaRPr lang="en-US"/>
          </a:p>
        </p:txBody>
      </p:sp>
    </p:spTree>
    <p:extLst>
      <p:ext uri="{BB962C8B-B14F-4D97-AF65-F5344CB8AC3E}">
        <p14:creationId xmlns:p14="http://schemas.microsoft.com/office/powerpoint/2010/main" val="55542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15B461-3E95-4131-A4DB-167C711B7D8A}" type="datetimeFigureOut">
              <a:rPr lang="en-US" smtClean="0"/>
              <a:t>27-Sep-18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015FD-AF58-41F8-BBFB-AC84ECD590AE}" type="slidenum">
              <a:rPr lang="en-US" smtClean="0"/>
              <a:t>‹#›</a:t>
            </a:fld>
            <a:endParaRPr lang="en-US"/>
          </a:p>
        </p:txBody>
      </p:sp>
    </p:spTree>
    <p:extLst>
      <p:ext uri="{BB962C8B-B14F-4D97-AF65-F5344CB8AC3E}">
        <p14:creationId xmlns:p14="http://schemas.microsoft.com/office/powerpoint/2010/main" val="445171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15B461-3E95-4131-A4DB-167C711B7D8A}" type="datetimeFigureOut">
              <a:rPr lang="en-US" smtClean="0"/>
              <a:t>27-Sep-18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F015FD-AF58-41F8-BBFB-AC84ECD590AE}" type="slidenum">
              <a:rPr lang="en-US" smtClean="0"/>
              <a:t>‹#›</a:t>
            </a:fld>
            <a:endParaRPr lang="en-US"/>
          </a:p>
        </p:txBody>
      </p:sp>
    </p:spTree>
    <p:extLst>
      <p:ext uri="{BB962C8B-B14F-4D97-AF65-F5344CB8AC3E}">
        <p14:creationId xmlns:p14="http://schemas.microsoft.com/office/powerpoint/2010/main" val="3750362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15B461-3E95-4131-A4DB-167C711B7D8A}" type="datetimeFigureOut">
              <a:rPr lang="en-US" smtClean="0"/>
              <a:t>27-Sep-18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F015FD-AF58-41F8-BBFB-AC84ECD590AE}" type="slidenum">
              <a:rPr lang="en-US" smtClean="0"/>
              <a:t>‹#›</a:t>
            </a:fld>
            <a:endParaRPr lang="en-US"/>
          </a:p>
        </p:txBody>
      </p:sp>
    </p:spTree>
    <p:extLst>
      <p:ext uri="{BB962C8B-B14F-4D97-AF65-F5344CB8AC3E}">
        <p14:creationId xmlns:p14="http://schemas.microsoft.com/office/powerpoint/2010/main" val="3551754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15B461-3E95-4131-A4DB-167C711B7D8A}" type="datetimeFigureOut">
              <a:rPr lang="en-US" smtClean="0"/>
              <a:t>27-Sep-18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F015FD-AF58-41F8-BBFB-AC84ECD590AE}" type="slidenum">
              <a:rPr lang="en-US" smtClean="0"/>
              <a:t>‹#›</a:t>
            </a:fld>
            <a:endParaRPr lang="en-US"/>
          </a:p>
        </p:txBody>
      </p:sp>
    </p:spTree>
    <p:extLst>
      <p:ext uri="{BB962C8B-B14F-4D97-AF65-F5344CB8AC3E}">
        <p14:creationId xmlns:p14="http://schemas.microsoft.com/office/powerpoint/2010/main" val="3262287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15B461-3E95-4131-A4DB-167C711B7D8A}" type="datetimeFigureOut">
              <a:rPr lang="en-US" smtClean="0"/>
              <a:t>27-Sep-18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F015FD-AF58-41F8-BBFB-AC84ECD590AE}" type="slidenum">
              <a:rPr lang="en-US" smtClean="0"/>
              <a:t>‹#›</a:t>
            </a:fld>
            <a:endParaRPr lang="en-US"/>
          </a:p>
        </p:txBody>
      </p:sp>
    </p:spTree>
    <p:extLst>
      <p:ext uri="{BB962C8B-B14F-4D97-AF65-F5344CB8AC3E}">
        <p14:creationId xmlns:p14="http://schemas.microsoft.com/office/powerpoint/2010/main" val="4287023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15B461-3E95-4131-A4DB-167C711B7D8A}" type="datetimeFigureOut">
              <a:rPr lang="en-US" smtClean="0"/>
              <a:t>27-Sep-18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F015FD-AF58-41F8-BBFB-AC84ECD590AE}" type="slidenum">
              <a:rPr lang="en-US" smtClean="0"/>
              <a:t>‹#›</a:t>
            </a:fld>
            <a:endParaRPr lang="en-US"/>
          </a:p>
        </p:txBody>
      </p:sp>
    </p:spTree>
    <p:extLst>
      <p:ext uri="{BB962C8B-B14F-4D97-AF65-F5344CB8AC3E}">
        <p14:creationId xmlns:p14="http://schemas.microsoft.com/office/powerpoint/2010/main" val="2917632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15B461-3E95-4131-A4DB-167C711B7D8A}" type="datetimeFigureOut">
              <a:rPr lang="en-US" smtClean="0"/>
              <a:t>27-Sep-18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F015FD-AF58-41F8-BBFB-AC84ECD590AE}" type="slidenum">
              <a:rPr lang="en-US" smtClean="0"/>
              <a:t>‹#›</a:t>
            </a:fld>
            <a:endParaRPr lang="en-US"/>
          </a:p>
        </p:txBody>
      </p:sp>
    </p:spTree>
    <p:extLst>
      <p:ext uri="{BB962C8B-B14F-4D97-AF65-F5344CB8AC3E}">
        <p14:creationId xmlns:p14="http://schemas.microsoft.com/office/powerpoint/2010/main" val="1439201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15B461-3E95-4131-A4DB-167C711B7D8A}" type="datetimeFigureOut">
              <a:rPr lang="en-US" smtClean="0"/>
              <a:t>27-Sep-18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015FD-AF58-41F8-BBFB-AC84ECD590AE}" type="slidenum">
              <a:rPr lang="en-US" smtClean="0"/>
              <a:t>‹#›</a:t>
            </a:fld>
            <a:endParaRPr lang="en-US"/>
          </a:p>
        </p:txBody>
      </p:sp>
    </p:spTree>
    <p:extLst>
      <p:ext uri="{BB962C8B-B14F-4D97-AF65-F5344CB8AC3E}">
        <p14:creationId xmlns:p14="http://schemas.microsoft.com/office/powerpoint/2010/main" val="4872974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76623" y="1089116"/>
            <a:ext cx="8324698" cy="823276"/>
          </a:xfrm>
          <a:prstGeom prst="roundRect">
            <a:avLst/>
          </a:prstGeom>
          <a:ln w="57150">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2600" b="1" dirty="0">
                <a:solidFill>
                  <a:srgbClr val="FF0000"/>
                </a:solidFill>
                <a:latin typeface="Century Schoolbook" panose="02040604050505020304" pitchFamily="18" charset="0"/>
              </a:rPr>
              <a:t>Design and Simulation Studies of Calorimetric Dummy Load for Gyrotron System</a:t>
            </a:r>
            <a:endParaRPr lang="en-US" sz="2600" dirty="0"/>
          </a:p>
        </p:txBody>
      </p:sp>
      <p:sp>
        <p:nvSpPr>
          <p:cNvPr id="3" name="Content Placeholder 2"/>
          <p:cNvSpPr>
            <a:spLocks noGrp="1"/>
          </p:cNvSpPr>
          <p:nvPr>
            <p:ph idx="1"/>
          </p:nvPr>
        </p:nvSpPr>
        <p:spPr>
          <a:xfrm>
            <a:off x="328611" y="1932420"/>
            <a:ext cx="8620721" cy="4796995"/>
          </a:xfrm>
        </p:spPr>
        <p:txBody>
          <a:bodyPr>
            <a:noAutofit/>
          </a:bodyPr>
          <a:lstStyle/>
          <a:p>
            <a:pPr algn="just">
              <a:lnSpc>
                <a:spcPct val="100000"/>
              </a:lnSpc>
            </a:pPr>
            <a:r>
              <a:rPr lang="en-US" sz="2200" dirty="0">
                <a:latin typeface="Bookman Old Style" panose="02050604050505020204" pitchFamily="18" charset="0"/>
              </a:rPr>
              <a:t>High power loads were designed with Spherical and Cylindrical geometries with lossy ceramic coating for continuous wave and short pulse operation, progressive damage on absorbing layer by the presence of electrical arcs etc. have been studied by many researchers.</a:t>
            </a:r>
          </a:p>
          <a:p>
            <a:pPr algn="just">
              <a:lnSpc>
                <a:spcPct val="100000"/>
              </a:lnSpc>
            </a:pPr>
            <a:r>
              <a:rPr lang="en-US" sz="2200" dirty="0">
                <a:latin typeface="Bookman Old Style" panose="02050604050505020204" pitchFamily="18" charset="0"/>
              </a:rPr>
              <a:t>In this work, Teflon based calorimetric loads with effective water cooling are simple, versatile and benefitted with mechanical integrity enabling easy maintenance as well as extended to high power absorption application has been studied in detail.</a:t>
            </a:r>
          </a:p>
          <a:p>
            <a:pPr algn="just">
              <a:lnSpc>
                <a:spcPct val="100000"/>
              </a:lnSpc>
            </a:pPr>
            <a:r>
              <a:rPr lang="en-US" sz="2200" dirty="0">
                <a:latin typeface="Bookman Old Style" panose="02050604050505020204" pitchFamily="18" charset="0"/>
              </a:rPr>
              <a:t>The detail studies including CFD simulations and all mechanical fabrication was carried out indigenously which cited major accomplishment of this work.</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9416" y="14070"/>
            <a:ext cx="1134126" cy="1134126"/>
          </a:xfrm>
          <a:prstGeom prst="rect">
            <a:avLst/>
          </a:prstGeom>
        </p:spPr>
      </p:pic>
      <p:pic>
        <p:nvPicPr>
          <p:cNvPr id="5" name="Picture 4"/>
          <p:cNvPicPr>
            <a:picLocks noChangeAspect="1"/>
          </p:cNvPicPr>
          <p:nvPr/>
        </p:nvPicPr>
        <p:blipFill>
          <a:blip r:embed="rId3"/>
          <a:stretch>
            <a:fillRect/>
          </a:stretch>
        </p:blipFill>
        <p:spPr>
          <a:xfrm>
            <a:off x="476623" y="44159"/>
            <a:ext cx="1258907" cy="1070213"/>
          </a:xfrm>
          <a:prstGeom prst="rect">
            <a:avLst/>
          </a:prstGeom>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l="16080" t="33673" r="16259" b="32518"/>
          <a:stretch/>
        </p:blipFill>
        <p:spPr>
          <a:xfrm>
            <a:off x="3657428" y="146124"/>
            <a:ext cx="3287157" cy="866281"/>
          </a:xfrm>
          <a:prstGeom prst="rect">
            <a:avLst/>
          </a:prstGeom>
        </p:spPr>
      </p:pic>
      <p:pic>
        <p:nvPicPr>
          <p:cNvPr id="7" name="Picture 1" descr="C:\Users\Meera\Downloads\logo_final.jpg"/>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1237" y="166943"/>
            <a:ext cx="1580083" cy="845462"/>
          </a:xfrm>
          <a:prstGeom prst="rect">
            <a:avLst/>
          </a:prstGeom>
          <a:noFill/>
          <a:ln w="12700">
            <a:solidFill>
              <a:sysClr val="window" lastClr="FFFFFF"/>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5295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TotalTime>
  <Words>114</Words>
  <Application>Microsoft Office PowerPoint</Application>
  <PresentationFormat>On-screen Show (4:3)</PresentationFormat>
  <Paragraphs>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Bookman Old Style</vt:lpstr>
      <vt:lpstr>Calibri</vt:lpstr>
      <vt:lpstr>Calibri Light</vt:lpstr>
      <vt:lpstr>Century Schoolbook</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axat patel</dc:creator>
  <cp:lastModifiedBy>axat patel</cp:lastModifiedBy>
  <cp:revision>10</cp:revision>
  <dcterms:created xsi:type="dcterms:W3CDTF">2018-09-26T06:23:45Z</dcterms:created>
  <dcterms:modified xsi:type="dcterms:W3CDTF">2018-09-27T17:08:07Z</dcterms:modified>
</cp:coreProperties>
</file>