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9" r:id="rId2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FF"/>
    <a:srgbClr val="FF6600"/>
    <a:srgbClr val="FF9933"/>
    <a:srgbClr val="6699FF"/>
    <a:srgbClr val="3366FF"/>
    <a:srgbClr val="3333FF"/>
    <a:srgbClr val="4F81BD"/>
    <a:srgbClr val="0070C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6" autoAdjust="0"/>
    <p:restoredTop sz="94595" autoAdjust="0"/>
  </p:normalViewPr>
  <p:slideViewPr>
    <p:cSldViewPr snapToGrid="0">
      <p:cViewPr varScale="1">
        <p:scale>
          <a:sx n="72" d="100"/>
          <a:sy n="72" d="100"/>
        </p:scale>
        <p:origin x="16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9" y="5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D738A7-4FF7-4870-B8F6-4BC40A8FBC43}" type="datetimeFigureOut">
              <a:rPr lang="en-GB"/>
              <a:pPr>
                <a:defRPr/>
              </a:pPr>
              <a:t>27/09/2018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378039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9" y="9378039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C51A12E-C29B-4AB1-88D9-5C72D524B8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14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9" y="5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BE21440-6026-4D06-A5A5-AA90DC75DB11}" type="datetimeFigureOut">
              <a:rPr lang="en-GB"/>
              <a:pPr>
                <a:defRPr/>
              </a:pPr>
              <a:t>27/09/2018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5" tIns="47611" rIns="95225" bIns="47611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8" y="4689018"/>
            <a:ext cx="5438748" cy="4442469"/>
          </a:xfrm>
          <a:prstGeom prst="rect">
            <a:avLst/>
          </a:prstGeom>
        </p:spPr>
        <p:txBody>
          <a:bodyPr vert="horz" lIns="95225" tIns="47611" rIns="95225" bIns="4761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039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9" y="9378039"/>
            <a:ext cx="2945862" cy="493097"/>
          </a:xfrm>
          <a:prstGeom prst="rect">
            <a:avLst/>
          </a:prstGeom>
        </p:spPr>
        <p:txBody>
          <a:bodyPr vert="horz" lIns="95225" tIns="47611" rIns="95225" bIns="476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31829BD-298F-4E52-9A8D-329A19F25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EUROFUSION PowerPoint MASTER DECKBLAT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9075"/>
            <a:ext cx="914400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 descr="https://idw-online.de/pages/de/institutionlogo921"/>
          <p:cNvSpPr>
            <a:spLocks noChangeAspect="1" noChangeArrowheads="1"/>
          </p:cNvSpPr>
          <p:nvPr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GB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95536" y="5691683"/>
            <a:ext cx="1295375" cy="905669"/>
          </a:xfrm>
        </p:spPr>
        <p:txBody>
          <a:bodyPr rtlCol="0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noProof="0"/>
              <a:t>Drag picture to placeholder or click icon to add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888801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Avenir Next Regular"/>
              <a:cs typeface="Avenir Next Regular"/>
            </a:endParaRPr>
          </a:p>
        </p:txBody>
      </p:sp>
      <p:pic>
        <p:nvPicPr>
          <p:cNvPr id="5" name="Picture 7" descr="EurofusionDisc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7" y="116331"/>
            <a:ext cx="4587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445fec66-c76b-4c3f-9218-35df7673a10d@ef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526635"/>
            <a:ext cx="553166" cy="24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7893496" cy="760512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venir Next Regular"/>
                <a:cs typeface="Avenir Next Regular"/>
              </a:defRPr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</a:t>
            </a:r>
            <a:r>
              <a:rPr lang="pt-PT" dirty="0" err="1"/>
              <a:t>Master</a:t>
            </a:r>
            <a:r>
              <a:rPr lang="pt-PT" dirty="0"/>
              <a:t>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>
                <a:latin typeface="Avenir Next Regular"/>
                <a:cs typeface="Avenir N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venir Next Regular"/>
                <a:cs typeface="Avenir Next Regular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Avenir Next Regular"/>
                <a:cs typeface="Avenir Next Regular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545263"/>
            <a:ext cx="8239125" cy="268287"/>
          </a:xfrm>
        </p:spPr>
        <p:txBody>
          <a:bodyPr/>
          <a:lstStyle>
            <a:lvl1pPr algn="r">
              <a:defRPr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Stefan Jachmich |  TSDW-workshop | 30/05/2015 | Page </a:t>
            </a:r>
            <a:fld id="{CAE582F0-593E-4B12-A056-E122C59AAFA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41E5665-9702-4223-8F03-CE79F7094DB0}" type="datetimeFigureOut">
              <a:rPr lang="en-GB"/>
              <a:pPr>
                <a:defRPr/>
              </a:pPr>
              <a:t>27/09/2018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F5049A-71CE-4475-ACC6-D5115C749C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0C42AA0-E372-4C60-BFA4-832091837E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" y="3182400"/>
            <a:ext cx="4441172" cy="3542400"/>
          </a:xfrm>
          <a:prstGeom prst="rect">
            <a:avLst/>
          </a:prstGeom>
        </p:spPr>
      </p:pic>
      <p:sp>
        <p:nvSpPr>
          <p:cNvPr id="3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4875" y="6589713"/>
            <a:ext cx="8239125" cy="268287"/>
          </a:xfrm>
        </p:spPr>
        <p:txBody>
          <a:bodyPr/>
          <a:lstStyle>
            <a:lvl1pPr algn="r">
              <a:defRPr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Stefan Jachmich, </a:t>
            </a:r>
            <a:r>
              <a:rPr lang="en-GB" i="1" dirty="0"/>
              <a:t>et al.</a:t>
            </a:r>
            <a:r>
              <a:rPr lang="en-GB" dirty="0"/>
              <a:t> |  27</a:t>
            </a:r>
            <a:r>
              <a:rPr lang="en-GB" baseline="30000" dirty="0"/>
              <a:t>th</a:t>
            </a:r>
            <a:r>
              <a:rPr lang="en-GB" dirty="0"/>
              <a:t> IAEA FEC, Ahmedabad, India | October 2018 | Slide </a:t>
            </a:r>
            <a:fld id="{0EEDB4E3-7933-46EC-B89D-26FB23B1390D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07949" y="39756"/>
            <a:ext cx="8079317" cy="760413"/>
          </a:xfrm>
        </p:spPr>
        <p:txBody>
          <a:bodyPr/>
          <a:lstStyle/>
          <a:p>
            <a:pPr eaLnBrk="1" hangingPunct="1"/>
            <a:r>
              <a:rPr lang="en-GB" sz="2600" dirty="0">
                <a:solidFill>
                  <a:srgbClr val="FF6600"/>
                </a:solidFill>
                <a:ea typeface="Avenir Next Regular"/>
              </a:rPr>
              <a:t>Radiation asymmetries for single and dual massive impurity gas injections to mitigate disruptions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053" y="822666"/>
            <a:ext cx="8885413" cy="244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Radiation flash resulting from injection of massive amounts of impurities might result in local flash melting.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Smaller toroidal peaking factors for radiated power have been for faster impurity gas delivery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Dual injections can reduce the TPF further.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Change of radiated power asymmetry could be successfully described by combining different impurity distribution caused by the two injectors.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Small delays in the amount of a few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causes the power asymmetry to reverse for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inj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~0.2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7449" y="1961770"/>
            <a:ext cx="2712849" cy="2154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36000" tIns="0" rIns="36000" bIns="0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TPF = max(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dirty="0" err="1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GB" sz="1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)) /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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rad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400" dirty="0" err="1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GB" sz="1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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565317F-91E3-4533-A01B-86C6DEF060D3}"/>
              </a:ext>
            </a:extLst>
          </p:cNvPr>
          <p:cNvSpPr txBox="1"/>
          <p:nvPr/>
        </p:nvSpPr>
        <p:spPr>
          <a:xfrm>
            <a:off x="734267" y="3389426"/>
            <a:ext cx="1367929" cy="21544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36000" tIns="0" rIns="36000" bIns="0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Single injections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F11F7A0-EE5C-40DC-A284-BC702D4776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23" y="3248860"/>
            <a:ext cx="4258374" cy="3442731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02AF534-05CE-417C-8B71-3FFBF3A4AD60}"/>
              </a:ext>
            </a:extLst>
          </p:cNvPr>
          <p:cNvSpPr txBox="1"/>
          <p:nvPr/>
        </p:nvSpPr>
        <p:spPr>
          <a:xfrm>
            <a:off x="6661254" y="3518657"/>
            <a:ext cx="1238087" cy="21544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36000" tIns="0" rIns="36000" bIns="0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Dual injections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78FBA6-8254-4816-86CE-376B9EA8B0EA}"/>
              </a:ext>
            </a:extLst>
          </p:cNvPr>
          <p:cNvSpPr txBox="1"/>
          <p:nvPr/>
        </p:nvSpPr>
        <p:spPr>
          <a:xfrm>
            <a:off x="7816109" y="568626"/>
            <a:ext cx="1327891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EX/P1-23</a:t>
            </a:r>
          </a:p>
        </p:txBody>
      </p:sp>
    </p:spTree>
    <p:extLst>
      <p:ext uri="{BB962C8B-B14F-4D97-AF65-F5344CB8AC3E}">
        <p14:creationId xmlns:p14="http://schemas.microsoft.com/office/powerpoint/2010/main" val="217204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2" grpId="0" animBg="1"/>
      <p:bldP spid="39" grpId="0" animBg="1"/>
      <p:bldP spid="41" grpId="0" animBg="1"/>
      <p:bldP spid="10" grpId="0" animBg="1"/>
    </p:bldLst>
  </p:timing>
</p:sld>
</file>

<file path=ppt/theme/theme1.xml><?xml version="1.0" encoding="utf-8"?>
<a:theme xmlns:a="http://schemas.openxmlformats.org/drawingml/2006/main" name="JETEUROfu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none" lIns="0" tIns="0" rIns="0" bIns="0" rtlCol="0">
        <a:spAutoFit/>
      </a:bodyPr>
      <a:lstStyle>
        <a:defPPr algn="ctr">
          <a:defRPr sz="14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JETEUROfusion.potx</Template>
  <TotalTime>0</TotalTime>
  <Words>137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Avenir Next Regular</vt:lpstr>
      <vt:lpstr>Calibri</vt:lpstr>
      <vt:lpstr>Symbol</vt:lpstr>
      <vt:lpstr>Wingdings</vt:lpstr>
      <vt:lpstr>JETEUROfusion</vt:lpstr>
      <vt:lpstr>Radiation asymmetries for single and dual massive impurity gas injections to mitigate disruptions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Jachmich</cp:lastModifiedBy>
  <cp:revision>1080</cp:revision>
  <cp:lastPrinted>2016-07-19T12:33:12Z</cp:lastPrinted>
  <dcterms:created xsi:type="dcterms:W3CDTF">2014-10-27T16:40:37Z</dcterms:created>
  <dcterms:modified xsi:type="dcterms:W3CDTF">2018-09-27T15:11:38Z</dcterms:modified>
</cp:coreProperties>
</file>