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32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68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15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57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21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16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11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82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680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614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2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4CC5-DE81-4F42-A83F-9D477FE598F1}" type="datetimeFigureOut">
              <a:rPr lang="ko-KR" altLang="en-US" smtClean="0"/>
              <a:t>2018-09-25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7A57-AA2D-43EC-A97D-3C44F990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80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1745" y="365127"/>
            <a:ext cx="8460510" cy="54927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Summary Slide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1745" y="1191490"/>
            <a:ext cx="8460510" cy="546792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ko-KR" dirty="0" smtClean="0"/>
              <a:t>Fusion-Biomass Hybrid Model is a non-electric application of fusion reactor for clean fuel production, diesel and hydrogen.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/>
              <a:t>Total daily produced heat values of both diesel and hydrogen achieve more than 100% of energy output efficiency comparing to the heat value of biomass.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/>
              <a:t>The larger size than 350MW fusion power does not substantially impact lowering the fuel production cost.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/>
              <a:t>Profit fluctuation depending on the fusion heat cost shows more sensitive in diesel production than in hydrogen production.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/>
              <a:t>Small scale of 365MW GNOME fusion reactor can be adequate size for fusion-biomass hybrid model.</a:t>
            </a:r>
          </a:p>
        </p:txBody>
      </p:sp>
    </p:spTree>
    <p:extLst>
      <p:ext uri="{BB962C8B-B14F-4D97-AF65-F5344CB8AC3E}">
        <p14:creationId xmlns:p14="http://schemas.microsoft.com/office/powerpoint/2010/main" val="265819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has the fusion community achieved over the past two years?</a:t>
            </a:r>
          </a:p>
          <a:p>
            <a:r>
              <a:rPr lang="en-US" altLang="ko-KR" dirty="0"/>
              <a:t>Where does fusion R&amp;D stand right now?</a:t>
            </a:r>
          </a:p>
          <a:p>
            <a:r>
              <a:rPr lang="en-US" altLang="ko-KR" dirty="0"/>
              <a:t>Which critical issues, next steps and/or major challenges definitely need focused attention in the immediate future or medium term in order to ensure avoiding gaps or unnecessary delays/surprises on the way towards the final goal?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0352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157</Words>
  <Application>Microsoft Office PowerPoint</Application>
  <PresentationFormat>화면 슬라이드 쇼(4:3)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Summary Slide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</dc:creator>
  <cp:lastModifiedBy>NAM</cp:lastModifiedBy>
  <cp:revision>5</cp:revision>
  <dcterms:created xsi:type="dcterms:W3CDTF">2018-09-25T10:31:04Z</dcterms:created>
  <dcterms:modified xsi:type="dcterms:W3CDTF">2018-09-25T12:46:59Z</dcterms:modified>
</cp:coreProperties>
</file>