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7" d="100"/>
          <a:sy n="117" d="100"/>
        </p:scale>
        <p:origin x="23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3376F-7689-4869-973E-8E15D9F48584}" type="datetimeFigureOut">
              <a:rPr lang="en-IN" smtClean="0"/>
              <a:t>27-09-2018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EB3A8-8778-4B90-BF6C-8C3593D66C4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63513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3376F-7689-4869-973E-8E15D9F48584}" type="datetimeFigureOut">
              <a:rPr lang="en-IN" smtClean="0"/>
              <a:t>27-09-2018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EB3A8-8778-4B90-BF6C-8C3593D66C4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21932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3376F-7689-4869-973E-8E15D9F48584}" type="datetimeFigureOut">
              <a:rPr lang="en-IN" smtClean="0"/>
              <a:t>27-09-2018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EB3A8-8778-4B90-BF6C-8C3593D66C4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49746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3376F-7689-4869-973E-8E15D9F48584}" type="datetimeFigureOut">
              <a:rPr lang="en-IN" smtClean="0"/>
              <a:t>27-09-2018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EB3A8-8778-4B90-BF6C-8C3593D66C4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29313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3376F-7689-4869-973E-8E15D9F48584}" type="datetimeFigureOut">
              <a:rPr lang="en-IN" smtClean="0"/>
              <a:t>27-09-2018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EB3A8-8778-4B90-BF6C-8C3593D66C4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03993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3376F-7689-4869-973E-8E15D9F48584}" type="datetimeFigureOut">
              <a:rPr lang="en-IN" smtClean="0"/>
              <a:t>27-09-2018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EB3A8-8778-4B90-BF6C-8C3593D66C4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65961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3376F-7689-4869-973E-8E15D9F48584}" type="datetimeFigureOut">
              <a:rPr lang="en-IN" smtClean="0"/>
              <a:t>27-09-2018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EB3A8-8778-4B90-BF6C-8C3593D66C4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26259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3376F-7689-4869-973E-8E15D9F48584}" type="datetimeFigureOut">
              <a:rPr lang="en-IN" smtClean="0"/>
              <a:t>27-09-2018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EB3A8-8778-4B90-BF6C-8C3593D66C4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10360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3376F-7689-4869-973E-8E15D9F48584}" type="datetimeFigureOut">
              <a:rPr lang="en-IN" smtClean="0"/>
              <a:t>27-09-2018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EB3A8-8778-4B90-BF6C-8C3593D66C4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17811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3376F-7689-4869-973E-8E15D9F48584}" type="datetimeFigureOut">
              <a:rPr lang="en-IN" smtClean="0"/>
              <a:t>27-09-2018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EB3A8-8778-4B90-BF6C-8C3593D66C4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86746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3376F-7689-4869-973E-8E15D9F48584}" type="datetimeFigureOut">
              <a:rPr lang="en-IN" smtClean="0"/>
              <a:t>27-09-2018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EB3A8-8778-4B90-BF6C-8C3593D66C4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03007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3376F-7689-4869-973E-8E15D9F48584}" type="datetimeFigureOut">
              <a:rPr lang="en-IN" smtClean="0"/>
              <a:t>27-09-2018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EB3A8-8778-4B90-BF6C-8C3593D66C4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91932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08264" y="440872"/>
            <a:ext cx="107442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/>
              <a:t>Real-Time Feedback Control System for ADITYA-U Tokamak Plasma Position Stabilisation</a:t>
            </a:r>
            <a:endParaRPr lang="en-IN" sz="2000" dirty="0"/>
          </a:p>
          <a:p>
            <a:pPr algn="ctr"/>
            <a:endParaRPr lang="en-IN" sz="1600" dirty="0" smtClean="0"/>
          </a:p>
          <a:p>
            <a:pPr algn="ctr"/>
            <a:r>
              <a:rPr lang="en-IN" sz="1600" dirty="0" smtClean="0"/>
              <a:t>ROHIT et al.</a:t>
            </a:r>
            <a:endParaRPr lang="en-IN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751114" y="1567543"/>
            <a:ext cx="106299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N" dirty="0" smtClean="0"/>
              <a:t>Development of transfer function models for the fast feedback </a:t>
            </a:r>
            <a:r>
              <a:rPr lang="en-IN" dirty="0"/>
              <a:t>p</a:t>
            </a:r>
            <a:r>
              <a:rPr lang="en-IN" dirty="0" smtClean="0"/>
              <a:t>ower supply (FFPS), </a:t>
            </a:r>
            <a:r>
              <a:rPr lang="en-IN" dirty="0"/>
              <a:t>p</a:t>
            </a:r>
            <a:r>
              <a:rPr lang="en-IN" dirty="0" smtClean="0"/>
              <a:t>lasma position sensor and ADITYA-U tokamak. Integration of all the transfer function models to obtain the closed loop transfer function for the ADITYA-U horizontal plasma position control system.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IN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N" dirty="0" smtClean="0"/>
              <a:t>Experimental determination of all the constant values for the transfer function parameters. Testing of control system stability of the ADITYA-U horizontal position control using the Routh-Hurwitz criteria.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IN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N" dirty="0" smtClean="0"/>
              <a:t>Simulation of plasma position for the estimated closed loop transfer model in MATLAB for ADITYA-U horizontal plasma position control system.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IN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N" dirty="0" smtClean="0"/>
              <a:t>Plasma position control experiments in open loop configuration with pre-determined value of FFPS current.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IN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N" dirty="0" smtClean="0"/>
              <a:t>Implementation of FPGA based PID controller for the real-time horizontal plasma position control with different values for P,I and D.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IN" dirty="0"/>
          </a:p>
          <a:p>
            <a:pPr algn="just"/>
            <a:endParaRPr lang="en-IN" dirty="0"/>
          </a:p>
        </p:txBody>
      </p:sp>
      <p:sp>
        <p:nvSpPr>
          <p:cNvPr id="6" name="TextBox 5"/>
          <p:cNvSpPr txBox="1"/>
          <p:nvPr/>
        </p:nvSpPr>
        <p:spPr>
          <a:xfrm>
            <a:off x="5804807" y="5956645"/>
            <a:ext cx="15103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FIP/P3-58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01967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145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Rohit Kumar</dc:creator>
  <cp:lastModifiedBy>Rohit Kumar</cp:lastModifiedBy>
  <cp:revision>7</cp:revision>
  <dcterms:created xsi:type="dcterms:W3CDTF">2018-09-27T10:30:09Z</dcterms:created>
  <dcterms:modified xsi:type="dcterms:W3CDTF">2018-09-27T12:39:27Z</dcterms:modified>
</cp:coreProperties>
</file>