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06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41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052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23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939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349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984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571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161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98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72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0527-875B-4D4E-B7C6-73E22C25AE55}" type="datetimeFigureOut">
              <a:rPr lang="en-IN" smtClean="0"/>
              <a:t>27-09-2018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08180-7631-4418-98B1-8C4FAAC8D5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692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521" y="0"/>
            <a:ext cx="11912957" cy="690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IN" b="1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FIP-P3/47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this work we reported the appearance of the Doppler shift peak in the vicinity of the un shifted peak</a:t>
            </a:r>
            <a:r>
              <a:rPr lang="en-I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IN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detailed study on this peak using the DSS spectrum was carried out in ROBIN (RF Operated Beam source in India for Negative Ion research) test stand.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IN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appearance of the peak is due to hydrogen bearing negative impurity ions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IN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formation of OH- ion an ion-molecule interaction of H</a:t>
            </a:r>
            <a:r>
              <a:rPr lang="en-IN" baseline="30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H</a:t>
            </a:r>
            <a:r>
              <a:rPr lang="en-IN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seem to be most probable formation mechanism.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IN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Estimates of impurity content have been made using intensity ratio of fast hydrogen peak and hydrogen peak originating from the negative ion impurity.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IN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extracted current of hydrogen neutrals originating from these impurities was typically about 3% of the total current from the main species :j°(H</a:t>
            </a:r>
            <a:r>
              <a:rPr lang="en-IN" baseline="30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j°(H</a:t>
            </a:r>
            <a:r>
              <a:rPr lang="en-IN" baseline="30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j°(H).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IN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obtain this value, the beam fractions for the species originated from the dissociation of OH- ion and also extracted H- ion are estimated. </a:t>
            </a:r>
            <a:r>
              <a:rPr lang="en-IN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Balmer</a:t>
            </a: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-alpha excitation cross-section at low energies (&lt; 2 </a:t>
            </a:r>
            <a:r>
              <a:rPr lang="en-IN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keV</a:t>
            </a: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were reviewed and recommended from Phelps et al are used.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IN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species fractions due to impurity showed a dependency on the source pressure and input RF power and hence influence the H- species. It is concluded that a systematic study on the behaviour of this impurity is required for controlling and maintenance of the ion source. </a:t>
            </a:r>
            <a:endParaRPr lang="en-IN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Bharathi Magesh</dc:creator>
  <cp:lastModifiedBy>Bharathi Magesh</cp:lastModifiedBy>
  <cp:revision>2</cp:revision>
  <dcterms:created xsi:type="dcterms:W3CDTF">2018-09-27T11:22:53Z</dcterms:created>
  <dcterms:modified xsi:type="dcterms:W3CDTF">2018-09-27T11:24:41Z</dcterms:modified>
</cp:coreProperties>
</file>