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1" autoAdjust="0"/>
    <p:restoredTop sz="94660"/>
  </p:normalViewPr>
  <p:slideViewPr>
    <p:cSldViewPr snapToGrid="0">
      <p:cViewPr varScale="1">
        <p:scale>
          <a:sx n="93" d="100"/>
          <a:sy n="93" d="100"/>
        </p:scale>
        <p:origin x="369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E54E-379F-4997-A462-D7259F12098E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4400-45B6-4889-9B4A-783D46E27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13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E54E-379F-4997-A462-D7259F12098E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4400-45B6-4889-9B4A-783D46E27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42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E54E-379F-4997-A462-D7259F12098E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4400-45B6-4889-9B4A-783D46E27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504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E54E-379F-4997-A462-D7259F12098E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4400-45B6-4889-9B4A-783D46E27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40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E54E-379F-4997-A462-D7259F12098E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4400-45B6-4889-9B4A-783D46E27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27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E54E-379F-4997-A462-D7259F12098E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4400-45B6-4889-9B4A-783D46E27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431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E54E-379F-4997-A462-D7259F12098E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4400-45B6-4889-9B4A-783D46E27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775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E54E-379F-4997-A462-D7259F12098E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4400-45B6-4889-9B4A-783D46E27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94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E54E-379F-4997-A462-D7259F12098E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4400-45B6-4889-9B4A-783D46E27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28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E54E-379F-4997-A462-D7259F12098E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4400-45B6-4889-9B4A-783D46E27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668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5E54E-379F-4997-A462-D7259F12098E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4400-45B6-4889-9B4A-783D46E27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889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5E54E-379F-4997-A462-D7259F12098E}" type="datetimeFigureOut">
              <a:rPr kumimoji="1" lang="ja-JP" altLang="en-US" smtClean="0"/>
              <a:t>2018/9/27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34400-45B6-4889-9B4A-783D46E27A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89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3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1.wmf"/><Relationship Id="rId10" Type="http://schemas.openxmlformats.org/officeDocument/2006/relationships/image" Target="../media/image6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46596" y="297806"/>
            <a:ext cx="79339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000" b="1" cap="all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CHARACTERIZATION </a:t>
            </a:r>
            <a:r>
              <a:rPr lang="en-US" altLang="ja-JP" sz="2000" b="1" cap="all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 ISOTOPE EFFECT ON CONFINEMENT</a:t>
            </a:r>
            <a:endParaRPr lang="ja-JP" altLang="ja-JP" sz="2000" b="1" cap="all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ja-JP" sz="2000" b="1" cap="all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 DIMENSIONALLY SIMILAR NBI-HEATED PLASMAS in </a:t>
            </a:r>
            <a:r>
              <a:rPr lang="en-US" altLang="ja-JP" sz="2000" b="1" cap="all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LHD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376041" y="-5670"/>
            <a:ext cx="5825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EX/P3-5  </a:t>
            </a:r>
            <a:r>
              <a:rPr kumimoji="1" lang="en-US" altLang="ja-JP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H.Yamada</a:t>
            </a:r>
            <a:r>
              <a:rPr kumimoji="1"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et al.,  National Institute for Fusion Science, Japan</a:t>
            </a:r>
            <a:endParaRPr kumimoji="1"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3" descr="LH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65" y="122072"/>
            <a:ext cx="791550" cy="605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013344"/>
              </p:ext>
            </p:extLst>
          </p:nvPr>
        </p:nvGraphicFramePr>
        <p:xfrm>
          <a:off x="421814" y="2397972"/>
          <a:ext cx="3449033" cy="347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4" imgW="2527300" imgH="254000" progId="Equation.DSMT4">
                  <p:embed/>
                </p:oleObj>
              </mc:Choice>
              <mc:Fallback>
                <p:oleObj name="Equation" r:id="rId4" imgW="2527300" imgH="254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814" y="2397972"/>
                        <a:ext cx="3449033" cy="3472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216635"/>
              </p:ext>
            </p:extLst>
          </p:nvPr>
        </p:nvGraphicFramePr>
        <p:xfrm>
          <a:off x="421814" y="2797525"/>
          <a:ext cx="2755350" cy="318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6" imgW="1968500" imgH="254000" progId="Equation.DSMT4">
                  <p:embed/>
                </p:oleObj>
              </mc:Choice>
              <mc:Fallback>
                <p:oleObj name="Equation" r:id="rId6" imgW="1968500" imgH="254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814" y="2797525"/>
                        <a:ext cx="2755350" cy="3188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0" t="20203" r="1765" b="57547"/>
          <a:stretch/>
        </p:blipFill>
        <p:spPr bwMode="auto">
          <a:xfrm>
            <a:off x="148809" y="5195333"/>
            <a:ext cx="4353444" cy="146278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図 13"/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6" t="20710" r="28366" b="56089"/>
          <a:stretch/>
        </p:blipFill>
        <p:spPr bwMode="auto">
          <a:xfrm>
            <a:off x="4813579" y="3346118"/>
            <a:ext cx="3460801" cy="16313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図 14"/>
          <p:cNvPicPr/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39" r="18245" b="8095"/>
          <a:stretch/>
        </p:blipFill>
        <p:spPr bwMode="auto">
          <a:xfrm>
            <a:off x="4602058" y="4886428"/>
            <a:ext cx="1947963" cy="18969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4" t="16616" r="7727" b="60531"/>
          <a:stretch/>
        </p:blipFill>
        <p:spPr>
          <a:xfrm>
            <a:off x="61917" y="3615902"/>
            <a:ext cx="4601886" cy="1750018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298586" y="1014842"/>
            <a:ext cx="838732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Isotope effect, which is a long-standing mystery, has been investigated for NBI-heated </a:t>
            </a:r>
            <a:r>
              <a:rPr kumimoji="1" lang="en-US" altLang="ja-JP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 and D plasmas 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in LHD</a:t>
            </a:r>
          </a:p>
          <a:p>
            <a:endParaRPr kumimoji="1" lang="en-US" altLang="ja-JP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Clear discrepancy from </a:t>
            </a:r>
            <a:r>
              <a:rPr kumimoji="1"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gyro-Bohm</a:t>
            </a:r>
            <a:r>
              <a:rPr kumimoji="1"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 model is identified in comparison of H&amp;D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711887" y="2328138"/>
            <a:ext cx="4974021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No significant mass dependence in ops. </a:t>
            </a:r>
            <a:r>
              <a:rPr kumimoji="1" lang="en-US" altLang="ja-JP" dirty="0" err="1" smtClean="0"/>
              <a:t>param</a:t>
            </a:r>
            <a:r>
              <a:rPr kumimoji="1" lang="en-US" altLang="ja-JP" dirty="0" smtClean="0"/>
              <a:t>.</a:t>
            </a:r>
          </a:p>
          <a:p>
            <a:endParaRPr kumimoji="1" lang="en-US" altLang="ja-JP" sz="400" dirty="0" smtClean="0"/>
          </a:p>
          <a:p>
            <a:r>
              <a:rPr kumimoji="1" lang="en-US" altLang="ja-JP" u="sng" dirty="0" smtClean="0"/>
              <a:t>Clear gyro-Bohm AND mass dependence </a:t>
            </a:r>
            <a:r>
              <a:rPr kumimoji="1" lang="en-US" altLang="ja-JP" dirty="0" smtClean="0"/>
              <a:t>in</a:t>
            </a:r>
          </a:p>
          <a:p>
            <a:r>
              <a:rPr kumimoji="1" lang="en-US" altLang="ja-JP" u="sng" dirty="0" smtClean="0"/>
              <a:t>non-dimensional expression</a:t>
            </a:r>
          </a:p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28748" y="2067675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i="1" u="sng" dirty="0" smtClean="0"/>
              <a:t>Energy confinement time</a:t>
            </a:r>
            <a:endParaRPr kumimoji="1" lang="ja-JP" altLang="en-US" b="1" i="1" u="sng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28748" y="3226722"/>
            <a:ext cx="2232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i="1" u="sng" dirty="0" smtClean="0"/>
              <a:t>Thermal diffusivity</a:t>
            </a:r>
            <a:endParaRPr kumimoji="1" lang="ja-JP" altLang="en-US" b="1" i="1" u="sng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82759" y="3533171"/>
            <a:ext cx="4044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Dimensionally identical H&amp;D Plasma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627369" y="4965088"/>
            <a:ext cx="238914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 smtClean="0">
                <a:latin typeface="Symbol" panose="05050102010706020507" pitchFamily="18" charset="2"/>
              </a:rPr>
              <a:t>r</a:t>
            </a:r>
            <a:r>
              <a:rPr kumimoji="1" lang="en-US" altLang="ja-JP" u="sng" dirty="0" smtClean="0"/>
              <a:t>*, </a:t>
            </a:r>
            <a:r>
              <a:rPr kumimoji="1" lang="en-US" altLang="ja-JP" u="sng" dirty="0" smtClean="0">
                <a:latin typeface="Symbol" panose="05050102010706020507" pitchFamily="18" charset="2"/>
              </a:rPr>
              <a:t>n</a:t>
            </a:r>
            <a:r>
              <a:rPr kumimoji="1" lang="en-US" altLang="ja-JP" u="sng" dirty="0" smtClean="0"/>
              <a:t>* &amp; </a:t>
            </a:r>
            <a:r>
              <a:rPr kumimoji="1" lang="en-US" altLang="ja-JP" u="sng" dirty="0" smtClean="0">
                <a:latin typeface="Symbol" panose="05050102010706020507" pitchFamily="18" charset="2"/>
              </a:rPr>
              <a:t>b</a:t>
            </a:r>
            <a:r>
              <a:rPr kumimoji="1" lang="en-US" altLang="ja-JP" u="sng" dirty="0" smtClean="0"/>
              <a:t> </a:t>
            </a:r>
            <a:r>
              <a:rPr kumimoji="1" lang="en-US" altLang="ja-JP" dirty="0" smtClean="0"/>
              <a:t>are </a:t>
            </a:r>
            <a:r>
              <a:rPr kumimoji="1" lang="en-US" altLang="ja-JP" u="sng" dirty="0" smtClean="0"/>
              <a:t>sam</a:t>
            </a:r>
            <a:r>
              <a:rPr kumimoji="1" lang="en-US" altLang="ja-JP" dirty="0" smtClean="0"/>
              <a:t>e, but </a:t>
            </a:r>
            <a:r>
              <a:rPr kumimoji="1" lang="en-US" altLang="ja-JP" u="sng" dirty="0" smtClean="0">
                <a:latin typeface="Symbol" panose="05050102010706020507" pitchFamily="18" charset="2"/>
              </a:rPr>
              <a:t>c</a:t>
            </a:r>
            <a:r>
              <a:rPr kumimoji="1" lang="en-US" altLang="ja-JP" u="sng" dirty="0" smtClean="0"/>
              <a:t>/</a:t>
            </a:r>
            <a:r>
              <a:rPr kumimoji="1" lang="en-US" altLang="ja-JP" u="sng" dirty="0" smtClean="0">
                <a:latin typeface="Symbol" panose="05050102010706020507" pitchFamily="18" charset="2"/>
              </a:rPr>
              <a:t>W</a:t>
            </a:r>
            <a:r>
              <a:rPr kumimoji="1" lang="en-US" altLang="ja-JP" dirty="0" smtClean="0"/>
              <a:t>’s are </a:t>
            </a:r>
            <a:r>
              <a:rPr kumimoji="1" lang="en-US" altLang="ja-JP" u="sng" dirty="0" smtClean="0"/>
              <a:t>different</a:t>
            </a:r>
          </a:p>
          <a:p>
            <a:endParaRPr kumimoji="1" lang="en-US" altLang="ja-JP" sz="800" dirty="0"/>
          </a:p>
          <a:p>
            <a:r>
              <a:rPr kumimoji="1" lang="en-US" altLang="ja-JP" dirty="0" smtClean="0"/>
              <a:t>Electron channel is robustly improved but</a:t>
            </a:r>
          </a:p>
          <a:p>
            <a:r>
              <a:rPr kumimoji="1" lang="en-US" altLang="ja-JP" dirty="0" smtClean="0"/>
              <a:t>ion channel behaves differently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823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106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Symbol</vt:lpstr>
      <vt:lpstr>Office テーマ</vt:lpstr>
      <vt:lpstr>MathType 6.0 Equation</vt:lpstr>
      <vt:lpstr>PowerPoint プレゼンテーション</vt:lpstr>
    </vt:vector>
  </TitlesOfParts>
  <Company>National Institute for Fusion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Hiroshi2</dc:creator>
  <cp:lastModifiedBy>Hiroshi2</cp:lastModifiedBy>
  <cp:revision>7</cp:revision>
  <dcterms:created xsi:type="dcterms:W3CDTF">2018-09-27T04:48:22Z</dcterms:created>
  <dcterms:modified xsi:type="dcterms:W3CDTF">2018-09-27T07:54:52Z</dcterms:modified>
</cp:coreProperties>
</file>