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4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5" r:id="rId1"/>
  </p:sldMasterIdLst>
  <p:notesMasterIdLst>
    <p:notesMasterId r:id="rId16"/>
  </p:notesMasterIdLst>
  <p:handoutMasterIdLst>
    <p:handoutMasterId r:id="rId17"/>
  </p:handoutMasterIdLst>
  <p:sldIdLst>
    <p:sldId id="611" r:id="rId2"/>
    <p:sldId id="614" r:id="rId3"/>
    <p:sldId id="683" r:id="rId4"/>
    <p:sldId id="716" r:id="rId5"/>
    <p:sldId id="687" r:id="rId6"/>
    <p:sldId id="672" r:id="rId7"/>
    <p:sldId id="717" r:id="rId8"/>
    <p:sldId id="698" r:id="rId9"/>
    <p:sldId id="705" r:id="rId10"/>
    <p:sldId id="700" r:id="rId11"/>
    <p:sldId id="701" r:id="rId12"/>
    <p:sldId id="704" r:id="rId13"/>
    <p:sldId id="678" r:id="rId14"/>
    <p:sldId id="483" r:id="rId15"/>
  </p:sldIdLst>
  <p:sldSz cx="9144000" cy="6858000" type="screen4x3"/>
  <p:notesSz cx="6735763" cy="986631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58"/>
    <a:srgbClr val="455DD3"/>
    <a:srgbClr val="3B4EAF"/>
    <a:srgbClr val="8C9CEF"/>
    <a:srgbClr val="9BBDDE"/>
    <a:srgbClr val="0FCFFB"/>
    <a:srgbClr val="09FBDB"/>
    <a:srgbClr val="8598FB"/>
    <a:srgbClr val="8594DF"/>
    <a:srgbClr val="1E4BA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882" autoAdjust="0"/>
    <p:restoredTop sz="89876" autoAdjust="0"/>
  </p:normalViewPr>
  <p:slideViewPr>
    <p:cSldViewPr>
      <p:cViewPr>
        <p:scale>
          <a:sx n="73" d="100"/>
          <a:sy n="73" d="100"/>
        </p:scale>
        <p:origin x="-984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8F3EFD-75E8-464C-B950-A0A075F4E88C}" type="doc">
      <dgm:prSet loTypeId="urn:microsoft.com/office/officeart/2005/8/layout/vList2" loCatId="" qsTypeId="urn:microsoft.com/office/officeart/2005/8/quickstyle/simple3" qsCatId="simple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64F9AE7D-09B0-584C-995B-00BCEA6583A6}">
      <dgm:prSet phldrT="[Text]"/>
      <dgm:spPr/>
      <dgm:t>
        <a:bodyPr/>
        <a:lstStyle/>
        <a:p>
          <a:r>
            <a:rPr lang="en-US" dirty="0" smtClean="0"/>
            <a:t>PARR-1</a:t>
          </a:r>
          <a:endParaRPr lang="en-US" dirty="0"/>
        </a:p>
      </dgm:t>
    </dgm:pt>
    <dgm:pt modelId="{59E75029-AAD9-6F4F-8B82-E00783E6FFD6}" type="parTrans" cxnId="{17324937-8BE2-1748-99F4-6CBD76766642}">
      <dgm:prSet/>
      <dgm:spPr/>
      <dgm:t>
        <a:bodyPr/>
        <a:lstStyle/>
        <a:p>
          <a:endParaRPr lang="en-US"/>
        </a:p>
      </dgm:t>
    </dgm:pt>
    <dgm:pt modelId="{725C0CAF-56A9-6447-A7D8-82734F5A8B50}" type="sibTrans" cxnId="{17324937-8BE2-1748-99F4-6CBD76766642}">
      <dgm:prSet/>
      <dgm:spPr/>
      <dgm:t>
        <a:bodyPr/>
        <a:lstStyle/>
        <a:p>
          <a:endParaRPr lang="en-US"/>
        </a:p>
      </dgm:t>
    </dgm:pt>
    <dgm:pt modelId="{ED6D81B3-7D7E-824C-B5E8-5B1CD6C0EC60}">
      <dgm:prSet phldrT="[Text]"/>
      <dgm:spPr/>
      <dgm:t>
        <a:bodyPr/>
        <a:lstStyle/>
        <a:p>
          <a:pPr algn="just"/>
          <a:r>
            <a:rPr lang="en-US" dirty="0" smtClean="0"/>
            <a:t>Pool type reactor with 10 MW power and used for radioisotope production &amp; training of personnel</a:t>
          </a:r>
          <a:endParaRPr lang="en-US" dirty="0"/>
        </a:p>
      </dgm:t>
    </dgm:pt>
    <dgm:pt modelId="{63082CB6-576F-7C40-9501-D14A187B1A9E}" type="parTrans" cxnId="{CCE9675D-F022-2B4F-B83F-A4D4B159A919}">
      <dgm:prSet/>
      <dgm:spPr/>
      <dgm:t>
        <a:bodyPr/>
        <a:lstStyle/>
        <a:p>
          <a:endParaRPr lang="en-US"/>
        </a:p>
      </dgm:t>
    </dgm:pt>
    <dgm:pt modelId="{DB3F5F49-F3C1-B14D-A68B-CF9469EE601E}" type="sibTrans" cxnId="{CCE9675D-F022-2B4F-B83F-A4D4B159A919}">
      <dgm:prSet/>
      <dgm:spPr/>
      <dgm:t>
        <a:bodyPr/>
        <a:lstStyle/>
        <a:p>
          <a:endParaRPr lang="en-US"/>
        </a:p>
      </dgm:t>
    </dgm:pt>
    <dgm:pt modelId="{34723519-E60D-4B4A-953E-8E34411F0421}">
      <dgm:prSet phldrT="[Text]"/>
      <dgm:spPr/>
      <dgm:t>
        <a:bodyPr/>
        <a:lstStyle/>
        <a:p>
          <a:r>
            <a:rPr lang="en-US" dirty="0" smtClean="0"/>
            <a:t>PARR-2</a:t>
          </a:r>
          <a:endParaRPr lang="en-US" dirty="0"/>
        </a:p>
      </dgm:t>
    </dgm:pt>
    <dgm:pt modelId="{BEF4F46F-2D7B-0448-B345-89ECC40CC6F0}" type="parTrans" cxnId="{886AA915-212F-2240-AB48-7085040F6D1B}">
      <dgm:prSet/>
      <dgm:spPr/>
      <dgm:t>
        <a:bodyPr/>
        <a:lstStyle/>
        <a:p>
          <a:endParaRPr lang="en-US"/>
        </a:p>
      </dgm:t>
    </dgm:pt>
    <dgm:pt modelId="{2AD79433-7EB7-8448-ACCA-444F381B5AAD}" type="sibTrans" cxnId="{886AA915-212F-2240-AB48-7085040F6D1B}">
      <dgm:prSet/>
      <dgm:spPr/>
      <dgm:t>
        <a:bodyPr/>
        <a:lstStyle/>
        <a:p>
          <a:endParaRPr lang="en-US"/>
        </a:p>
      </dgm:t>
    </dgm:pt>
    <dgm:pt modelId="{CE9E1685-BCA1-E646-9B82-30FE4950BEBF}">
      <dgm:prSet phldrT="[Text]"/>
      <dgm:spPr/>
      <dgm:t>
        <a:bodyPr/>
        <a:lstStyle/>
        <a:p>
          <a:pPr algn="just"/>
          <a:r>
            <a:rPr lang="en-US" dirty="0" smtClean="0"/>
            <a:t>Tank in a pool type reactor of 27KW and used for training of personnel</a:t>
          </a:r>
          <a:endParaRPr lang="en-US" dirty="0"/>
        </a:p>
      </dgm:t>
    </dgm:pt>
    <dgm:pt modelId="{70C6B3C5-1702-D841-A9B2-1707690D9881}" type="parTrans" cxnId="{569C8C39-318E-0348-A04B-D3C9708023C3}">
      <dgm:prSet/>
      <dgm:spPr/>
      <dgm:t>
        <a:bodyPr/>
        <a:lstStyle/>
        <a:p>
          <a:endParaRPr lang="en-US"/>
        </a:p>
      </dgm:t>
    </dgm:pt>
    <dgm:pt modelId="{FADDAF77-51F7-C244-84C9-A72135DACED0}" type="sibTrans" cxnId="{569C8C39-318E-0348-A04B-D3C9708023C3}">
      <dgm:prSet/>
      <dgm:spPr/>
      <dgm:t>
        <a:bodyPr/>
        <a:lstStyle/>
        <a:p>
          <a:endParaRPr lang="en-US"/>
        </a:p>
      </dgm:t>
    </dgm:pt>
    <dgm:pt modelId="{DA157DBC-7C48-D048-A1C7-EBA76773EB20}" type="pres">
      <dgm:prSet presAssocID="{B28F3EFD-75E8-464C-B950-A0A075F4E88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667F79-C7A6-8740-9115-88FAD47EEC12}" type="pres">
      <dgm:prSet presAssocID="{64F9AE7D-09B0-584C-995B-00BCEA6583A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DCD863-BEF9-FC4E-ACCB-845B85260B0D}" type="pres">
      <dgm:prSet presAssocID="{64F9AE7D-09B0-584C-995B-00BCEA6583A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5B29BF-974C-6F43-B73A-EFC96B4F8414}" type="pres">
      <dgm:prSet presAssocID="{34723519-E60D-4B4A-953E-8E34411F042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456CB2-D48A-9E47-A2B8-AEA65E512E36}" type="pres">
      <dgm:prSet presAssocID="{34723519-E60D-4B4A-953E-8E34411F042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100451-7CE7-6D47-8603-D6113D308BC8}" type="presOf" srcId="{34723519-E60D-4B4A-953E-8E34411F0421}" destId="{DD5B29BF-974C-6F43-B73A-EFC96B4F8414}" srcOrd="0" destOrd="0" presId="urn:microsoft.com/office/officeart/2005/8/layout/vList2"/>
    <dgm:cxn modelId="{886AA915-212F-2240-AB48-7085040F6D1B}" srcId="{B28F3EFD-75E8-464C-B950-A0A075F4E88C}" destId="{34723519-E60D-4B4A-953E-8E34411F0421}" srcOrd="1" destOrd="0" parTransId="{BEF4F46F-2D7B-0448-B345-89ECC40CC6F0}" sibTransId="{2AD79433-7EB7-8448-ACCA-444F381B5AAD}"/>
    <dgm:cxn modelId="{11FAE076-BC9C-DA48-B033-6AF111B710DF}" type="presOf" srcId="{64F9AE7D-09B0-584C-995B-00BCEA6583A6}" destId="{6A667F79-C7A6-8740-9115-88FAD47EEC12}" srcOrd="0" destOrd="0" presId="urn:microsoft.com/office/officeart/2005/8/layout/vList2"/>
    <dgm:cxn modelId="{CCE9675D-F022-2B4F-B83F-A4D4B159A919}" srcId="{64F9AE7D-09B0-584C-995B-00BCEA6583A6}" destId="{ED6D81B3-7D7E-824C-B5E8-5B1CD6C0EC60}" srcOrd="0" destOrd="0" parTransId="{63082CB6-576F-7C40-9501-D14A187B1A9E}" sibTransId="{DB3F5F49-F3C1-B14D-A68B-CF9469EE601E}"/>
    <dgm:cxn modelId="{7BDCF401-6094-E54D-94A8-98BBC93FF250}" type="presOf" srcId="{B28F3EFD-75E8-464C-B950-A0A075F4E88C}" destId="{DA157DBC-7C48-D048-A1C7-EBA76773EB20}" srcOrd="0" destOrd="0" presId="urn:microsoft.com/office/officeart/2005/8/layout/vList2"/>
    <dgm:cxn modelId="{17324937-8BE2-1748-99F4-6CBD76766642}" srcId="{B28F3EFD-75E8-464C-B950-A0A075F4E88C}" destId="{64F9AE7D-09B0-584C-995B-00BCEA6583A6}" srcOrd="0" destOrd="0" parTransId="{59E75029-AAD9-6F4F-8B82-E00783E6FFD6}" sibTransId="{725C0CAF-56A9-6447-A7D8-82734F5A8B50}"/>
    <dgm:cxn modelId="{993CD35B-8969-4949-B2D8-00AA60D04D34}" type="presOf" srcId="{CE9E1685-BCA1-E646-9B82-30FE4950BEBF}" destId="{D6456CB2-D48A-9E47-A2B8-AEA65E512E36}" srcOrd="0" destOrd="0" presId="urn:microsoft.com/office/officeart/2005/8/layout/vList2"/>
    <dgm:cxn modelId="{5D5CA123-07C9-694D-B68D-FAC1681C94A9}" type="presOf" srcId="{ED6D81B3-7D7E-824C-B5E8-5B1CD6C0EC60}" destId="{DCDCD863-BEF9-FC4E-ACCB-845B85260B0D}" srcOrd="0" destOrd="0" presId="urn:microsoft.com/office/officeart/2005/8/layout/vList2"/>
    <dgm:cxn modelId="{569C8C39-318E-0348-A04B-D3C9708023C3}" srcId="{34723519-E60D-4B4A-953E-8E34411F0421}" destId="{CE9E1685-BCA1-E646-9B82-30FE4950BEBF}" srcOrd="0" destOrd="0" parTransId="{70C6B3C5-1702-D841-A9B2-1707690D9881}" sibTransId="{FADDAF77-51F7-C244-84C9-A72135DACED0}"/>
    <dgm:cxn modelId="{723BB9D4-9898-B449-AC43-8504F7D286D3}" type="presParOf" srcId="{DA157DBC-7C48-D048-A1C7-EBA76773EB20}" destId="{6A667F79-C7A6-8740-9115-88FAD47EEC12}" srcOrd="0" destOrd="0" presId="urn:microsoft.com/office/officeart/2005/8/layout/vList2"/>
    <dgm:cxn modelId="{E4F132A0-D573-1646-9021-14D5DBE86506}" type="presParOf" srcId="{DA157DBC-7C48-D048-A1C7-EBA76773EB20}" destId="{DCDCD863-BEF9-FC4E-ACCB-845B85260B0D}" srcOrd="1" destOrd="0" presId="urn:microsoft.com/office/officeart/2005/8/layout/vList2"/>
    <dgm:cxn modelId="{AE76EF82-2904-2B45-8A32-AC07A5C93EB8}" type="presParOf" srcId="{DA157DBC-7C48-D048-A1C7-EBA76773EB20}" destId="{DD5B29BF-974C-6F43-B73A-EFC96B4F8414}" srcOrd="2" destOrd="0" presId="urn:microsoft.com/office/officeart/2005/8/layout/vList2"/>
    <dgm:cxn modelId="{B004D5E7-2A7D-2C4E-8610-E6ED58B7E619}" type="presParOf" srcId="{DA157DBC-7C48-D048-A1C7-EBA76773EB20}" destId="{D6456CB2-D48A-9E47-A2B8-AEA65E512E36}" srcOrd="3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3D0594-96FD-B943-98C7-40C8BB20B388}" type="doc">
      <dgm:prSet loTypeId="urn:microsoft.com/office/officeart/2005/8/layout/process4" loCatId="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70960F-BFC5-1845-8A2F-804C27F3888E}">
      <dgm:prSet phldrT="[Text]" custT="1"/>
      <dgm:spPr/>
      <dgm:t>
        <a:bodyPr/>
        <a:lstStyle/>
        <a:p>
          <a:r>
            <a:rPr lang="en-US" sz="2000" dirty="0" smtClean="0"/>
            <a:t>1964 Review of PARR-1 SAR by Pakistan Nuclear Safety Committee </a:t>
          </a:r>
          <a:endParaRPr lang="en-US" sz="2000" dirty="0"/>
        </a:p>
      </dgm:t>
    </dgm:pt>
    <dgm:pt modelId="{50C16433-1EDF-0A4B-A99B-327B9477CA36}" type="parTrans" cxnId="{ED3E8658-8A92-284B-AFBD-D09DCA89F5F9}">
      <dgm:prSet/>
      <dgm:spPr/>
      <dgm:t>
        <a:bodyPr/>
        <a:lstStyle/>
        <a:p>
          <a:endParaRPr lang="en-US"/>
        </a:p>
      </dgm:t>
    </dgm:pt>
    <dgm:pt modelId="{CA4B13F5-8781-7A42-B09C-52AE0829EBB6}" type="sibTrans" cxnId="{ED3E8658-8A92-284B-AFBD-D09DCA89F5F9}">
      <dgm:prSet/>
      <dgm:spPr/>
      <dgm:t>
        <a:bodyPr/>
        <a:lstStyle/>
        <a:p>
          <a:endParaRPr lang="en-US"/>
        </a:p>
      </dgm:t>
    </dgm:pt>
    <dgm:pt modelId="{9B140920-4FE6-6D49-A218-9A9251ACA538}">
      <dgm:prSet phldrT="[Text]" custT="1"/>
      <dgm:spPr/>
      <dgm:t>
        <a:bodyPr/>
        <a:lstStyle/>
        <a:p>
          <a:r>
            <a:rPr lang="en-US" sz="2000" dirty="0" smtClean="0"/>
            <a:t>1984 Review of up-gradation of PARR-1 (5MW to 10 MW)</a:t>
          </a:r>
        </a:p>
      </dgm:t>
    </dgm:pt>
    <dgm:pt modelId="{AF502F06-9709-1B4E-AE93-DA0996CBE85A}" type="parTrans" cxnId="{78D87DFB-847C-8749-A36C-851EBFB96191}">
      <dgm:prSet/>
      <dgm:spPr/>
      <dgm:t>
        <a:bodyPr/>
        <a:lstStyle/>
        <a:p>
          <a:endParaRPr lang="en-US"/>
        </a:p>
      </dgm:t>
    </dgm:pt>
    <dgm:pt modelId="{8E48C015-4712-0B41-82E2-7493C4EAD37F}" type="sibTrans" cxnId="{78D87DFB-847C-8749-A36C-851EBFB96191}">
      <dgm:prSet/>
      <dgm:spPr/>
      <dgm:t>
        <a:bodyPr/>
        <a:lstStyle/>
        <a:p>
          <a:endParaRPr lang="en-US"/>
        </a:p>
      </dgm:t>
    </dgm:pt>
    <dgm:pt modelId="{A38DA6F5-C152-2442-B83E-4B52CA35854A}">
      <dgm:prSet phldrT="[Text]" custT="1"/>
      <dgm:spPr/>
      <dgm:t>
        <a:bodyPr/>
        <a:lstStyle/>
        <a:p>
          <a:r>
            <a:rPr lang="en-US" sz="2000" dirty="0" smtClean="0"/>
            <a:t>1993 License was granted to PARR-2 </a:t>
          </a:r>
          <a:endParaRPr lang="en-US" sz="2000" dirty="0"/>
        </a:p>
      </dgm:t>
    </dgm:pt>
    <dgm:pt modelId="{AD26BCD6-BD35-B04A-BCCF-BBD238EC3A4D}" type="parTrans" cxnId="{FEF2ACFC-6E55-6F40-89A6-D4A65B8338CA}">
      <dgm:prSet/>
      <dgm:spPr/>
      <dgm:t>
        <a:bodyPr/>
        <a:lstStyle/>
        <a:p>
          <a:endParaRPr lang="en-US"/>
        </a:p>
      </dgm:t>
    </dgm:pt>
    <dgm:pt modelId="{733FE988-FAB9-B146-B575-9F9222590F07}" type="sibTrans" cxnId="{FEF2ACFC-6E55-6F40-89A6-D4A65B8338CA}">
      <dgm:prSet/>
      <dgm:spPr/>
      <dgm:t>
        <a:bodyPr/>
        <a:lstStyle/>
        <a:p>
          <a:endParaRPr lang="en-US"/>
        </a:p>
      </dgm:t>
    </dgm:pt>
    <dgm:pt modelId="{0D5D5CDB-4724-2640-8F2D-9B43325A11ED}">
      <dgm:prSet phldrT="[Text]" custT="1"/>
      <dgm:spPr/>
      <dgm:t>
        <a:bodyPr/>
        <a:lstStyle/>
        <a:p>
          <a:r>
            <a:rPr lang="en-US" sz="2000" dirty="0" smtClean="0"/>
            <a:t>1988 PARR-2 SAR was reviewed</a:t>
          </a:r>
          <a:endParaRPr lang="en-US" sz="2000" dirty="0"/>
        </a:p>
      </dgm:t>
    </dgm:pt>
    <dgm:pt modelId="{EC01891E-800B-BD41-BBE3-B7FD7E6502E3}" type="parTrans" cxnId="{6365A295-AE52-0C4F-ACFC-6E8FB082C309}">
      <dgm:prSet/>
      <dgm:spPr/>
      <dgm:t>
        <a:bodyPr/>
        <a:lstStyle/>
        <a:p>
          <a:endParaRPr lang="en-US"/>
        </a:p>
      </dgm:t>
    </dgm:pt>
    <dgm:pt modelId="{F397FF24-18F4-664A-8455-40A5B2C7AFEC}" type="sibTrans" cxnId="{6365A295-AE52-0C4F-ACFC-6E8FB082C309}">
      <dgm:prSet/>
      <dgm:spPr/>
      <dgm:t>
        <a:bodyPr/>
        <a:lstStyle/>
        <a:p>
          <a:endParaRPr lang="en-US"/>
        </a:p>
      </dgm:t>
    </dgm:pt>
    <dgm:pt modelId="{A64C3BEF-6E7C-804E-8A87-790A9BA0BD69}">
      <dgm:prSet phldrT="[Text]" custT="1"/>
      <dgm:spPr/>
      <dgm:t>
        <a:bodyPr/>
        <a:lstStyle/>
        <a:p>
          <a:r>
            <a:rPr lang="en-US" sz="2000" dirty="0" smtClean="0"/>
            <a:t>2001 Pakistan Nuclear Regulatory Authority</a:t>
          </a:r>
          <a:endParaRPr lang="en-US" sz="2000" dirty="0"/>
        </a:p>
      </dgm:t>
    </dgm:pt>
    <dgm:pt modelId="{082D4E8A-81FC-A148-BA5D-A680514B0EFF}" type="parTrans" cxnId="{4B21B9C8-BE01-7D40-AE99-845812B13804}">
      <dgm:prSet/>
      <dgm:spPr/>
      <dgm:t>
        <a:bodyPr/>
        <a:lstStyle/>
        <a:p>
          <a:endParaRPr lang="en-US"/>
        </a:p>
      </dgm:t>
    </dgm:pt>
    <dgm:pt modelId="{1EFB41E7-E886-D74E-B374-BDDB0E9CADAD}" type="sibTrans" cxnId="{4B21B9C8-BE01-7D40-AE99-845812B13804}">
      <dgm:prSet/>
      <dgm:spPr/>
      <dgm:t>
        <a:bodyPr/>
        <a:lstStyle/>
        <a:p>
          <a:endParaRPr lang="en-US"/>
        </a:p>
      </dgm:t>
    </dgm:pt>
    <dgm:pt modelId="{705B1AF5-C64F-AF4B-8B0C-68112A749B14}">
      <dgm:prSet phldrT="[Text]" custT="1"/>
      <dgm:spPr/>
      <dgm:t>
        <a:bodyPr/>
        <a:lstStyle/>
        <a:p>
          <a:r>
            <a:rPr lang="en-US" sz="2000" dirty="0" smtClean="0"/>
            <a:t>2000 Formal operating license was granted to PARR-1</a:t>
          </a:r>
          <a:endParaRPr lang="en-US" sz="2000" dirty="0"/>
        </a:p>
      </dgm:t>
    </dgm:pt>
    <dgm:pt modelId="{505AF51F-99AD-2147-B566-C896BBD72E0D}" type="sibTrans" cxnId="{154442D5-E999-B544-BB57-A76F02235C72}">
      <dgm:prSet/>
      <dgm:spPr/>
      <dgm:t>
        <a:bodyPr/>
        <a:lstStyle/>
        <a:p>
          <a:endParaRPr lang="en-US"/>
        </a:p>
      </dgm:t>
    </dgm:pt>
    <dgm:pt modelId="{8C143ED4-6F33-F043-B2EC-A533275D5B3B}" type="parTrans" cxnId="{154442D5-E999-B544-BB57-A76F02235C72}">
      <dgm:prSet/>
      <dgm:spPr/>
      <dgm:t>
        <a:bodyPr/>
        <a:lstStyle/>
        <a:p>
          <a:endParaRPr lang="en-US"/>
        </a:p>
      </dgm:t>
    </dgm:pt>
    <dgm:pt modelId="{7B2D8272-FD8E-7F44-8AAD-C39677DC6504}" type="pres">
      <dgm:prSet presAssocID="{A23D0594-96FD-B943-98C7-40C8BB20B38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5065D8-B605-BE47-96E0-2A31F8301EB6}" type="pres">
      <dgm:prSet presAssocID="{A64C3BEF-6E7C-804E-8A87-790A9BA0BD69}" presName="boxAndChildren" presStyleCnt="0"/>
      <dgm:spPr/>
    </dgm:pt>
    <dgm:pt modelId="{6DED6475-6446-484A-BF73-81DF82C6BED8}" type="pres">
      <dgm:prSet presAssocID="{A64C3BEF-6E7C-804E-8A87-790A9BA0BD69}" presName="parentTextBox" presStyleLbl="node1" presStyleIdx="0" presStyleCnt="4"/>
      <dgm:spPr/>
      <dgm:t>
        <a:bodyPr/>
        <a:lstStyle/>
        <a:p>
          <a:endParaRPr lang="en-US"/>
        </a:p>
      </dgm:t>
    </dgm:pt>
    <dgm:pt modelId="{F5328943-AF6F-BA4B-8D8B-78446A5DDC82}" type="pres">
      <dgm:prSet presAssocID="{733FE988-FAB9-B146-B575-9F9222590F07}" presName="sp" presStyleCnt="0"/>
      <dgm:spPr/>
    </dgm:pt>
    <dgm:pt modelId="{96037844-9DFC-4A4D-9A04-0FB05414BD5E}" type="pres">
      <dgm:prSet presAssocID="{A38DA6F5-C152-2442-B83E-4B52CA35854A}" presName="arrowAndChildren" presStyleCnt="0"/>
      <dgm:spPr/>
    </dgm:pt>
    <dgm:pt modelId="{645C5B88-3F6F-8048-9EB7-2321E7C3F76D}" type="pres">
      <dgm:prSet presAssocID="{A38DA6F5-C152-2442-B83E-4B52CA35854A}" presName="parentTextArrow" presStyleLbl="node1" presStyleIdx="0" presStyleCnt="4"/>
      <dgm:spPr/>
      <dgm:t>
        <a:bodyPr/>
        <a:lstStyle/>
        <a:p>
          <a:endParaRPr lang="en-US"/>
        </a:p>
      </dgm:t>
    </dgm:pt>
    <dgm:pt modelId="{BEA33EBD-FD8D-BC43-B8BB-05382DC3F3D1}" type="pres">
      <dgm:prSet presAssocID="{A38DA6F5-C152-2442-B83E-4B52CA35854A}" presName="arrow" presStyleLbl="node1" presStyleIdx="1" presStyleCnt="4"/>
      <dgm:spPr/>
      <dgm:t>
        <a:bodyPr/>
        <a:lstStyle/>
        <a:p>
          <a:endParaRPr lang="en-US"/>
        </a:p>
      </dgm:t>
    </dgm:pt>
    <dgm:pt modelId="{0625AD2F-1BD7-C044-A1FD-289BEE6E5820}" type="pres">
      <dgm:prSet presAssocID="{A38DA6F5-C152-2442-B83E-4B52CA35854A}" presName="descendantArrow" presStyleCnt="0"/>
      <dgm:spPr/>
    </dgm:pt>
    <dgm:pt modelId="{629C0E26-0996-4F4B-BA5D-C30801ACDA3E}" type="pres">
      <dgm:prSet presAssocID="{705B1AF5-C64F-AF4B-8B0C-68112A749B14}" presName="childTextArrow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6AAC02-E3A7-2D4C-B66B-FC61B2000ED1}" type="pres">
      <dgm:prSet presAssocID="{8E48C015-4712-0B41-82E2-7493C4EAD37F}" presName="sp" presStyleCnt="0"/>
      <dgm:spPr/>
    </dgm:pt>
    <dgm:pt modelId="{05B693D2-536F-704C-A7E5-28947B0A6EEC}" type="pres">
      <dgm:prSet presAssocID="{9B140920-4FE6-6D49-A218-9A9251ACA538}" presName="arrowAndChildren" presStyleCnt="0"/>
      <dgm:spPr/>
    </dgm:pt>
    <dgm:pt modelId="{9C8C970C-2960-8440-973B-D2B145F07E19}" type="pres">
      <dgm:prSet presAssocID="{9B140920-4FE6-6D49-A218-9A9251ACA538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27F34F24-2689-8148-904B-BDD8D5F139A6}" type="pres">
      <dgm:prSet presAssocID="{9B140920-4FE6-6D49-A218-9A9251ACA538}" presName="arrow" presStyleLbl="node1" presStyleIdx="2" presStyleCnt="4"/>
      <dgm:spPr/>
      <dgm:t>
        <a:bodyPr/>
        <a:lstStyle/>
        <a:p>
          <a:endParaRPr lang="en-US"/>
        </a:p>
      </dgm:t>
    </dgm:pt>
    <dgm:pt modelId="{082E2053-C06F-1D45-8F78-27C052D78289}" type="pres">
      <dgm:prSet presAssocID="{9B140920-4FE6-6D49-A218-9A9251ACA538}" presName="descendantArrow" presStyleCnt="0"/>
      <dgm:spPr/>
    </dgm:pt>
    <dgm:pt modelId="{D5B3624D-79DE-7B4B-8B45-BDF4A96613A5}" type="pres">
      <dgm:prSet presAssocID="{0D5D5CDB-4724-2640-8F2D-9B43325A11ED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5E4791-1B90-3447-B75A-63023220145B}" type="pres">
      <dgm:prSet presAssocID="{CA4B13F5-8781-7A42-B09C-52AE0829EBB6}" presName="sp" presStyleCnt="0"/>
      <dgm:spPr/>
    </dgm:pt>
    <dgm:pt modelId="{5E345606-508E-F243-81AE-9FADC8011969}" type="pres">
      <dgm:prSet presAssocID="{7D70960F-BFC5-1845-8A2F-804C27F3888E}" presName="arrowAndChildren" presStyleCnt="0"/>
      <dgm:spPr/>
    </dgm:pt>
    <dgm:pt modelId="{62D8BC8A-44F0-9C40-A4F7-9B7A3276DAED}" type="pres">
      <dgm:prSet presAssocID="{7D70960F-BFC5-1845-8A2F-804C27F3888E}" presName="parentTextArrow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702A023A-33AF-F340-9783-B7E3FEA16E2D}" type="presOf" srcId="{9B140920-4FE6-6D49-A218-9A9251ACA538}" destId="{27F34F24-2689-8148-904B-BDD8D5F139A6}" srcOrd="1" destOrd="0" presId="urn:microsoft.com/office/officeart/2005/8/layout/process4"/>
    <dgm:cxn modelId="{F8F49C58-EE6F-AC47-9528-47D7A7E03C6F}" type="presOf" srcId="{9B140920-4FE6-6D49-A218-9A9251ACA538}" destId="{9C8C970C-2960-8440-973B-D2B145F07E19}" srcOrd="0" destOrd="0" presId="urn:microsoft.com/office/officeart/2005/8/layout/process4"/>
    <dgm:cxn modelId="{F4B80FB7-AFBD-D34F-97BE-EB105EEDB5FB}" type="presOf" srcId="{A38DA6F5-C152-2442-B83E-4B52CA35854A}" destId="{BEA33EBD-FD8D-BC43-B8BB-05382DC3F3D1}" srcOrd="1" destOrd="0" presId="urn:microsoft.com/office/officeart/2005/8/layout/process4"/>
    <dgm:cxn modelId="{6365A295-AE52-0C4F-ACFC-6E8FB082C309}" srcId="{9B140920-4FE6-6D49-A218-9A9251ACA538}" destId="{0D5D5CDB-4724-2640-8F2D-9B43325A11ED}" srcOrd="0" destOrd="0" parTransId="{EC01891E-800B-BD41-BBE3-B7FD7E6502E3}" sibTransId="{F397FF24-18F4-664A-8455-40A5B2C7AFEC}"/>
    <dgm:cxn modelId="{D4B1EFB5-2E04-4F4F-8B0E-0F79194F7301}" type="presOf" srcId="{A38DA6F5-C152-2442-B83E-4B52CA35854A}" destId="{645C5B88-3F6F-8048-9EB7-2321E7C3F76D}" srcOrd="0" destOrd="0" presId="urn:microsoft.com/office/officeart/2005/8/layout/process4"/>
    <dgm:cxn modelId="{78D87DFB-847C-8749-A36C-851EBFB96191}" srcId="{A23D0594-96FD-B943-98C7-40C8BB20B388}" destId="{9B140920-4FE6-6D49-A218-9A9251ACA538}" srcOrd="1" destOrd="0" parTransId="{AF502F06-9709-1B4E-AE93-DA0996CBE85A}" sibTransId="{8E48C015-4712-0B41-82E2-7493C4EAD37F}"/>
    <dgm:cxn modelId="{154442D5-E999-B544-BB57-A76F02235C72}" srcId="{A38DA6F5-C152-2442-B83E-4B52CA35854A}" destId="{705B1AF5-C64F-AF4B-8B0C-68112A749B14}" srcOrd="0" destOrd="0" parTransId="{8C143ED4-6F33-F043-B2EC-A533275D5B3B}" sibTransId="{505AF51F-99AD-2147-B566-C896BBD72E0D}"/>
    <dgm:cxn modelId="{F48AED47-9F1E-3949-B640-FD3B77185910}" type="presOf" srcId="{A64C3BEF-6E7C-804E-8A87-790A9BA0BD69}" destId="{6DED6475-6446-484A-BF73-81DF82C6BED8}" srcOrd="0" destOrd="0" presId="urn:microsoft.com/office/officeart/2005/8/layout/process4"/>
    <dgm:cxn modelId="{FEF2ACFC-6E55-6F40-89A6-D4A65B8338CA}" srcId="{A23D0594-96FD-B943-98C7-40C8BB20B388}" destId="{A38DA6F5-C152-2442-B83E-4B52CA35854A}" srcOrd="2" destOrd="0" parTransId="{AD26BCD6-BD35-B04A-BCCF-BBD238EC3A4D}" sibTransId="{733FE988-FAB9-B146-B575-9F9222590F07}"/>
    <dgm:cxn modelId="{ED3E8658-8A92-284B-AFBD-D09DCA89F5F9}" srcId="{A23D0594-96FD-B943-98C7-40C8BB20B388}" destId="{7D70960F-BFC5-1845-8A2F-804C27F3888E}" srcOrd="0" destOrd="0" parTransId="{50C16433-1EDF-0A4B-A99B-327B9477CA36}" sibTransId="{CA4B13F5-8781-7A42-B09C-52AE0829EBB6}"/>
    <dgm:cxn modelId="{A371AD88-F25F-E34D-A178-F6190210E5BE}" type="presOf" srcId="{A23D0594-96FD-B943-98C7-40C8BB20B388}" destId="{7B2D8272-FD8E-7F44-8AAD-C39677DC6504}" srcOrd="0" destOrd="0" presId="urn:microsoft.com/office/officeart/2005/8/layout/process4"/>
    <dgm:cxn modelId="{4B21B9C8-BE01-7D40-AE99-845812B13804}" srcId="{A23D0594-96FD-B943-98C7-40C8BB20B388}" destId="{A64C3BEF-6E7C-804E-8A87-790A9BA0BD69}" srcOrd="3" destOrd="0" parTransId="{082D4E8A-81FC-A148-BA5D-A680514B0EFF}" sibTransId="{1EFB41E7-E886-D74E-B374-BDDB0E9CADAD}"/>
    <dgm:cxn modelId="{052A5D70-38FA-354F-B7B8-1AC4C0032032}" type="presOf" srcId="{705B1AF5-C64F-AF4B-8B0C-68112A749B14}" destId="{629C0E26-0996-4F4B-BA5D-C30801ACDA3E}" srcOrd="0" destOrd="0" presId="urn:microsoft.com/office/officeart/2005/8/layout/process4"/>
    <dgm:cxn modelId="{C84989DA-469E-4A4D-89D8-A8FC80E1FA80}" type="presOf" srcId="{0D5D5CDB-4724-2640-8F2D-9B43325A11ED}" destId="{D5B3624D-79DE-7B4B-8B45-BDF4A96613A5}" srcOrd="0" destOrd="0" presId="urn:microsoft.com/office/officeart/2005/8/layout/process4"/>
    <dgm:cxn modelId="{6B8985E6-548E-8F4C-ABF4-E9E40A5EF5B7}" type="presOf" srcId="{7D70960F-BFC5-1845-8A2F-804C27F3888E}" destId="{62D8BC8A-44F0-9C40-A4F7-9B7A3276DAED}" srcOrd="0" destOrd="0" presId="urn:microsoft.com/office/officeart/2005/8/layout/process4"/>
    <dgm:cxn modelId="{DB863F0A-395F-BD40-92D5-2C22AF6A89B9}" type="presParOf" srcId="{7B2D8272-FD8E-7F44-8AAD-C39677DC6504}" destId="{3D5065D8-B605-BE47-96E0-2A31F8301EB6}" srcOrd="0" destOrd="0" presId="urn:microsoft.com/office/officeart/2005/8/layout/process4"/>
    <dgm:cxn modelId="{92F16CC2-81EF-2049-BA56-1649A0AD1AB0}" type="presParOf" srcId="{3D5065D8-B605-BE47-96E0-2A31F8301EB6}" destId="{6DED6475-6446-484A-BF73-81DF82C6BED8}" srcOrd="0" destOrd="0" presId="urn:microsoft.com/office/officeart/2005/8/layout/process4"/>
    <dgm:cxn modelId="{EA0E17E9-1CC4-9C4C-B19D-6DB174060B51}" type="presParOf" srcId="{7B2D8272-FD8E-7F44-8AAD-C39677DC6504}" destId="{F5328943-AF6F-BA4B-8D8B-78446A5DDC82}" srcOrd="1" destOrd="0" presId="urn:microsoft.com/office/officeart/2005/8/layout/process4"/>
    <dgm:cxn modelId="{C29E0619-150C-304E-BEB9-7812590A0BB8}" type="presParOf" srcId="{7B2D8272-FD8E-7F44-8AAD-C39677DC6504}" destId="{96037844-9DFC-4A4D-9A04-0FB05414BD5E}" srcOrd="2" destOrd="0" presId="urn:microsoft.com/office/officeart/2005/8/layout/process4"/>
    <dgm:cxn modelId="{67C370C6-38BF-EF49-9477-37594697C605}" type="presParOf" srcId="{96037844-9DFC-4A4D-9A04-0FB05414BD5E}" destId="{645C5B88-3F6F-8048-9EB7-2321E7C3F76D}" srcOrd="0" destOrd="0" presId="urn:microsoft.com/office/officeart/2005/8/layout/process4"/>
    <dgm:cxn modelId="{DC589EE0-D9CF-1F49-B875-9477A64008CD}" type="presParOf" srcId="{96037844-9DFC-4A4D-9A04-0FB05414BD5E}" destId="{BEA33EBD-FD8D-BC43-B8BB-05382DC3F3D1}" srcOrd="1" destOrd="0" presId="urn:microsoft.com/office/officeart/2005/8/layout/process4"/>
    <dgm:cxn modelId="{CF31242F-CE60-7F46-B5C5-95740300C50F}" type="presParOf" srcId="{96037844-9DFC-4A4D-9A04-0FB05414BD5E}" destId="{0625AD2F-1BD7-C044-A1FD-289BEE6E5820}" srcOrd="2" destOrd="0" presId="urn:microsoft.com/office/officeart/2005/8/layout/process4"/>
    <dgm:cxn modelId="{94ED0BBF-4E27-DF4B-B9AD-B5D755C3FB3C}" type="presParOf" srcId="{0625AD2F-1BD7-C044-A1FD-289BEE6E5820}" destId="{629C0E26-0996-4F4B-BA5D-C30801ACDA3E}" srcOrd="0" destOrd="0" presId="urn:microsoft.com/office/officeart/2005/8/layout/process4"/>
    <dgm:cxn modelId="{33DFD2F3-7289-8D45-8051-4F472832CBB8}" type="presParOf" srcId="{7B2D8272-FD8E-7F44-8AAD-C39677DC6504}" destId="{0C6AAC02-E3A7-2D4C-B66B-FC61B2000ED1}" srcOrd="3" destOrd="0" presId="urn:microsoft.com/office/officeart/2005/8/layout/process4"/>
    <dgm:cxn modelId="{1F65B96D-2F00-3A45-81CE-B26B99937410}" type="presParOf" srcId="{7B2D8272-FD8E-7F44-8AAD-C39677DC6504}" destId="{05B693D2-536F-704C-A7E5-28947B0A6EEC}" srcOrd="4" destOrd="0" presId="urn:microsoft.com/office/officeart/2005/8/layout/process4"/>
    <dgm:cxn modelId="{18F37066-370B-2A44-A60C-C5F17E443CD9}" type="presParOf" srcId="{05B693D2-536F-704C-A7E5-28947B0A6EEC}" destId="{9C8C970C-2960-8440-973B-D2B145F07E19}" srcOrd="0" destOrd="0" presId="urn:microsoft.com/office/officeart/2005/8/layout/process4"/>
    <dgm:cxn modelId="{FEA4CC1C-57F6-C84C-9B93-5A3A80910921}" type="presParOf" srcId="{05B693D2-536F-704C-A7E5-28947B0A6EEC}" destId="{27F34F24-2689-8148-904B-BDD8D5F139A6}" srcOrd="1" destOrd="0" presId="urn:microsoft.com/office/officeart/2005/8/layout/process4"/>
    <dgm:cxn modelId="{8B1963F5-CB20-C245-8A2A-4672C6D00EE8}" type="presParOf" srcId="{05B693D2-536F-704C-A7E5-28947B0A6EEC}" destId="{082E2053-C06F-1D45-8F78-27C052D78289}" srcOrd="2" destOrd="0" presId="urn:microsoft.com/office/officeart/2005/8/layout/process4"/>
    <dgm:cxn modelId="{10454A94-6696-3649-87F2-B6374CADB4A6}" type="presParOf" srcId="{082E2053-C06F-1D45-8F78-27C052D78289}" destId="{D5B3624D-79DE-7B4B-8B45-BDF4A96613A5}" srcOrd="0" destOrd="0" presId="urn:microsoft.com/office/officeart/2005/8/layout/process4"/>
    <dgm:cxn modelId="{4A72EDF0-8B23-034D-A1EB-94A9D856A3D3}" type="presParOf" srcId="{7B2D8272-FD8E-7F44-8AAD-C39677DC6504}" destId="{535E4791-1B90-3447-B75A-63023220145B}" srcOrd="5" destOrd="0" presId="urn:microsoft.com/office/officeart/2005/8/layout/process4"/>
    <dgm:cxn modelId="{5B56BB2B-C788-D74B-AAD5-D266FF38AD3D}" type="presParOf" srcId="{7B2D8272-FD8E-7F44-8AAD-C39677DC6504}" destId="{5E345606-508E-F243-81AE-9FADC8011969}" srcOrd="6" destOrd="0" presId="urn:microsoft.com/office/officeart/2005/8/layout/process4"/>
    <dgm:cxn modelId="{3557E0EB-0275-ED49-8916-4562164DD11F}" type="presParOf" srcId="{5E345606-508E-F243-81AE-9FADC8011969}" destId="{62D8BC8A-44F0-9C40-A4F7-9B7A3276DAED}" srcOrd="0" destOrd="0" presId="urn:microsoft.com/office/officeart/2005/8/layout/process4"/>
  </dgm:cxnLst>
  <dgm:bg>
    <a:noFill/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  <a:ext uri="{C62137D5-CB1D-491B-B009-E17868A290BF}">
      <dgm14:recolorImg xmlns=""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0C727C-11D6-4096-8D31-87771CC9CCBA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0EF74F44-37C4-4DD2-90C7-D13A2273957C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ctr"/>
          <a:endParaRPr lang="en-US" sz="1800" b="1" dirty="0" smtClean="0"/>
        </a:p>
        <a:p>
          <a:pPr algn="ctr"/>
          <a:r>
            <a:rPr lang="en-US" sz="1200" b="1" dirty="0" smtClean="0"/>
            <a:t>Ordinance</a:t>
          </a:r>
          <a:endParaRPr lang="en-US" sz="1200" b="1" dirty="0"/>
        </a:p>
      </dgm:t>
    </dgm:pt>
    <dgm:pt modelId="{0F019EC0-F71F-412E-85E2-0DE668B6E6EB}" type="parTrans" cxnId="{C1E50C1C-09DB-4D56-B864-267549861DBA}">
      <dgm:prSet/>
      <dgm:spPr/>
      <dgm:t>
        <a:bodyPr/>
        <a:lstStyle/>
        <a:p>
          <a:pPr algn="ctr"/>
          <a:endParaRPr lang="en-US"/>
        </a:p>
      </dgm:t>
    </dgm:pt>
    <dgm:pt modelId="{D2409060-6ED8-4EE4-880B-5A4B427C21D6}" type="sibTrans" cxnId="{C1E50C1C-09DB-4D56-B864-267549861DBA}">
      <dgm:prSet/>
      <dgm:spPr/>
      <dgm:t>
        <a:bodyPr/>
        <a:lstStyle/>
        <a:p>
          <a:pPr algn="ctr"/>
          <a:endParaRPr lang="en-US"/>
        </a:p>
      </dgm:t>
    </dgm:pt>
    <dgm:pt modelId="{F80C59D7-D2BA-42FE-8436-62531E3E3084}">
      <dgm:prSet phldrT="[Text]" custT="1"/>
      <dgm:spPr>
        <a:solidFill>
          <a:srgbClr val="FFCCCC"/>
        </a:solidFill>
      </dgm:spPr>
      <dgm:t>
        <a:bodyPr/>
        <a:lstStyle/>
        <a:p>
          <a:pPr algn="ctr"/>
          <a:r>
            <a:rPr lang="en-US" sz="1200" b="1" dirty="0" smtClean="0"/>
            <a:t>Regulations</a:t>
          </a:r>
          <a:endParaRPr lang="en-US" sz="1200" b="1" dirty="0"/>
        </a:p>
      </dgm:t>
    </dgm:pt>
    <dgm:pt modelId="{2FA75D00-546C-4C4B-8904-18127EDFAACA}" type="parTrans" cxnId="{8EB0733E-955F-4FAA-8587-0B22DD548959}">
      <dgm:prSet/>
      <dgm:spPr/>
      <dgm:t>
        <a:bodyPr/>
        <a:lstStyle/>
        <a:p>
          <a:pPr algn="ctr"/>
          <a:endParaRPr lang="en-US"/>
        </a:p>
      </dgm:t>
    </dgm:pt>
    <dgm:pt modelId="{3E872936-F013-44CA-BE2E-CFA1652A4C3A}" type="sibTrans" cxnId="{8EB0733E-955F-4FAA-8587-0B22DD548959}">
      <dgm:prSet/>
      <dgm:spPr/>
      <dgm:t>
        <a:bodyPr/>
        <a:lstStyle/>
        <a:p>
          <a:pPr algn="ctr"/>
          <a:endParaRPr lang="en-US"/>
        </a:p>
      </dgm:t>
    </dgm:pt>
    <dgm:pt modelId="{0133713A-04E0-46C3-A34F-5B43DE26AF2D}">
      <dgm:prSet phldrT="[Text]" custT="1"/>
      <dgm:spPr>
        <a:solidFill>
          <a:srgbClr val="92D050"/>
        </a:solidFill>
      </dgm:spPr>
      <dgm:t>
        <a:bodyPr/>
        <a:lstStyle/>
        <a:p>
          <a:pPr algn="ctr"/>
          <a:r>
            <a:rPr lang="en-US" sz="1200" b="1" dirty="0" smtClean="0"/>
            <a:t>Regulatory Guides</a:t>
          </a:r>
        </a:p>
      </dgm:t>
    </dgm:pt>
    <dgm:pt modelId="{FAF5D31F-7F25-4570-AF20-D01110803784}" type="parTrans" cxnId="{60D4BD81-58E0-4674-9714-9558792857B8}">
      <dgm:prSet/>
      <dgm:spPr/>
      <dgm:t>
        <a:bodyPr/>
        <a:lstStyle/>
        <a:p>
          <a:pPr algn="ctr"/>
          <a:endParaRPr lang="en-US"/>
        </a:p>
      </dgm:t>
    </dgm:pt>
    <dgm:pt modelId="{1B29946A-9C79-4B69-BB78-604BD72B0CFF}" type="sibTrans" cxnId="{60D4BD81-58E0-4674-9714-9558792857B8}">
      <dgm:prSet/>
      <dgm:spPr/>
      <dgm:t>
        <a:bodyPr/>
        <a:lstStyle/>
        <a:p>
          <a:pPr algn="ctr"/>
          <a:endParaRPr lang="en-US"/>
        </a:p>
      </dgm:t>
    </dgm:pt>
    <dgm:pt modelId="{5A9C99F1-D07F-45FF-A088-8641C0FF0F1D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sz="1200" b="1" dirty="0" smtClean="0"/>
            <a:t>Codes and Standards </a:t>
          </a:r>
        </a:p>
      </dgm:t>
    </dgm:pt>
    <dgm:pt modelId="{EF6D3C5B-4565-4C91-A675-CC6E53521171}" type="parTrans" cxnId="{CCEA8015-AC3D-464C-8CF6-29A0CD4F1F7D}">
      <dgm:prSet/>
      <dgm:spPr/>
      <dgm:t>
        <a:bodyPr/>
        <a:lstStyle/>
        <a:p>
          <a:pPr algn="ctr"/>
          <a:endParaRPr lang="en-US"/>
        </a:p>
      </dgm:t>
    </dgm:pt>
    <dgm:pt modelId="{CC219973-DE08-4D10-8B94-8464E5FA8036}" type="sibTrans" cxnId="{CCEA8015-AC3D-464C-8CF6-29A0CD4F1F7D}">
      <dgm:prSet/>
      <dgm:spPr/>
      <dgm:t>
        <a:bodyPr/>
        <a:lstStyle/>
        <a:p>
          <a:pPr algn="ctr"/>
          <a:endParaRPr lang="en-US"/>
        </a:p>
      </dgm:t>
    </dgm:pt>
    <dgm:pt modelId="{D31ACAFB-EC4A-43C7-9014-8C7FF3CDFFA1}" type="pres">
      <dgm:prSet presAssocID="{B50C727C-11D6-4096-8D31-87771CC9CCBA}" presName="Name0" presStyleCnt="0">
        <dgm:presLayoutVars>
          <dgm:dir/>
          <dgm:animLvl val="lvl"/>
          <dgm:resizeHandles val="exact"/>
        </dgm:presLayoutVars>
      </dgm:prSet>
      <dgm:spPr/>
    </dgm:pt>
    <dgm:pt modelId="{5234A25B-11AC-4963-A5CD-BB27021641A6}" type="pres">
      <dgm:prSet presAssocID="{0EF74F44-37C4-4DD2-90C7-D13A2273957C}" presName="Name8" presStyleCnt="0"/>
      <dgm:spPr/>
    </dgm:pt>
    <dgm:pt modelId="{1C9A5CD1-5F50-423A-B78A-0B43EA5C8AE6}" type="pres">
      <dgm:prSet presAssocID="{0EF74F44-37C4-4DD2-90C7-D13A2273957C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904D4D-FCDC-4638-98AB-813EDB5355B8}" type="pres">
      <dgm:prSet presAssocID="{0EF74F44-37C4-4DD2-90C7-D13A2273957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2AAB90-C1F7-4F0F-AAC0-ED19D36AD0E6}" type="pres">
      <dgm:prSet presAssocID="{F80C59D7-D2BA-42FE-8436-62531E3E3084}" presName="Name8" presStyleCnt="0"/>
      <dgm:spPr/>
    </dgm:pt>
    <dgm:pt modelId="{7FD40537-9AC6-439D-A55B-2E0B8231C02D}" type="pres">
      <dgm:prSet presAssocID="{F80C59D7-D2BA-42FE-8436-62531E3E3084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6BDDD5-47AA-46B4-A3EA-43910340B489}" type="pres">
      <dgm:prSet presAssocID="{F80C59D7-D2BA-42FE-8436-62531E3E308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995531-4FF8-4928-A375-15C30EF6A796}" type="pres">
      <dgm:prSet presAssocID="{0133713A-04E0-46C3-A34F-5B43DE26AF2D}" presName="Name8" presStyleCnt="0"/>
      <dgm:spPr/>
    </dgm:pt>
    <dgm:pt modelId="{B9B8722B-2D2F-4F94-A3ED-DEAC2EEDB88D}" type="pres">
      <dgm:prSet presAssocID="{0133713A-04E0-46C3-A34F-5B43DE26AF2D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CE0080-6F47-4B17-868A-CB7D058D3FFF}" type="pres">
      <dgm:prSet presAssocID="{0133713A-04E0-46C3-A34F-5B43DE26AF2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54BD16-BD8B-49D8-A7EE-DAC90D32C8B6}" type="pres">
      <dgm:prSet presAssocID="{5A9C99F1-D07F-45FF-A088-8641C0FF0F1D}" presName="Name8" presStyleCnt="0"/>
      <dgm:spPr/>
    </dgm:pt>
    <dgm:pt modelId="{A8387795-49E8-4447-A8B3-4B25294F66AE}" type="pres">
      <dgm:prSet presAssocID="{5A9C99F1-D07F-45FF-A088-8641C0FF0F1D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AAF86F-8303-4E16-8E2F-9ACF628B4894}" type="pres">
      <dgm:prSet presAssocID="{5A9C99F1-D07F-45FF-A088-8641C0FF0F1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82D48F-C918-1C4F-81DA-321D4F1CF6A8}" type="presOf" srcId="{B50C727C-11D6-4096-8D31-87771CC9CCBA}" destId="{D31ACAFB-EC4A-43C7-9014-8C7FF3CDFFA1}" srcOrd="0" destOrd="0" presId="urn:microsoft.com/office/officeart/2005/8/layout/pyramid1"/>
    <dgm:cxn modelId="{3298985E-5FF5-284F-BB02-ABF1BF7FB67F}" type="presOf" srcId="{0133713A-04E0-46C3-A34F-5B43DE26AF2D}" destId="{E4CE0080-6F47-4B17-868A-CB7D058D3FFF}" srcOrd="1" destOrd="0" presId="urn:microsoft.com/office/officeart/2005/8/layout/pyramid1"/>
    <dgm:cxn modelId="{8EB0733E-955F-4FAA-8587-0B22DD548959}" srcId="{B50C727C-11D6-4096-8D31-87771CC9CCBA}" destId="{F80C59D7-D2BA-42FE-8436-62531E3E3084}" srcOrd="1" destOrd="0" parTransId="{2FA75D00-546C-4C4B-8904-18127EDFAACA}" sibTransId="{3E872936-F013-44CA-BE2E-CFA1652A4C3A}"/>
    <dgm:cxn modelId="{5C9BF869-AE54-3140-933F-B52AB6142355}" type="presOf" srcId="{0EF74F44-37C4-4DD2-90C7-D13A2273957C}" destId="{1C9A5CD1-5F50-423A-B78A-0B43EA5C8AE6}" srcOrd="0" destOrd="0" presId="urn:microsoft.com/office/officeart/2005/8/layout/pyramid1"/>
    <dgm:cxn modelId="{D5DF42F7-B6A6-814F-9EE1-1CFC205368E8}" type="presOf" srcId="{F80C59D7-D2BA-42FE-8436-62531E3E3084}" destId="{C26BDDD5-47AA-46B4-A3EA-43910340B489}" srcOrd="1" destOrd="0" presId="urn:microsoft.com/office/officeart/2005/8/layout/pyramid1"/>
    <dgm:cxn modelId="{CCEA8015-AC3D-464C-8CF6-29A0CD4F1F7D}" srcId="{B50C727C-11D6-4096-8D31-87771CC9CCBA}" destId="{5A9C99F1-D07F-45FF-A088-8641C0FF0F1D}" srcOrd="3" destOrd="0" parTransId="{EF6D3C5B-4565-4C91-A675-CC6E53521171}" sibTransId="{CC219973-DE08-4D10-8B94-8464E5FA8036}"/>
    <dgm:cxn modelId="{D2313E70-7A96-FF4E-96A9-A6D31CDF599A}" type="presOf" srcId="{5A9C99F1-D07F-45FF-A088-8641C0FF0F1D}" destId="{A8387795-49E8-4447-A8B3-4B25294F66AE}" srcOrd="0" destOrd="0" presId="urn:microsoft.com/office/officeart/2005/8/layout/pyramid1"/>
    <dgm:cxn modelId="{742CC6F0-E67D-4D4C-AECE-6D9F47779CE9}" type="presOf" srcId="{0EF74F44-37C4-4DD2-90C7-D13A2273957C}" destId="{54904D4D-FCDC-4638-98AB-813EDB5355B8}" srcOrd="1" destOrd="0" presId="urn:microsoft.com/office/officeart/2005/8/layout/pyramid1"/>
    <dgm:cxn modelId="{F8A7EED2-6A7A-9946-AC07-73B1F849CC90}" type="presOf" srcId="{0133713A-04E0-46C3-A34F-5B43DE26AF2D}" destId="{B9B8722B-2D2F-4F94-A3ED-DEAC2EEDB88D}" srcOrd="0" destOrd="0" presId="urn:microsoft.com/office/officeart/2005/8/layout/pyramid1"/>
    <dgm:cxn modelId="{77CE5730-464A-EC4D-A1BE-112B3405DAC9}" type="presOf" srcId="{5A9C99F1-D07F-45FF-A088-8641C0FF0F1D}" destId="{46AAF86F-8303-4E16-8E2F-9ACF628B4894}" srcOrd="1" destOrd="0" presId="urn:microsoft.com/office/officeart/2005/8/layout/pyramid1"/>
    <dgm:cxn modelId="{B279125E-0E9A-654D-B49B-7371481D26E1}" type="presOf" srcId="{F80C59D7-D2BA-42FE-8436-62531E3E3084}" destId="{7FD40537-9AC6-439D-A55B-2E0B8231C02D}" srcOrd="0" destOrd="0" presId="urn:microsoft.com/office/officeart/2005/8/layout/pyramid1"/>
    <dgm:cxn modelId="{60D4BD81-58E0-4674-9714-9558792857B8}" srcId="{B50C727C-11D6-4096-8D31-87771CC9CCBA}" destId="{0133713A-04E0-46C3-A34F-5B43DE26AF2D}" srcOrd="2" destOrd="0" parTransId="{FAF5D31F-7F25-4570-AF20-D01110803784}" sibTransId="{1B29946A-9C79-4B69-BB78-604BD72B0CFF}"/>
    <dgm:cxn modelId="{C1E50C1C-09DB-4D56-B864-267549861DBA}" srcId="{B50C727C-11D6-4096-8D31-87771CC9CCBA}" destId="{0EF74F44-37C4-4DD2-90C7-D13A2273957C}" srcOrd="0" destOrd="0" parTransId="{0F019EC0-F71F-412E-85E2-0DE668B6E6EB}" sibTransId="{D2409060-6ED8-4EE4-880B-5A4B427C21D6}"/>
    <dgm:cxn modelId="{A91E5CB4-0BDB-7A44-9C77-7BCF2C3B9CC0}" type="presParOf" srcId="{D31ACAFB-EC4A-43C7-9014-8C7FF3CDFFA1}" destId="{5234A25B-11AC-4963-A5CD-BB27021641A6}" srcOrd="0" destOrd="0" presId="urn:microsoft.com/office/officeart/2005/8/layout/pyramid1"/>
    <dgm:cxn modelId="{9F553774-817A-0049-B6B5-F9A171559723}" type="presParOf" srcId="{5234A25B-11AC-4963-A5CD-BB27021641A6}" destId="{1C9A5CD1-5F50-423A-B78A-0B43EA5C8AE6}" srcOrd="0" destOrd="0" presId="urn:microsoft.com/office/officeart/2005/8/layout/pyramid1"/>
    <dgm:cxn modelId="{F3243183-4018-F949-BE8D-DA1C487D045E}" type="presParOf" srcId="{5234A25B-11AC-4963-A5CD-BB27021641A6}" destId="{54904D4D-FCDC-4638-98AB-813EDB5355B8}" srcOrd="1" destOrd="0" presId="urn:microsoft.com/office/officeart/2005/8/layout/pyramid1"/>
    <dgm:cxn modelId="{988EDDA3-281E-2649-B6B4-AD3A2434F7C7}" type="presParOf" srcId="{D31ACAFB-EC4A-43C7-9014-8C7FF3CDFFA1}" destId="{452AAB90-C1F7-4F0F-AAC0-ED19D36AD0E6}" srcOrd="1" destOrd="0" presId="urn:microsoft.com/office/officeart/2005/8/layout/pyramid1"/>
    <dgm:cxn modelId="{1C0C7536-B5C9-CB4F-A4BF-E6F7CE5C4C86}" type="presParOf" srcId="{452AAB90-C1F7-4F0F-AAC0-ED19D36AD0E6}" destId="{7FD40537-9AC6-439D-A55B-2E0B8231C02D}" srcOrd="0" destOrd="0" presId="urn:microsoft.com/office/officeart/2005/8/layout/pyramid1"/>
    <dgm:cxn modelId="{4359C53D-431A-1846-8381-037CE6EE8388}" type="presParOf" srcId="{452AAB90-C1F7-4F0F-AAC0-ED19D36AD0E6}" destId="{C26BDDD5-47AA-46B4-A3EA-43910340B489}" srcOrd="1" destOrd="0" presId="urn:microsoft.com/office/officeart/2005/8/layout/pyramid1"/>
    <dgm:cxn modelId="{55F4C879-F909-5E48-BD71-C7FE5A69499B}" type="presParOf" srcId="{D31ACAFB-EC4A-43C7-9014-8C7FF3CDFFA1}" destId="{EA995531-4FF8-4928-A375-15C30EF6A796}" srcOrd="2" destOrd="0" presId="urn:microsoft.com/office/officeart/2005/8/layout/pyramid1"/>
    <dgm:cxn modelId="{20D50D3C-DED6-D34B-A6B6-C43D88589B7A}" type="presParOf" srcId="{EA995531-4FF8-4928-A375-15C30EF6A796}" destId="{B9B8722B-2D2F-4F94-A3ED-DEAC2EEDB88D}" srcOrd="0" destOrd="0" presId="urn:microsoft.com/office/officeart/2005/8/layout/pyramid1"/>
    <dgm:cxn modelId="{F28FEB63-9C89-144E-AABB-924043C32DA7}" type="presParOf" srcId="{EA995531-4FF8-4928-A375-15C30EF6A796}" destId="{E4CE0080-6F47-4B17-868A-CB7D058D3FFF}" srcOrd="1" destOrd="0" presId="urn:microsoft.com/office/officeart/2005/8/layout/pyramid1"/>
    <dgm:cxn modelId="{384A1042-DE44-E041-8C17-3C41531A5ED5}" type="presParOf" srcId="{D31ACAFB-EC4A-43C7-9014-8C7FF3CDFFA1}" destId="{5454BD16-BD8B-49D8-A7EE-DAC90D32C8B6}" srcOrd="3" destOrd="0" presId="urn:microsoft.com/office/officeart/2005/8/layout/pyramid1"/>
    <dgm:cxn modelId="{07D9B917-5988-6D44-A920-B6F61E36293F}" type="presParOf" srcId="{5454BD16-BD8B-49D8-A7EE-DAC90D32C8B6}" destId="{A8387795-49E8-4447-A8B3-4B25294F66AE}" srcOrd="0" destOrd="0" presId="urn:microsoft.com/office/officeart/2005/8/layout/pyramid1"/>
    <dgm:cxn modelId="{85FCC298-0CFD-0647-BABE-06EFB66FE384}" type="presParOf" srcId="{5454BD16-BD8B-49D8-A7EE-DAC90D32C8B6}" destId="{46AAF86F-8303-4E16-8E2F-9ACF628B4894}" srcOrd="1" destOrd="0" presId="urn:microsoft.com/office/officeart/2005/8/layout/pyramid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D2D6F0-6311-624A-9757-9ABD3C315DD7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A3B206-7838-CD45-9C6C-37981E12AD68}">
      <dgm:prSet phldrT="[Text]"/>
      <dgm:spPr/>
      <dgm:t>
        <a:bodyPr/>
        <a:lstStyle/>
        <a:p>
          <a:r>
            <a:rPr lang="en-US" dirty="0" smtClean="0"/>
            <a:t>Regulations</a:t>
          </a:r>
          <a:endParaRPr lang="en-US" dirty="0"/>
        </a:p>
      </dgm:t>
    </dgm:pt>
    <dgm:pt modelId="{D7F45EDA-85EE-564F-976F-73A8C091833F}" type="parTrans" cxnId="{196FFB00-85B7-174C-8B4C-38B30A768C67}">
      <dgm:prSet/>
      <dgm:spPr/>
      <dgm:t>
        <a:bodyPr/>
        <a:lstStyle/>
        <a:p>
          <a:endParaRPr lang="en-US"/>
        </a:p>
      </dgm:t>
    </dgm:pt>
    <dgm:pt modelId="{84F24E83-C1C3-784C-A9D1-5A51361CA029}" type="sibTrans" cxnId="{196FFB00-85B7-174C-8B4C-38B30A768C67}">
      <dgm:prSet/>
      <dgm:spPr/>
      <dgm:t>
        <a:bodyPr/>
        <a:lstStyle/>
        <a:p>
          <a:endParaRPr lang="en-US"/>
        </a:p>
      </dgm:t>
    </dgm:pt>
    <dgm:pt modelId="{998515FA-2AE4-E244-94FE-3B434420BEC7}">
      <dgm:prSet phldrT="[Text]"/>
      <dgm:spPr/>
      <dgm:t>
        <a:bodyPr/>
        <a:lstStyle/>
        <a:p>
          <a:r>
            <a:rPr lang="en-US" b="1" smtClean="0">
              <a:solidFill>
                <a:schemeClr val="tx1"/>
              </a:solidFill>
              <a:latin typeface="Arial" charset="0"/>
              <a:cs typeface="Arial" charset="0"/>
            </a:rPr>
            <a:t>Regulations for Licensing of Nuclear Installations (PAK/909)</a:t>
          </a:r>
          <a:endParaRPr lang="en-US" b="1" dirty="0" smtClean="0">
            <a:solidFill>
              <a:schemeClr val="tx1"/>
            </a:solidFill>
            <a:latin typeface="Arial" charset="0"/>
            <a:cs typeface="Arial" charset="0"/>
          </a:endParaRPr>
        </a:p>
      </dgm:t>
    </dgm:pt>
    <dgm:pt modelId="{AFF9E66F-7911-4C4C-962E-C0CB027499E9}" type="parTrans" cxnId="{CCFE7C26-3680-9346-A956-3F9F226AD2CE}">
      <dgm:prSet/>
      <dgm:spPr/>
      <dgm:t>
        <a:bodyPr/>
        <a:lstStyle/>
        <a:p>
          <a:endParaRPr lang="en-US"/>
        </a:p>
      </dgm:t>
    </dgm:pt>
    <dgm:pt modelId="{3310E0B2-4402-BC4D-84F2-F35468797802}" type="sibTrans" cxnId="{CCFE7C26-3680-9346-A956-3F9F226AD2CE}">
      <dgm:prSet/>
      <dgm:spPr/>
      <dgm:t>
        <a:bodyPr/>
        <a:lstStyle/>
        <a:p>
          <a:endParaRPr lang="en-US"/>
        </a:p>
      </dgm:t>
    </dgm:pt>
    <dgm:pt modelId="{54FB6900-F488-184A-A06C-78D9FDCDB40A}">
      <dgm:prSet phldrT="[Text]"/>
      <dgm:spPr/>
      <dgm:t>
        <a:bodyPr/>
        <a:lstStyle/>
        <a:p>
          <a:r>
            <a:rPr lang="en-US" b="1" smtClean="0">
              <a:solidFill>
                <a:schemeClr val="tx1"/>
              </a:solidFill>
              <a:latin typeface="Arial" charset="0"/>
              <a:cs typeface="Arial" charset="0"/>
            </a:rPr>
            <a:t>Regulations on the Safety of Research Reactor(s) Operation (PAK/923)</a:t>
          </a:r>
          <a:endParaRPr lang="en-US" dirty="0"/>
        </a:p>
      </dgm:t>
    </dgm:pt>
    <dgm:pt modelId="{2331EE3C-88F3-1F4E-8522-825ACA2A68DE}" type="parTrans" cxnId="{DA775382-09E3-2945-B377-1FFDDD1865A0}">
      <dgm:prSet/>
      <dgm:spPr/>
      <dgm:t>
        <a:bodyPr/>
        <a:lstStyle/>
        <a:p>
          <a:endParaRPr lang="en-US"/>
        </a:p>
      </dgm:t>
    </dgm:pt>
    <dgm:pt modelId="{A8B4C50A-08FB-B747-947B-41F64E0A8C45}" type="sibTrans" cxnId="{DA775382-09E3-2945-B377-1FFDDD1865A0}">
      <dgm:prSet/>
      <dgm:spPr/>
      <dgm:t>
        <a:bodyPr/>
        <a:lstStyle/>
        <a:p>
          <a:endParaRPr lang="en-US"/>
        </a:p>
      </dgm:t>
    </dgm:pt>
    <dgm:pt modelId="{793FF5C7-26CA-944A-9759-EA0038FF5C98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Arial" charset="0"/>
              <a:cs typeface="Arial" charset="0"/>
            </a:rPr>
            <a:t>Regulations on the Safety of Nuclear Installations- Site Evaluation (PAK/910)</a:t>
          </a:r>
          <a:endParaRPr lang="en-US" dirty="0"/>
        </a:p>
      </dgm:t>
    </dgm:pt>
    <dgm:pt modelId="{479F05AE-AD8D-954B-BD9A-E44438E8D157}" type="parTrans" cxnId="{E209416F-6F32-9142-82D1-73A36B82A277}">
      <dgm:prSet/>
      <dgm:spPr/>
      <dgm:t>
        <a:bodyPr/>
        <a:lstStyle/>
        <a:p>
          <a:endParaRPr lang="en-US"/>
        </a:p>
      </dgm:t>
    </dgm:pt>
    <dgm:pt modelId="{05008813-8A14-C943-9F67-4BC6BC684EE3}" type="sibTrans" cxnId="{E209416F-6F32-9142-82D1-73A36B82A277}">
      <dgm:prSet/>
      <dgm:spPr/>
      <dgm:t>
        <a:bodyPr/>
        <a:lstStyle/>
        <a:p>
          <a:endParaRPr lang="en-US"/>
        </a:p>
      </dgm:t>
    </dgm:pt>
    <dgm:pt modelId="{93805465-0560-FE4C-903A-4B609B6DF854}">
      <dgm:prSet phldrT="[Text]"/>
      <dgm:spPr/>
      <dgm:t>
        <a:bodyPr/>
        <a:lstStyle/>
        <a:p>
          <a:r>
            <a:rPr lang="en-US" b="1" smtClean="0">
              <a:solidFill>
                <a:schemeClr val="tx1"/>
              </a:solidFill>
              <a:latin typeface="Arial" charset="0"/>
              <a:cs typeface="Arial" charset="0"/>
            </a:rPr>
            <a:t>Regulations on Radiation Protection (PAK/904)</a:t>
          </a:r>
          <a:endParaRPr lang="en-US" b="1" dirty="0" smtClean="0">
            <a:solidFill>
              <a:schemeClr val="tx1"/>
            </a:solidFill>
            <a:latin typeface="Arial" charset="0"/>
            <a:cs typeface="Arial" charset="0"/>
          </a:endParaRPr>
        </a:p>
      </dgm:t>
    </dgm:pt>
    <dgm:pt modelId="{6903AB5D-F7A3-254E-BEB9-C0E8668AC60B}" type="parTrans" cxnId="{1736AD71-1CC5-7E44-A8C2-65D910CD4598}">
      <dgm:prSet/>
      <dgm:spPr/>
      <dgm:t>
        <a:bodyPr/>
        <a:lstStyle/>
        <a:p>
          <a:endParaRPr lang="en-US"/>
        </a:p>
      </dgm:t>
    </dgm:pt>
    <dgm:pt modelId="{7B747E97-0B2C-B045-BA96-C2D278087F84}" type="sibTrans" cxnId="{1736AD71-1CC5-7E44-A8C2-65D910CD4598}">
      <dgm:prSet/>
      <dgm:spPr/>
      <dgm:t>
        <a:bodyPr/>
        <a:lstStyle/>
        <a:p>
          <a:endParaRPr lang="en-US"/>
        </a:p>
      </dgm:t>
    </dgm:pt>
    <dgm:pt modelId="{FDA5103E-CB12-7045-A487-C9C8775E5178}">
      <dgm:prSet phldrT="[Text]"/>
      <dgm:spPr/>
      <dgm:t>
        <a:bodyPr/>
        <a:lstStyle/>
        <a:p>
          <a:r>
            <a:rPr lang="en-US" b="1" smtClean="0">
              <a:solidFill>
                <a:schemeClr val="tx1"/>
              </a:solidFill>
              <a:latin typeface="Arial" charset="0"/>
              <a:cs typeface="Arial" charset="0"/>
            </a:rPr>
            <a:t>Regulations on the Safety of NPP Quality Assurance  (PAK/912)</a:t>
          </a:r>
          <a:endParaRPr lang="en-US" b="1" dirty="0" smtClean="0">
            <a:solidFill>
              <a:schemeClr val="tx1"/>
            </a:solidFill>
            <a:latin typeface="Arial" charset="0"/>
            <a:cs typeface="Arial" charset="0"/>
          </a:endParaRPr>
        </a:p>
      </dgm:t>
    </dgm:pt>
    <dgm:pt modelId="{062B9ADA-953F-EA44-BBF8-5F84779953EB}" type="parTrans" cxnId="{9794415C-ADCC-274E-A605-0F7F9ADED661}">
      <dgm:prSet/>
      <dgm:spPr/>
      <dgm:t>
        <a:bodyPr/>
        <a:lstStyle/>
        <a:p>
          <a:endParaRPr lang="en-US"/>
        </a:p>
      </dgm:t>
    </dgm:pt>
    <dgm:pt modelId="{4646F8CD-B7BB-D743-9A0A-DAD4FF5198FB}" type="sibTrans" cxnId="{9794415C-ADCC-274E-A605-0F7F9ADED661}">
      <dgm:prSet/>
      <dgm:spPr/>
      <dgm:t>
        <a:bodyPr/>
        <a:lstStyle/>
        <a:p>
          <a:endParaRPr lang="en-US"/>
        </a:p>
      </dgm:t>
    </dgm:pt>
    <dgm:pt modelId="{B8568F73-FB38-3944-9116-E383A2774DFF}">
      <dgm:prSet phldrT="[Text]"/>
      <dgm:spPr/>
      <dgm:t>
        <a:bodyPr/>
        <a:lstStyle/>
        <a:p>
          <a:r>
            <a:rPr lang="en-US" b="1" smtClean="0">
              <a:solidFill>
                <a:schemeClr val="tx1"/>
              </a:solidFill>
              <a:latin typeface="Arial" charset="0"/>
              <a:cs typeface="Arial" charset="0"/>
            </a:rPr>
            <a:t>Regulations on Management of a Nuclear or Radiological Emergency (PAK/914 )</a:t>
          </a:r>
          <a:endParaRPr lang="en-US" b="1" dirty="0" smtClean="0">
            <a:solidFill>
              <a:schemeClr val="tx1"/>
            </a:solidFill>
            <a:latin typeface="Arial" charset="0"/>
            <a:cs typeface="Arial" charset="0"/>
          </a:endParaRPr>
        </a:p>
      </dgm:t>
    </dgm:pt>
    <dgm:pt modelId="{DA70EDA2-0692-BE46-A4B7-393291C7BFD1}" type="parTrans" cxnId="{7E600179-89FA-234F-A8FC-851D46F10F03}">
      <dgm:prSet/>
      <dgm:spPr/>
      <dgm:t>
        <a:bodyPr/>
        <a:lstStyle/>
        <a:p>
          <a:endParaRPr lang="en-US"/>
        </a:p>
      </dgm:t>
    </dgm:pt>
    <dgm:pt modelId="{DFC6D5C7-152C-7547-AB62-EB7995F8D82B}" type="sibTrans" cxnId="{7E600179-89FA-234F-A8FC-851D46F10F03}">
      <dgm:prSet/>
      <dgm:spPr/>
      <dgm:t>
        <a:bodyPr/>
        <a:lstStyle/>
        <a:p>
          <a:endParaRPr lang="en-US"/>
        </a:p>
      </dgm:t>
    </dgm:pt>
    <dgm:pt modelId="{9BC47E07-9D47-9649-B519-68DD8E90DC02}">
      <dgm:prSet phldrT="[Text]"/>
      <dgm:spPr/>
      <dgm:t>
        <a:bodyPr/>
        <a:lstStyle/>
        <a:p>
          <a:r>
            <a:rPr lang="en-US" b="1" smtClean="0">
              <a:solidFill>
                <a:schemeClr val="tx1"/>
              </a:solidFill>
              <a:latin typeface="Arial" charset="0"/>
              <a:cs typeface="Arial" charset="0"/>
            </a:rPr>
            <a:t>Regulations on Radioactive Waste Management (PAK/915)</a:t>
          </a:r>
          <a:endParaRPr lang="en-US" b="1" dirty="0" smtClean="0">
            <a:solidFill>
              <a:schemeClr val="tx1"/>
            </a:solidFill>
            <a:latin typeface="Arial" charset="0"/>
            <a:cs typeface="Arial" charset="0"/>
          </a:endParaRPr>
        </a:p>
      </dgm:t>
    </dgm:pt>
    <dgm:pt modelId="{6C0D3E4F-871E-4545-8A80-D0ADB1DCC314}" type="parTrans" cxnId="{DC97DAC0-F3D4-E84B-9A53-F6984A94C9C3}">
      <dgm:prSet/>
      <dgm:spPr/>
      <dgm:t>
        <a:bodyPr/>
        <a:lstStyle/>
        <a:p>
          <a:endParaRPr lang="en-US"/>
        </a:p>
      </dgm:t>
    </dgm:pt>
    <dgm:pt modelId="{C636AD8B-D291-3340-A66E-9AD2FD074206}" type="sibTrans" cxnId="{DC97DAC0-F3D4-E84B-9A53-F6984A94C9C3}">
      <dgm:prSet/>
      <dgm:spPr/>
      <dgm:t>
        <a:bodyPr/>
        <a:lstStyle/>
        <a:p>
          <a:endParaRPr lang="en-US"/>
        </a:p>
      </dgm:t>
    </dgm:pt>
    <dgm:pt modelId="{1AFDF734-80C6-F24B-A7B3-88B0A81FC6C9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Arial" charset="0"/>
              <a:cs typeface="Arial" charset="0"/>
            </a:rPr>
            <a:t>PNRA Enforcement Regulations  (</a:t>
          </a:r>
          <a:r>
            <a:rPr lang="en-GB" b="1" dirty="0" smtClean="0">
              <a:solidFill>
                <a:schemeClr val="tx1"/>
              </a:solidFill>
              <a:latin typeface="Arial" charset="0"/>
              <a:cs typeface="Arial" charset="0"/>
            </a:rPr>
            <a:t>PAK/950)</a:t>
          </a:r>
          <a:endParaRPr lang="en-US" b="1" dirty="0" smtClean="0">
            <a:solidFill>
              <a:schemeClr val="tx1"/>
            </a:solidFill>
            <a:latin typeface="Arial" charset="0"/>
            <a:cs typeface="Arial" charset="0"/>
          </a:endParaRPr>
        </a:p>
      </dgm:t>
    </dgm:pt>
    <dgm:pt modelId="{E40F9908-3185-344C-AE16-89670A1635A7}" type="parTrans" cxnId="{8AA60008-3D31-BF4D-B42B-EC421BD8B10C}">
      <dgm:prSet/>
      <dgm:spPr/>
      <dgm:t>
        <a:bodyPr/>
        <a:lstStyle/>
        <a:p>
          <a:endParaRPr lang="en-US"/>
        </a:p>
      </dgm:t>
    </dgm:pt>
    <dgm:pt modelId="{7E840E95-04A8-0F42-AFCD-60A8C410CCFF}" type="sibTrans" cxnId="{8AA60008-3D31-BF4D-B42B-EC421BD8B10C}">
      <dgm:prSet/>
      <dgm:spPr/>
      <dgm:t>
        <a:bodyPr/>
        <a:lstStyle/>
        <a:p>
          <a:endParaRPr lang="en-US"/>
        </a:p>
      </dgm:t>
    </dgm:pt>
    <dgm:pt modelId="{94B7BBE0-C05F-2E42-9B98-847C95584A51}" type="pres">
      <dgm:prSet presAssocID="{07D2D6F0-6311-624A-9757-9ABD3C315DD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024E957-E853-D446-966C-582D4A6AB10E}" type="pres">
      <dgm:prSet presAssocID="{C9A3B206-7838-CD45-9C6C-37981E12AD68}" presName="thickLine" presStyleLbl="alignNode1" presStyleIdx="0" presStyleCnt="1"/>
      <dgm:spPr/>
    </dgm:pt>
    <dgm:pt modelId="{26F687F7-67DA-8546-ADE7-AC88C0C62E26}" type="pres">
      <dgm:prSet presAssocID="{C9A3B206-7838-CD45-9C6C-37981E12AD68}" presName="horz1" presStyleCnt="0"/>
      <dgm:spPr/>
    </dgm:pt>
    <dgm:pt modelId="{83834AA9-C85E-794E-A7D9-AAFF41553A75}" type="pres">
      <dgm:prSet presAssocID="{C9A3B206-7838-CD45-9C6C-37981E12AD68}" presName="tx1" presStyleLbl="revTx" presStyleIdx="0" presStyleCnt="9"/>
      <dgm:spPr/>
      <dgm:t>
        <a:bodyPr/>
        <a:lstStyle/>
        <a:p>
          <a:endParaRPr lang="en-US"/>
        </a:p>
      </dgm:t>
    </dgm:pt>
    <dgm:pt modelId="{DBC07A65-2115-EB4C-B61E-67801D6E47E2}" type="pres">
      <dgm:prSet presAssocID="{C9A3B206-7838-CD45-9C6C-37981E12AD68}" presName="vert1" presStyleCnt="0"/>
      <dgm:spPr/>
    </dgm:pt>
    <dgm:pt modelId="{405C5079-B9C3-5745-B87A-AEE37C8DDD74}" type="pres">
      <dgm:prSet presAssocID="{998515FA-2AE4-E244-94FE-3B434420BEC7}" presName="vertSpace2a" presStyleCnt="0"/>
      <dgm:spPr/>
    </dgm:pt>
    <dgm:pt modelId="{96256182-0E19-4441-8620-43519FE676E1}" type="pres">
      <dgm:prSet presAssocID="{998515FA-2AE4-E244-94FE-3B434420BEC7}" presName="horz2" presStyleCnt="0"/>
      <dgm:spPr/>
    </dgm:pt>
    <dgm:pt modelId="{98879362-1AD8-7847-B35A-3FD820AF75C1}" type="pres">
      <dgm:prSet presAssocID="{998515FA-2AE4-E244-94FE-3B434420BEC7}" presName="horzSpace2" presStyleCnt="0"/>
      <dgm:spPr/>
    </dgm:pt>
    <dgm:pt modelId="{4C317C8F-AD19-074E-9FE0-860E0E068272}" type="pres">
      <dgm:prSet presAssocID="{998515FA-2AE4-E244-94FE-3B434420BEC7}" presName="tx2" presStyleLbl="revTx" presStyleIdx="1" presStyleCnt="9"/>
      <dgm:spPr/>
      <dgm:t>
        <a:bodyPr/>
        <a:lstStyle/>
        <a:p>
          <a:endParaRPr lang="en-US"/>
        </a:p>
      </dgm:t>
    </dgm:pt>
    <dgm:pt modelId="{53B8AF66-FFAD-2240-9438-A33AFA54C09C}" type="pres">
      <dgm:prSet presAssocID="{998515FA-2AE4-E244-94FE-3B434420BEC7}" presName="vert2" presStyleCnt="0"/>
      <dgm:spPr/>
    </dgm:pt>
    <dgm:pt modelId="{76765891-485F-2544-B798-4F9B6D825133}" type="pres">
      <dgm:prSet presAssocID="{998515FA-2AE4-E244-94FE-3B434420BEC7}" presName="thinLine2b" presStyleLbl="callout" presStyleIdx="0" presStyleCnt="8"/>
      <dgm:spPr/>
    </dgm:pt>
    <dgm:pt modelId="{4156A5CE-FCCD-3944-AABE-C821D3041EA7}" type="pres">
      <dgm:prSet presAssocID="{998515FA-2AE4-E244-94FE-3B434420BEC7}" presName="vertSpace2b" presStyleCnt="0"/>
      <dgm:spPr/>
    </dgm:pt>
    <dgm:pt modelId="{060594B8-4941-5242-8DC3-FCA7B8CCCBD0}" type="pres">
      <dgm:prSet presAssocID="{54FB6900-F488-184A-A06C-78D9FDCDB40A}" presName="horz2" presStyleCnt="0"/>
      <dgm:spPr/>
    </dgm:pt>
    <dgm:pt modelId="{EEBFAF2F-2E35-D147-821D-5D003C36353C}" type="pres">
      <dgm:prSet presAssocID="{54FB6900-F488-184A-A06C-78D9FDCDB40A}" presName="horzSpace2" presStyleCnt="0"/>
      <dgm:spPr/>
    </dgm:pt>
    <dgm:pt modelId="{11200008-334B-6346-AFBC-E22E7E60FF7F}" type="pres">
      <dgm:prSet presAssocID="{54FB6900-F488-184A-A06C-78D9FDCDB40A}" presName="tx2" presStyleLbl="revTx" presStyleIdx="2" presStyleCnt="9"/>
      <dgm:spPr/>
      <dgm:t>
        <a:bodyPr/>
        <a:lstStyle/>
        <a:p>
          <a:endParaRPr lang="en-US"/>
        </a:p>
      </dgm:t>
    </dgm:pt>
    <dgm:pt modelId="{26FE97ED-A5DE-D54E-A9F5-05A28A430BBC}" type="pres">
      <dgm:prSet presAssocID="{54FB6900-F488-184A-A06C-78D9FDCDB40A}" presName="vert2" presStyleCnt="0"/>
      <dgm:spPr/>
    </dgm:pt>
    <dgm:pt modelId="{D27D8A74-2270-DA48-BD8F-2110CBFD1811}" type="pres">
      <dgm:prSet presAssocID="{54FB6900-F488-184A-A06C-78D9FDCDB40A}" presName="thinLine2b" presStyleLbl="callout" presStyleIdx="1" presStyleCnt="8"/>
      <dgm:spPr/>
    </dgm:pt>
    <dgm:pt modelId="{8790924E-E018-0245-B0B4-41D2420572A0}" type="pres">
      <dgm:prSet presAssocID="{54FB6900-F488-184A-A06C-78D9FDCDB40A}" presName="vertSpace2b" presStyleCnt="0"/>
      <dgm:spPr/>
    </dgm:pt>
    <dgm:pt modelId="{CB4BDF3D-6ACF-384F-844A-C37D192E4BB3}" type="pres">
      <dgm:prSet presAssocID="{793FF5C7-26CA-944A-9759-EA0038FF5C98}" presName="horz2" presStyleCnt="0"/>
      <dgm:spPr/>
    </dgm:pt>
    <dgm:pt modelId="{E3CE96BA-A944-814A-8A3D-9F487BD5F32B}" type="pres">
      <dgm:prSet presAssocID="{793FF5C7-26CA-944A-9759-EA0038FF5C98}" presName="horzSpace2" presStyleCnt="0"/>
      <dgm:spPr/>
    </dgm:pt>
    <dgm:pt modelId="{379D31D4-94D8-5B4F-9436-2F7E631C57F6}" type="pres">
      <dgm:prSet presAssocID="{793FF5C7-26CA-944A-9759-EA0038FF5C98}" presName="tx2" presStyleLbl="revTx" presStyleIdx="3" presStyleCnt="9"/>
      <dgm:spPr/>
      <dgm:t>
        <a:bodyPr/>
        <a:lstStyle/>
        <a:p>
          <a:endParaRPr lang="en-US"/>
        </a:p>
      </dgm:t>
    </dgm:pt>
    <dgm:pt modelId="{09D061C8-5799-3B49-924A-B7F4B2911511}" type="pres">
      <dgm:prSet presAssocID="{793FF5C7-26CA-944A-9759-EA0038FF5C98}" presName="vert2" presStyleCnt="0"/>
      <dgm:spPr/>
    </dgm:pt>
    <dgm:pt modelId="{5C3795B9-3320-CD4C-A639-A2D843AB3894}" type="pres">
      <dgm:prSet presAssocID="{793FF5C7-26CA-944A-9759-EA0038FF5C98}" presName="thinLine2b" presStyleLbl="callout" presStyleIdx="2" presStyleCnt="8"/>
      <dgm:spPr/>
    </dgm:pt>
    <dgm:pt modelId="{F8D784AD-232D-F94F-9FFF-3F966CF84CFF}" type="pres">
      <dgm:prSet presAssocID="{793FF5C7-26CA-944A-9759-EA0038FF5C98}" presName="vertSpace2b" presStyleCnt="0"/>
      <dgm:spPr/>
    </dgm:pt>
    <dgm:pt modelId="{223E0696-044B-8647-A231-435E3192448F}" type="pres">
      <dgm:prSet presAssocID="{93805465-0560-FE4C-903A-4B609B6DF854}" presName="horz2" presStyleCnt="0"/>
      <dgm:spPr/>
    </dgm:pt>
    <dgm:pt modelId="{1E276CB8-9545-474E-B687-4BB5515EC668}" type="pres">
      <dgm:prSet presAssocID="{93805465-0560-FE4C-903A-4B609B6DF854}" presName="horzSpace2" presStyleCnt="0"/>
      <dgm:spPr/>
    </dgm:pt>
    <dgm:pt modelId="{BD35E60F-3EE5-C447-ADB7-162F8C2A8638}" type="pres">
      <dgm:prSet presAssocID="{93805465-0560-FE4C-903A-4B609B6DF854}" presName="tx2" presStyleLbl="revTx" presStyleIdx="4" presStyleCnt="9"/>
      <dgm:spPr/>
      <dgm:t>
        <a:bodyPr/>
        <a:lstStyle/>
        <a:p>
          <a:endParaRPr lang="en-US"/>
        </a:p>
      </dgm:t>
    </dgm:pt>
    <dgm:pt modelId="{1868F154-E1AA-F947-8643-B8ECB7ECF994}" type="pres">
      <dgm:prSet presAssocID="{93805465-0560-FE4C-903A-4B609B6DF854}" presName="vert2" presStyleCnt="0"/>
      <dgm:spPr/>
    </dgm:pt>
    <dgm:pt modelId="{2302D742-A6BA-5E40-826D-F7F3087B2803}" type="pres">
      <dgm:prSet presAssocID="{93805465-0560-FE4C-903A-4B609B6DF854}" presName="thinLine2b" presStyleLbl="callout" presStyleIdx="3" presStyleCnt="8"/>
      <dgm:spPr/>
    </dgm:pt>
    <dgm:pt modelId="{667F8AAB-84D4-6644-9640-DE210E5A4232}" type="pres">
      <dgm:prSet presAssocID="{93805465-0560-FE4C-903A-4B609B6DF854}" presName="vertSpace2b" presStyleCnt="0"/>
      <dgm:spPr/>
    </dgm:pt>
    <dgm:pt modelId="{FF04CAD3-EF67-1F48-A893-876CFDB5DB99}" type="pres">
      <dgm:prSet presAssocID="{FDA5103E-CB12-7045-A487-C9C8775E5178}" presName="horz2" presStyleCnt="0"/>
      <dgm:spPr/>
    </dgm:pt>
    <dgm:pt modelId="{A4DA67ED-6BCE-CA4E-A4F2-07900A70308E}" type="pres">
      <dgm:prSet presAssocID="{FDA5103E-CB12-7045-A487-C9C8775E5178}" presName="horzSpace2" presStyleCnt="0"/>
      <dgm:spPr/>
    </dgm:pt>
    <dgm:pt modelId="{9CC12EBC-9428-734B-BF15-E85F880FA2F6}" type="pres">
      <dgm:prSet presAssocID="{FDA5103E-CB12-7045-A487-C9C8775E5178}" presName="tx2" presStyleLbl="revTx" presStyleIdx="5" presStyleCnt="9"/>
      <dgm:spPr/>
      <dgm:t>
        <a:bodyPr/>
        <a:lstStyle/>
        <a:p>
          <a:endParaRPr lang="en-US"/>
        </a:p>
      </dgm:t>
    </dgm:pt>
    <dgm:pt modelId="{DF8A0124-5DDC-F640-9885-E1A9150273E6}" type="pres">
      <dgm:prSet presAssocID="{FDA5103E-CB12-7045-A487-C9C8775E5178}" presName="vert2" presStyleCnt="0"/>
      <dgm:spPr/>
    </dgm:pt>
    <dgm:pt modelId="{2BEBDCB0-E309-8649-BC58-87BE84880540}" type="pres">
      <dgm:prSet presAssocID="{FDA5103E-CB12-7045-A487-C9C8775E5178}" presName="thinLine2b" presStyleLbl="callout" presStyleIdx="4" presStyleCnt="8"/>
      <dgm:spPr/>
    </dgm:pt>
    <dgm:pt modelId="{D57D2FF4-8853-9C45-ABB4-169826E135D0}" type="pres">
      <dgm:prSet presAssocID="{FDA5103E-CB12-7045-A487-C9C8775E5178}" presName="vertSpace2b" presStyleCnt="0"/>
      <dgm:spPr/>
    </dgm:pt>
    <dgm:pt modelId="{D5C322DC-9506-604A-88CE-DB253BE83E89}" type="pres">
      <dgm:prSet presAssocID="{B8568F73-FB38-3944-9116-E383A2774DFF}" presName="horz2" presStyleCnt="0"/>
      <dgm:spPr/>
    </dgm:pt>
    <dgm:pt modelId="{2832608A-BDFB-4541-A470-EE97875750BE}" type="pres">
      <dgm:prSet presAssocID="{B8568F73-FB38-3944-9116-E383A2774DFF}" presName="horzSpace2" presStyleCnt="0"/>
      <dgm:spPr/>
    </dgm:pt>
    <dgm:pt modelId="{926C0FD0-3AD4-684B-BB01-78CE5130A75A}" type="pres">
      <dgm:prSet presAssocID="{B8568F73-FB38-3944-9116-E383A2774DFF}" presName="tx2" presStyleLbl="revTx" presStyleIdx="6" presStyleCnt="9"/>
      <dgm:spPr/>
      <dgm:t>
        <a:bodyPr/>
        <a:lstStyle/>
        <a:p>
          <a:endParaRPr lang="en-US"/>
        </a:p>
      </dgm:t>
    </dgm:pt>
    <dgm:pt modelId="{BB355817-427E-3243-B23A-6B8B502E6228}" type="pres">
      <dgm:prSet presAssocID="{B8568F73-FB38-3944-9116-E383A2774DFF}" presName="vert2" presStyleCnt="0"/>
      <dgm:spPr/>
    </dgm:pt>
    <dgm:pt modelId="{9BBC7FD7-B86E-E348-9E45-D1A2B13AB9E7}" type="pres">
      <dgm:prSet presAssocID="{B8568F73-FB38-3944-9116-E383A2774DFF}" presName="thinLine2b" presStyleLbl="callout" presStyleIdx="5" presStyleCnt="8"/>
      <dgm:spPr/>
    </dgm:pt>
    <dgm:pt modelId="{5B0AA526-C199-624D-8B9A-B16343DB5A1A}" type="pres">
      <dgm:prSet presAssocID="{B8568F73-FB38-3944-9116-E383A2774DFF}" presName="vertSpace2b" presStyleCnt="0"/>
      <dgm:spPr/>
    </dgm:pt>
    <dgm:pt modelId="{452A302D-786D-6040-AFCC-889600F256A4}" type="pres">
      <dgm:prSet presAssocID="{9BC47E07-9D47-9649-B519-68DD8E90DC02}" presName="horz2" presStyleCnt="0"/>
      <dgm:spPr/>
    </dgm:pt>
    <dgm:pt modelId="{1600A43F-E971-FC48-9F6F-6892667BECD0}" type="pres">
      <dgm:prSet presAssocID="{9BC47E07-9D47-9649-B519-68DD8E90DC02}" presName="horzSpace2" presStyleCnt="0"/>
      <dgm:spPr/>
    </dgm:pt>
    <dgm:pt modelId="{50C066F5-5640-5549-8706-3B3E68862BF2}" type="pres">
      <dgm:prSet presAssocID="{9BC47E07-9D47-9649-B519-68DD8E90DC02}" presName="tx2" presStyleLbl="revTx" presStyleIdx="7" presStyleCnt="9"/>
      <dgm:spPr/>
      <dgm:t>
        <a:bodyPr/>
        <a:lstStyle/>
        <a:p>
          <a:endParaRPr lang="en-US"/>
        </a:p>
      </dgm:t>
    </dgm:pt>
    <dgm:pt modelId="{E64C2A2F-E60D-B84E-8A88-569120A468BE}" type="pres">
      <dgm:prSet presAssocID="{9BC47E07-9D47-9649-B519-68DD8E90DC02}" presName="vert2" presStyleCnt="0"/>
      <dgm:spPr/>
    </dgm:pt>
    <dgm:pt modelId="{D964AD1E-F588-C342-B98E-48C63FBB6F22}" type="pres">
      <dgm:prSet presAssocID="{9BC47E07-9D47-9649-B519-68DD8E90DC02}" presName="thinLine2b" presStyleLbl="callout" presStyleIdx="6" presStyleCnt="8"/>
      <dgm:spPr/>
    </dgm:pt>
    <dgm:pt modelId="{9D915AF0-28DC-CC49-9C8C-8E8732524483}" type="pres">
      <dgm:prSet presAssocID="{9BC47E07-9D47-9649-B519-68DD8E90DC02}" presName="vertSpace2b" presStyleCnt="0"/>
      <dgm:spPr/>
    </dgm:pt>
    <dgm:pt modelId="{EF2D9555-5072-D643-8012-B6B3A55A5472}" type="pres">
      <dgm:prSet presAssocID="{1AFDF734-80C6-F24B-A7B3-88B0A81FC6C9}" presName="horz2" presStyleCnt="0"/>
      <dgm:spPr/>
    </dgm:pt>
    <dgm:pt modelId="{A3FA0DBE-CEFB-F84B-A6AF-9ADA355A124E}" type="pres">
      <dgm:prSet presAssocID="{1AFDF734-80C6-F24B-A7B3-88B0A81FC6C9}" presName="horzSpace2" presStyleCnt="0"/>
      <dgm:spPr/>
    </dgm:pt>
    <dgm:pt modelId="{8D308F59-3700-6449-A430-198216E604A3}" type="pres">
      <dgm:prSet presAssocID="{1AFDF734-80C6-F24B-A7B3-88B0A81FC6C9}" presName="tx2" presStyleLbl="revTx" presStyleIdx="8" presStyleCnt="9"/>
      <dgm:spPr/>
      <dgm:t>
        <a:bodyPr/>
        <a:lstStyle/>
        <a:p>
          <a:endParaRPr lang="en-US"/>
        </a:p>
      </dgm:t>
    </dgm:pt>
    <dgm:pt modelId="{A9A521A1-2682-4F42-99C9-131D315B243A}" type="pres">
      <dgm:prSet presAssocID="{1AFDF734-80C6-F24B-A7B3-88B0A81FC6C9}" presName="vert2" presStyleCnt="0"/>
      <dgm:spPr/>
    </dgm:pt>
    <dgm:pt modelId="{32227264-33B3-2049-9006-B1363B457456}" type="pres">
      <dgm:prSet presAssocID="{1AFDF734-80C6-F24B-A7B3-88B0A81FC6C9}" presName="thinLine2b" presStyleLbl="callout" presStyleIdx="7" presStyleCnt="8"/>
      <dgm:spPr/>
    </dgm:pt>
    <dgm:pt modelId="{DCA7B38F-3A6F-714B-98A4-45D42149DC85}" type="pres">
      <dgm:prSet presAssocID="{1AFDF734-80C6-F24B-A7B3-88B0A81FC6C9}" presName="vertSpace2b" presStyleCnt="0"/>
      <dgm:spPr/>
    </dgm:pt>
  </dgm:ptLst>
  <dgm:cxnLst>
    <dgm:cxn modelId="{849A28AA-68B1-BB4F-9463-F12B901391AB}" type="presOf" srcId="{9BC47E07-9D47-9649-B519-68DD8E90DC02}" destId="{50C066F5-5640-5549-8706-3B3E68862BF2}" srcOrd="0" destOrd="0" presId="urn:microsoft.com/office/officeart/2008/layout/LinedList"/>
    <dgm:cxn modelId="{E209416F-6F32-9142-82D1-73A36B82A277}" srcId="{C9A3B206-7838-CD45-9C6C-37981E12AD68}" destId="{793FF5C7-26CA-944A-9759-EA0038FF5C98}" srcOrd="2" destOrd="0" parTransId="{479F05AE-AD8D-954B-BD9A-E44438E8D157}" sibTransId="{05008813-8A14-C943-9F67-4BC6BC684EE3}"/>
    <dgm:cxn modelId="{7E600179-89FA-234F-A8FC-851D46F10F03}" srcId="{C9A3B206-7838-CD45-9C6C-37981E12AD68}" destId="{B8568F73-FB38-3944-9116-E383A2774DFF}" srcOrd="5" destOrd="0" parTransId="{DA70EDA2-0692-BE46-A4B7-393291C7BFD1}" sibTransId="{DFC6D5C7-152C-7547-AB62-EB7995F8D82B}"/>
    <dgm:cxn modelId="{196FFB00-85B7-174C-8B4C-38B30A768C67}" srcId="{07D2D6F0-6311-624A-9757-9ABD3C315DD7}" destId="{C9A3B206-7838-CD45-9C6C-37981E12AD68}" srcOrd="0" destOrd="0" parTransId="{D7F45EDA-85EE-564F-976F-73A8C091833F}" sibTransId="{84F24E83-C1C3-784C-A9D1-5A51361CA029}"/>
    <dgm:cxn modelId="{8AA60008-3D31-BF4D-B42B-EC421BD8B10C}" srcId="{C9A3B206-7838-CD45-9C6C-37981E12AD68}" destId="{1AFDF734-80C6-F24B-A7B3-88B0A81FC6C9}" srcOrd="7" destOrd="0" parTransId="{E40F9908-3185-344C-AE16-89670A1635A7}" sibTransId="{7E840E95-04A8-0F42-AFCD-60A8C410CCFF}"/>
    <dgm:cxn modelId="{9AD88C92-0649-134C-A859-658CF3A27818}" type="presOf" srcId="{B8568F73-FB38-3944-9116-E383A2774DFF}" destId="{926C0FD0-3AD4-684B-BB01-78CE5130A75A}" srcOrd="0" destOrd="0" presId="urn:microsoft.com/office/officeart/2008/layout/LinedList"/>
    <dgm:cxn modelId="{1A9AD54E-191C-1B45-9E5C-6BB7D159A167}" type="presOf" srcId="{793FF5C7-26CA-944A-9759-EA0038FF5C98}" destId="{379D31D4-94D8-5B4F-9436-2F7E631C57F6}" srcOrd="0" destOrd="0" presId="urn:microsoft.com/office/officeart/2008/layout/LinedList"/>
    <dgm:cxn modelId="{9794415C-ADCC-274E-A605-0F7F9ADED661}" srcId="{C9A3B206-7838-CD45-9C6C-37981E12AD68}" destId="{FDA5103E-CB12-7045-A487-C9C8775E5178}" srcOrd="4" destOrd="0" parTransId="{062B9ADA-953F-EA44-BBF8-5F84779953EB}" sibTransId="{4646F8CD-B7BB-D743-9A0A-DAD4FF5198FB}"/>
    <dgm:cxn modelId="{1C3F8267-5FF7-5F48-9142-3AC16A348A84}" type="presOf" srcId="{998515FA-2AE4-E244-94FE-3B434420BEC7}" destId="{4C317C8F-AD19-074E-9FE0-860E0E068272}" srcOrd="0" destOrd="0" presId="urn:microsoft.com/office/officeart/2008/layout/LinedList"/>
    <dgm:cxn modelId="{33101884-63D8-D146-AC47-278819AB5548}" type="presOf" srcId="{1AFDF734-80C6-F24B-A7B3-88B0A81FC6C9}" destId="{8D308F59-3700-6449-A430-198216E604A3}" srcOrd="0" destOrd="0" presId="urn:microsoft.com/office/officeart/2008/layout/LinedList"/>
    <dgm:cxn modelId="{EDC9D634-A472-D040-98D9-7E6A03E4FD57}" type="presOf" srcId="{93805465-0560-FE4C-903A-4B609B6DF854}" destId="{BD35E60F-3EE5-C447-ADB7-162F8C2A8638}" srcOrd="0" destOrd="0" presId="urn:microsoft.com/office/officeart/2008/layout/LinedList"/>
    <dgm:cxn modelId="{0BA52853-E50A-4440-8F50-38859B0F07A1}" type="presOf" srcId="{07D2D6F0-6311-624A-9757-9ABD3C315DD7}" destId="{94B7BBE0-C05F-2E42-9B98-847C95584A51}" srcOrd="0" destOrd="0" presId="urn:microsoft.com/office/officeart/2008/layout/LinedList"/>
    <dgm:cxn modelId="{1736AD71-1CC5-7E44-A8C2-65D910CD4598}" srcId="{C9A3B206-7838-CD45-9C6C-37981E12AD68}" destId="{93805465-0560-FE4C-903A-4B609B6DF854}" srcOrd="3" destOrd="0" parTransId="{6903AB5D-F7A3-254E-BEB9-C0E8668AC60B}" sibTransId="{7B747E97-0B2C-B045-BA96-C2D278087F84}"/>
    <dgm:cxn modelId="{80D16F85-8960-604B-977C-694169F4FF80}" type="presOf" srcId="{FDA5103E-CB12-7045-A487-C9C8775E5178}" destId="{9CC12EBC-9428-734B-BF15-E85F880FA2F6}" srcOrd="0" destOrd="0" presId="urn:microsoft.com/office/officeart/2008/layout/LinedList"/>
    <dgm:cxn modelId="{DA775382-09E3-2945-B377-1FFDDD1865A0}" srcId="{C9A3B206-7838-CD45-9C6C-37981E12AD68}" destId="{54FB6900-F488-184A-A06C-78D9FDCDB40A}" srcOrd="1" destOrd="0" parTransId="{2331EE3C-88F3-1F4E-8522-825ACA2A68DE}" sibTransId="{A8B4C50A-08FB-B747-947B-41F64E0A8C45}"/>
    <dgm:cxn modelId="{6A4138F7-EAD6-4344-A814-EE6C002BFA79}" type="presOf" srcId="{C9A3B206-7838-CD45-9C6C-37981E12AD68}" destId="{83834AA9-C85E-794E-A7D9-AAFF41553A75}" srcOrd="0" destOrd="0" presId="urn:microsoft.com/office/officeart/2008/layout/LinedList"/>
    <dgm:cxn modelId="{CCFE7C26-3680-9346-A956-3F9F226AD2CE}" srcId="{C9A3B206-7838-CD45-9C6C-37981E12AD68}" destId="{998515FA-2AE4-E244-94FE-3B434420BEC7}" srcOrd="0" destOrd="0" parTransId="{AFF9E66F-7911-4C4C-962E-C0CB027499E9}" sibTransId="{3310E0B2-4402-BC4D-84F2-F35468797802}"/>
    <dgm:cxn modelId="{DC97DAC0-F3D4-E84B-9A53-F6984A94C9C3}" srcId="{C9A3B206-7838-CD45-9C6C-37981E12AD68}" destId="{9BC47E07-9D47-9649-B519-68DD8E90DC02}" srcOrd="6" destOrd="0" parTransId="{6C0D3E4F-871E-4545-8A80-D0ADB1DCC314}" sibTransId="{C636AD8B-D291-3340-A66E-9AD2FD074206}"/>
    <dgm:cxn modelId="{F68500DE-C2B6-9548-9F4B-22462DA81493}" type="presOf" srcId="{54FB6900-F488-184A-A06C-78D9FDCDB40A}" destId="{11200008-334B-6346-AFBC-E22E7E60FF7F}" srcOrd="0" destOrd="0" presId="urn:microsoft.com/office/officeart/2008/layout/LinedList"/>
    <dgm:cxn modelId="{2C5D0070-D517-4E4A-A9F3-628F5AAE41B6}" type="presParOf" srcId="{94B7BBE0-C05F-2E42-9B98-847C95584A51}" destId="{9024E957-E853-D446-966C-582D4A6AB10E}" srcOrd="0" destOrd="0" presId="urn:microsoft.com/office/officeart/2008/layout/LinedList"/>
    <dgm:cxn modelId="{20DE59FD-889C-0C42-8BC3-BC8D18130197}" type="presParOf" srcId="{94B7BBE0-C05F-2E42-9B98-847C95584A51}" destId="{26F687F7-67DA-8546-ADE7-AC88C0C62E26}" srcOrd="1" destOrd="0" presId="urn:microsoft.com/office/officeart/2008/layout/LinedList"/>
    <dgm:cxn modelId="{DA718467-35C1-FF4F-B09C-6C6FEDC3F0A8}" type="presParOf" srcId="{26F687F7-67DA-8546-ADE7-AC88C0C62E26}" destId="{83834AA9-C85E-794E-A7D9-AAFF41553A75}" srcOrd="0" destOrd="0" presId="urn:microsoft.com/office/officeart/2008/layout/LinedList"/>
    <dgm:cxn modelId="{A1AD2B28-D526-404B-B958-0FF808A785DF}" type="presParOf" srcId="{26F687F7-67DA-8546-ADE7-AC88C0C62E26}" destId="{DBC07A65-2115-EB4C-B61E-67801D6E47E2}" srcOrd="1" destOrd="0" presId="urn:microsoft.com/office/officeart/2008/layout/LinedList"/>
    <dgm:cxn modelId="{48E6F7AB-2FE5-224E-A059-76C25266BDCA}" type="presParOf" srcId="{DBC07A65-2115-EB4C-B61E-67801D6E47E2}" destId="{405C5079-B9C3-5745-B87A-AEE37C8DDD74}" srcOrd="0" destOrd="0" presId="urn:microsoft.com/office/officeart/2008/layout/LinedList"/>
    <dgm:cxn modelId="{B81DA853-9811-2D49-B921-D47AB597EAEB}" type="presParOf" srcId="{DBC07A65-2115-EB4C-B61E-67801D6E47E2}" destId="{96256182-0E19-4441-8620-43519FE676E1}" srcOrd="1" destOrd="0" presId="urn:microsoft.com/office/officeart/2008/layout/LinedList"/>
    <dgm:cxn modelId="{DCFAF55E-B3A9-8C4D-91B9-8B03C8BFCC24}" type="presParOf" srcId="{96256182-0E19-4441-8620-43519FE676E1}" destId="{98879362-1AD8-7847-B35A-3FD820AF75C1}" srcOrd="0" destOrd="0" presId="urn:microsoft.com/office/officeart/2008/layout/LinedList"/>
    <dgm:cxn modelId="{D755B7C5-35A5-704C-819D-021185A814B5}" type="presParOf" srcId="{96256182-0E19-4441-8620-43519FE676E1}" destId="{4C317C8F-AD19-074E-9FE0-860E0E068272}" srcOrd="1" destOrd="0" presId="urn:microsoft.com/office/officeart/2008/layout/LinedList"/>
    <dgm:cxn modelId="{A23EEEBC-61B6-104D-BDA3-C642EE06578A}" type="presParOf" srcId="{96256182-0E19-4441-8620-43519FE676E1}" destId="{53B8AF66-FFAD-2240-9438-A33AFA54C09C}" srcOrd="2" destOrd="0" presId="urn:microsoft.com/office/officeart/2008/layout/LinedList"/>
    <dgm:cxn modelId="{0B8DDEE7-E767-A449-837F-7002F3FBBC7B}" type="presParOf" srcId="{DBC07A65-2115-EB4C-B61E-67801D6E47E2}" destId="{76765891-485F-2544-B798-4F9B6D825133}" srcOrd="2" destOrd="0" presId="urn:microsoft.com/office/officeart/2008/layout/LinedList"/>
    <dgm:cxn modelId="{BAA2BFCF-4534-294B-B50B-8CAE86D37BA5}" type="presParOf" srcId="{DBC07A65-2115-EB4C-B61E-67801D6E47E2}" destId="{4156A5CE-FCCD-3944-AABE-C821D3041EA7}" srcOrd="3" destOrd="0" presId="urn:microsoft.com/office/officeart/2008/layout/LinedList"/>
    <dgm:cxn modelId="{061BF660-078B-204A-A5BA-3F5C4ECFFBE4}" type="presParOf" srcId="{DBC07A65-2115-EB4C-B61E-67801D6E47E2}" destId="{060594B8-4941-5242-8DC3-FCA7B8CCCBD0}" srcOrd="4" destOrd="0" presId="urn:microsoft.com/office/officeart/2008/layout/LinedList"/>
    <dgm:cxn modelId="{A8FB374B-186C-5843-AA07-0770B708CA44}" type="presParOf" srcId="{060594B8-4941-5242-8DC3-FCA7B8CCCBD0}" destId="{EEBFAF2F-2E35-D147-821D-5D003C36353C}" srcOrd="0" destOrd="0" presId="urn:microsoft.com/office/officeart/2008/layout/LinedList"/>
    <dgm:cxn modelId="{7D277BD2-7E6C-D440-B821-D59CA48DBA9C}" type="presParOf" srcId="{060594B8-4941-5242-8DC3-FCA7B8CCCBD0}" destId="{11200008-334B-6346-AFBC-E22E7E60FF7F}" srcOrd="1" destOrd="0" presId="urn:microsoft.com/office/officeart/2008/layout/LinedList"/>
    <dgm:cxn modelId="{FA286014-C846-4A49-9857-563DFF6282FD}" type="presParOf" srcId="{060594B8-4941-5242-8DC3-FCA7B8CCCBD0}" destId="{26FE97ED-A5DE-D54E-A9F5-05A28A430BBC}" srcOrd="2" destOrd="0" presId="urn:microsoft.com/office/officeart/2008/layout/LinedList"/>
    <dgm:cxn modelId="{9E872BC8-C821-DB40-9BBD-BA030A063E60}" type="presParOf" srcId="{DBC07A65-2115-EB4C-B61E-67801D6E47E2}" destId="{D27D8A74-2270-DA48-BD8F-2110CBFD1811}" srcOrd="5" destOrd="0" presId="urn:microsoft.com/office/officeart/2008/layout/LinedList"/>
    <dgm:cxn modelId="{3BFF7B9B-9050-6544-B5BA-23CE5F40082E}" type="presParOf" srcId="{DBC07A65-2115-EB4C-B61E-67801D6E47E2}" destId="{8790924E-E018-0245-B0B4-41D2420572A0}" srcOrd="6" destOrd="0" presId="urn:microsoft.com/office/officeart/2008/layout/LinedList"/>
    <dgm:cxn modelId="{8FD7E9BF-5D4B-2C4B-9CB4-BAC4C9EAF29A}" type="presParOf" srcId="{DBC07A65-2115-EB4C-B61E-67801D6E47E2}" destId="{CB4BDF3D-6ACF-384F-844A-C37D192E4BB3}" srcOrd="7" destOrd="0" presId="urn:microsoft.com/office/officeart/2008/layout/LinedList"/>
    <dgm:cxn modelId="{1827D26B-C535-C345-A64D-E67E181A5EB4}" type="presParOf" srcId="{CB4BDF3D-6ACF-384F-844A-C37D192E4BB3}" destId="{E3CE96BA-A944-814A-8A3D-9F487BD5F32B}" srcOrd="0" destOrd="0" presId="urn:microsoft.com/office/officeart/2008/layout/LinedList"/>
    <dgm:cxn modelId="{B73B7F35-CA08-754B-9ED8-C311826B0284}" type="presParOf" srcId="{CB4BDF3D-6ACF-384F-844A-C37D192E4BB3}" destId="{379D31D4-94D8-5B4F-9436-2F7E631C57F6}" srcOrd="1" destOrd="0" presId="urn:microsoft.com/office/officeart/2008/layout/LinedList"/>
    <dgm:cxn modelId="{2862AD98-2CD9-FF48-90E5-9534B10222D4}" type="presParOf" srcId="{CB4BDF3D-6ACF-384F-844A-C37D192E4BB3}" destId="{09D061C8-5799-3B49-924A-B7F4B2911511}" srcOrd="2" destOrd="0" presId="urn:microsoft.com/office/officeart/2008/layout/LinedList"/>
    <dgm:cxn modelId="{391C2983-0EDC-1A41-B01E-0F7B38CCC9D7}" type="presParOf" srcId="{DBC07A65-2115-EB4C-B61E-67801D6E47E2}" destId="{5C3795B9-3320-CD4C-A639-A2D843AB3894}" srcOrd="8" destOrd="0" presId="urn:microsoft.com/office/officeart/2008/layout/LinedList"/>
    <dgm:cxn modelId="{9DA4C99E-5C8A-E44E-B8EF-706A23FDB21E}" type="presParOf" srcId="{DBC07A65-2115-EB4C-B61E-67801D6E47E2}" destId="{F8D784AD-232D-F94F-9FFF-3F966CF84CFF}" srcOrd="9" destOrd="0" presId="urn:microsoft.com/office/officeart/2008/layout/LinedList"/>
    <dgm:cxn modelId="{577F9D92-CA5A-2943-9B52-899DF9F156AD}" type="presParOf" srcId="{DBC07A65-2115-EB4C-B61E-67801D6E47E2}" destId="{223E0696-044B-8647-A231-435E3192448F}" srcOrd="10" destOrd="0" presId="urn:microsoft.com/office/officeart/2008/layout/LinedList"/>
    <dgm:cxn modelId="{25046E23-D813-F94B-87EE-ED779CA892F1}" type="presParOf" srcId="{223E0696-044B-8647-A231-435E3192448F}" destId="{1E276CB8-9545-474E-B687-4BB5515EC668}" srcOrd="0" destOrd="0" presId="urn:microsoft.com/office/officeart/2008/layout/LinedList"/>
    <dgm:cxn modelId="{536F66DD-E96C-1D4B-B09E-B9C9813A7C2B}" type="presParOf" srcId="{223E0696-044B-8647-A231-435E3192448F}" destId="{BD35E60F-3EE5-C447-ADB7-162F8C2A8638}" srcOrd="1" destOrd="0" presId="urn:microsoft.com/office/officeart/2008/layout/LinedList"/>
    <dgm:cxn modelId="{F9592DA8-CB4A-5042-A439-62B814EB37EF}" type="presParOf" srcId="{223E0696-044B-8647-A231-435E3192448F}" destId="{1868F154-E1AA-F947-8643-B8ECB7ECF994}" srcOrd="2" destOrd="0" presId="urn:microsoft.com/office/officeart/2008/layout/LinedList"/>
    <dgm:cxn modelId="{8F60018E-772D-924A-A760-FFA7D7888D81}" type="presParOf" srcId="{DBC07A65-2115-EB4C-B61E-67801D6E47E2}" destId="{2302D742-A6BA-5E40-826D-F7F3087B2803}" srcOrd="11" destOrd="0" presId="urn:microsoft.com/office/officeart/2008/layout/LinedList"/>
    <dgm:cxn modelId="{CF3A9F12-FC10-9D40-9EC5-33FF099E0D40}" type="presParOf" srcId="{DBC07A65-2115-EB4C-B61E-67801D6E47E2}" destId="{667F8AAB-84D4-6644-9640-DE210E5A4232}" srcOrd="12" destOrd="0" presId="urn:microsoft.com/office/officeart/2008/layout/LinedList"/>
    <dgm:cxn modelId="{82092A67-5543-D842-A727-749E345A36D7}" type="presParOf" srcId="{DBC07A65-2115-EB4C-B61E-67801D6E47E2}" destId="{FF04CAD3-EF67-1F48-A893-876CFDB5DB99}" srcOrd="13" destOrd="0" presId="urn:microsoft.com/office/officeart/2008/layout/LinedList"/>
    <dgm:cxn modelId="{F19371D1-F952-AA4D-9A15-2B6A7E8B9A8D}" type="presParOf" srcId="{FF04CAD3-EF67-1F48-A893-876CFDB5DB99}" destId="{A4DA67ED-6BCE-CA4E-A4F2-07900A70308E}" srcOrd="0" destOrd="0" presId="urn:microsoft.com/office/officeart/2008/layout/LinedList"/>
    <dgm:cxn modelId="{AE8C65BD-E40A-844D-9342-0B4BB2CD9FC5}" type="presParOf" srcId="{FF04CAD3-EF67-1F48-A893-876CFDB5DB99}" destId="{9CC12EBC-9428-734B-BF15-E85F880FA2F6}" srcOrd="1" destOrd="0" presId="urn:microsoft.com/office/officeart/2008/layout/LinedList"/>
    <dgm:cxn modelId="{59D5E7AD-8B86-E64A-9641-1AB12E6EDC94}" type="presParOf" srcId="{FF04CAD3-EF67-1F48-A893-876CFDB5DB99}" destId="{DF8A0124-5DDC-F640-9885-E1A9150273E6}" srcOrd="2" destOrd="0" presId="urn:microsoft.com/office/officeart/2008/layout/LinedList"/>
    <dgm:cxn modelId="{FBE72330-ABF8-B04A-94CF-1514415B6B4B}" type="presParOf" srcId="{DBC07A65-2115-EB4C-B61E-67801D6E47E2}" destId="{2BEBDCB0-E309-8649-BC58-87BE84880540}" srcOrd="14" destOrd="0" presId="urn:microsoft.com/office/officeart/2008/layout/LinedList"/>
    <dgm:cxn modelId="{654AAE87-62FF-9D45-9237-C1F5BBA44CA7}" type="presParOf" srcId="{DBC07A65-2115-EB4C-B61E-67801D6E47E2}" destId="{D57D2FF4-8853-9C45-ABB4-169826E135D0}" srcOrd="15" destOrd="0" presId="urn:microsoft.com/office/officeart/2008/layout/LinedList"/>
    <dgm:cxn modelId="{7DB2B0E7-E758-5940-9ABD-78BBF173686C}" type="presParOf" srcId="{DBC07A65-2115-EB4C-B61E-67801D6E47E2}" destId="{D5C322DC-9506-604A-88CE-DB253BE83E89}" srcOrd="16" destOrd="0" presId="urn:microsoft.com/office/officeart/2008/layout/LinedList"/>
    <dgm:cxn modelId="{F28910AE-15BB-BE42-A8BF-7146AB97F33C}" type="presParOf" srcId="{D5C322DC-9506-604A-88CE-DB253BE83E89}" destId="{2832608A-BDFB-4541-A470-EE97875750BE}" srcOrd="0" destOrd="0" presId="urn:microsoft.com/office/officeart/2008/layout/LinedList"/>
    <dgm:cxn modelId="{9D5FB0A4-9A50-C348-A42D-AB057F0CB170}" type="presParOf" srcId="{D5C322DC-9506-604A-88CE-DB253BE83E89}" destId="{926C0FD0-3AD4-684B-BB01-78CE5130A75A}" srcOrd="1" destOrd="0" presId="urn:microsoft.com/office/officeart/2008/layout/LinedList"/>
    <dgm:cxn modelId="{DF3D4416-309C-3645-8074-C70DBA6D4C5F}" type="presParOf" srcId="{D5C322DC-9506-604A-88CE-DB253BE83E89}" destId="{BB355817-427E-3243-B23A-6B8B502E6228}" srcOrd="2" destOrd="0" presId="urn:microsoft.com/office/officeart/2008/layout/LinedList"/>
    <dgm:cxn modelId="{5418EE73-237B-F64D-89DF-606364919E72}" type="presParOf" srcId="{DBC07A65-2115-EB4C-B61E-67801D6E47E2}" destId="{9BBC7FD7-B86E-E348-9E45-D1A2B13AB9E7}" srcOrd="17" destOrd="0" presId="urn:microsoft.com/office/officeart/2008/layout/LinedList"/>
    <dgm:cxn modelId="{23F66504-B922-1946-859F-1668329E3B06}" type="presParOf" srcId="{DBC07A65-2115-EB4C-B61E-67801D6E47E2}" destId="{5B0AA526-C199-624D-8B9A-B16343DB5A1A}" srcOrd="18" destOrd="0" presId="urn:microsoft.com/office/officeart/2008/layout/LinedList"/>
    <dgm:cxn modelId="{DC882EF5-783D-C04B-B76D-19562C55FADC}" type="presParOf" srcId="{DBC07A65-2115-EB4C-B61E-67801D6E47E2}" destId="{452A302D-786D-6040-AFCC-889600F256A4}" srcOrd="19" destOrd="0" presId="urn:microsoft.com/office/officeart/2008/layout/LinedList"/>
    <dgm:cxn modelId="{7FD85417-6234-8543-ACEE-3CD5392E8416}" type="presParOf" srcId="{452A302D-786D-6040-AFCC-889600F256A4}" destId="{1600A43F-E971-FC48-9F6F-6892667BECD0}" srcOrd="0" destOrd="0" presId="urn:microsoft.com/office/officeart/2008/layout/LinedList"/>
    <dgm:cxn modelId="{B0DA9980-5C79-8E4A-8C0B-373B7573CF3A}" type="presParOf" srcId="{452A302D-786D-6040-AFCC-889600F256A4}" destId="{50C066F5-5640-5549-8706-3B3E68862BF2}" srcOrd="1" destOrd="0" presId="urn:microsoft.com/office/officeart/2008/layout/LinedList"/>
    <dgm:cxn modelId="{2B0192CD-C186-6249-B0FF-8BDCE231AB62}" type="presParOf" srcId="{452A302D-786D-6040-AFCC-889600F256A4}" destId="{E64C2A2F-E60D-B84E-8A88-569120A468BE}" srcOrd="2" destOrd="0" presId="urn:microsoft.com/office/officeart/2008/layout/LinedList"/>
    <dgm:cxn modelId="{70629CB2-EE18-644B-9F48-A8C33822A374}" type="presParOf" srcId="{DBC07A65-2115-EB4C-B61E-67801D6E47E2}" destId="{D964AD1E-F588-C342-B98E-48C63FBB6F22}" srcOrd="20" destOrd="0" presId="urn:microsoft.com/office/officeart/2008/layout/LinedList"/>
    <dgm:cxn modelId="{E29873EF-3F88-C848-AC2D-E7CCC9CE68DB}" type="presParOf" srcId="{DBC07A65-2115-EB4C-B61E-67801D6E47E2}" destId="{9D915AF0-28DC-CC49-9C8C-8E8732524483}" srcOrd="21" destOrd="0" presId="urn:microsoft.com/office/officeart/2008/layout/LinedList"/>
    <dgm:cxn modelId="{0A8A2C6A-E729-1945-881F-5F11036A9E5F}" type="presParOf" srcId="{DBC07A65-2115-EB4C-B61E-67801D6E47E2}" destId="{EF2D9555-5072-D643-8012-B6B3A55A5472}" srcOrd="22" destOrd="0" presId="urn:microsoft.com/office/officeart/2008/layout/LinedList"/>
    <dgm:cxn modelId="{799E32CD-B887-6241-B0C0-8E892EA3331F}" type="presParOf" srcId="{EF2D9555-5072-D643-8012-B6B3A55A5472}" destId="{A3FA0DBE-CEFB-F84B-A6AF-9ADA355A124E}" srcOrd="0" destOrd="0" presId="urn:microsoft.com/office/officeart/2008/layout/LinedList"/>
    <dgm:cxn modelId="{94D9DD3A-FE60-6145-B0BA-4E83A88413B1}" type="presParOf" srcId="{EF2D9555-5072-D643-8012-B6B3A55A5472}" destId="{8D308F59-3700-6449-A430-198216E604A3}" srcOrd="1" destOrd="0" presId="urn:microsoft.com/office/officeart/2008/layout/LinedList"/>
    <dgm:cxn modelId="{10A08DA1-FD3C-5F4E-9FF1-F6B9C580FEE8}" type="presParOf" srcId="{EF2D9555-5072-D643-8012-B6B3A55A5472}" destId="{A9A521A1-2682-4F42-99C9-131D315B243A}" srcOrd="2" destOrd="0" presId="urn:microsoft.com/office/officeart/2008/layout/LinedList"/>
    <dgm:cxn modelId="{AEC0AA7C-D148-AB43-96A5-4B54006B1351}" type="presParOf" srcId="{DBC07A65-2115-EB4C-B61E-67801D6E47E2}" destId="{32227264-33B3-2049-9006-B1363B457456}" srcOrd="23" destOrd="0" presId="urn:microsoft.com/office/officeart/2008/layout/LinedList"/>
    <dgm:cxn modelId="{D3CE0D58-7E53-8A44-832D-9F3A3E69DFF0}" type="presParOf" srcId="{DBC07A65-2115-EB4C-B61E-67801D6E47E2}" destId="{DCA7B38F-3A6F-714B-98A4-45D42149DC85}" srcOrd="24" destOrd="0" presId="urn:microsoft.com/office/officeart/2008/layout/Lined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667F79-C7A6-8740-9115-88FAD47EEC12}">
      <dsp:nvSpPr>
        <dsp:cNvPr id="0" name=""/>
        <dsp:cNvSpPr/>
      </dsp:nvSpPr>
      <dsp:spPr>
        <a:xfrm>
          <a:off x="0" y="79224"/>
          <a:ext cx="5256918" cy="791505"/>
        </a:xfrm>
        <a:prstGeom prst="roundRect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PARR-1</a:t>
          </a:r>
          <a:endParaRPr lang="en-US" sz="3300" kern="1200" dirty="0"/>
        </a:p>
      </dsp:txBody>
      <dsp:txXfrm>
        <a:off x="38638" y="117862"/>
        <a:ext cx="5179642" cy="714229"/>
      </dsp:txXfrm>
    </dsp:sp>
    <dsp:sp modelId="{DCDCD863-BEF9-FC4E-ACCB-845B85260B0D}">
      <dsp:nvSpPr>
        <dsp:cNvPr id="0" name=""/>
        <dsp:cNvSpPr/>
      </dsp:nvSpPr>
      <dsp:spPr>
        <a:xfrm>
          <a:off x="0" y="870729"/>
          <a:ext cx="5256918" cy="1161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907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600" kern="1200" dirty="0" smtClean="0"/>
            <a:t>Pool type reactor with 10 MW power and used for radioisotope production &amp; training of personnel</a:t>
          </a:r>
          <a:endParaRPr lang="en-US" sz="2600" kern="1200" dirty="0"/>
        </a:p>
      </dsp:txBody>
      <dsp:txXfrm>
        <a:off x="0" y="870729"/>
        <a:ext cx="5256918" cy="1161270"/>
      </dsp:txXfrm>
    </dsp:sp>
    <dsp:sp modelId="{DD5B29BF-974C-6F43-B73A-EFC96B4F8414}">
      <dsp:nvSpPr>
        <dsp:cNvPr id="0" name=""/>
        <dsp:cNvSpPr/>
      </dsp:nvSpPr>
      <dsp:spPr>
        <a:xfrm>
          <a:off x="0" y="2032000"/>
          <a:ext cx="5256918" cy="791505"/>
        </a:xfrm>
        <a:prstGeom prst="roundRect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26464"/>
                <a:alphaOff val="0"/>
                <a:tint val="50000"/>
                <a:satMod val="300000"/>
              </a:schemeClr>
            </a:gs>
            <a:gs pos="35000">
              <a:schemeClr val="accent3">
                <a:shade val="50000"/>
                <a:hueOff val="0"/>
                <a:satOff val="0"/>
                <a:lumOff val="26464"/>
                <a:alphaOff val="0"/>
                <a:tint val="37000"/>
                <a:satMod val="300000"/>
              </a:schemeClr>
            </a:gs>
            <a:gs pos="100000">
              <a:schemeClr val="accent3">
                <a:shade val="50000"/>
                <a:hueOff val="0"/>
                <a:satOff val="0"/>
                <a:lumOff val="2646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PARR-2</a:t>
          </a:r>
          <a:endParaRPr lang="en-US" sz="3300" kern="1200" dirty="0"/>
        </a:p>
      </dsp:txBody>
      <dsp:txXfrm>
        <a:off x="38638" y="2070638"/>
        <a:ext cx="5179642" cy="714229"/>
      </dsp:txXfrm>
    </dsp:sp>
    <dsp:sp modelId="{D6456CB2-D48A-9E47-A2B8-AEA65E512E36}">
      <dsp:nvSpPr>
        <dsp:cNvPr id="0" name=""/>
        <dsp:cNvSpPr/>
      </dsp:nvSpPr>
      <dsp:spPr>
        <a:xfrm>
          <a:off x="0" y="2823505"/>
          <a:ext cx="5256918" cy="1161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907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600" kern="1200" dirty="0" smtClean="0"/>
            <a:t>Tank in a pool type reactor of 27KW and used for training of personnel</a:t>
          </a:r>
          <a:endParaRPr lang="en-US" sz="2600" kern="1200" dirty="0"/>
        </a:p>
      </dsp:txBody>
      <dsp:txXfrm>
        <a:off x="0" y="2823505"/>
        <a:ext cx="5256918" cy="11612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ED6475-6446-484A-BF73-81DF82C6BED8}">
      <dsp:nvSpPr>
        <dsp:cNvPr id="0" name=""/>
        <dsp:cNvSpPr/>
      </dsp:nvSpPr>
      <dsp:spPr>
        <a:xfrm>
          <a:off x="0" y="3500028"/>
          <a:ext cx="8001000" cy="765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2001 Pakistan Nuclear Regulatory Authority</a:t>
          </a:r>
          <a:endParaRPr lang="en-US" sz="2000" kern="1200" dirty="0"/>
        </a:p>
      </dsp:txBody>
      <dsp:txXfrm>
        <a:off x="0" y="3500028"/>
        <a:ext cx="8001000" cy="765720"/>
      </dsp:txXfrm>
    </dsp:sp>
    <dsp:sp modelId="{BEA33EBD-FD8D-BC43-B8BB-05382DC3F3D1}">
      <dsp:nvSpPr>
        <dsp:cNvPr id="0" name=""/>
        <dsp:cNvSpPr/>
      </dsp:nvSpPr>
      <dsp:spPr>
        <a:xfrm rot="10800000">
          <a:off x="0" y="2333835"/>
          <a:ext cx="8001000" cy="1177678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2000 operating license was granted to PARR-1</a:t>
          </a:r>
          <a:endParaRPr lang="en-US" sz="2000" kern="1200" dirty="0"/>
        </a:p>
      </dsp:txBody>
      <dsp:txXfrm rot="-10800000">
        <a:off x="0" y="2333835"/>
        <a:ext cx="8001000" cy="413365"/>
      </dsp:txXfrm>
    </dsp:sp>
    <dsp:sp modelId="{629C0E26-0996-4F4B-BA5D-C30801ACDA3E}">
      <dsp:nvSpPr>
        <dsp:cNvPr id="0" name=""/>
        <dsp:cNvSpPr/>
      </dsp:nvSpPr>
      <dsp:spPr>
        <a:xfrm>
          <a:off x="0" y="2747201"/>
          <a:ext cx="8001000" cy="3521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1993 License was granted to PARR-2</a:t>
          </a:r>
          <a:endParaRPr lang="en-US" sz="2000" kern="1200" dirty="0"/>
        </a:p>
      </dsp:txBody>
      <dsp:txXfrm>
        <a:off x="0" y="2747201"/>
        <a:ext cx="8001000" cy="352125"/>
      </dsp:txXfrm>
    </dsp:sp>
    <dsp:sp modelId="{27F34F24-2689-8148-904B-BDD8D5F139A6}">
      <dsp:nvSpPr>
        <dsp:cNvPr id="0" name=""/>
        <dsp:cNvSpPr/>
      </dsp:nvSpPr>
      <dsp:spPr>
        <a:xfrm rot="10800000">
          <a:off x="0" y="1167643"/>
          <a:ext cx="8001000" cy="1177678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1984 Review of up-gradation of PARR-1 (5MW to 10 MW)</a:t>
          </a:r>
        </a:p>
      </dsp:txBody>
      <dsp:txXfrm rot="-10800000">
        <a:off x="0" y="1167643"/>
        <a:ext cx="8001000" cy="413365"/>
      </dsp:txXfrm>
    </dsp:sp>
    <dsp:sp modelId="{D5B3624D-79DE-7B4B-8B45-BDF4A96613A5}">
      <dsp:nvSpPr>
        <dsp:cNvPr id="0" name=""/>
        <dsp:cNvSpPr/>
      </dsp:nvSpPr>
      <dsp:spPr>
        <a:xfrm>
          <a:off x="0" y="1581008"/>
          <a:ext cx="8001000" cy="3521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1988 PARR-2 SAR was reviewed</a:t>
          </a:r>
          <a:endParaRPr lang="en-US" sz="2400" kern="1200" dirty="0"/>
        </a:p>
      </dsp:txBody>
      <dsp:txXfrm>
        <a:off x="0" y="1581008"/>
        <a:ext cx="8001000" cy="352125"/>
      </dsp:txXfrm>
    </dsp:sp>
    <dsp:sp modelId="{62D8BC8A-44F0-9C40-A4F7-9B7A3276DAED}">
      <dsp:nvSpPr>
        <dsp:cNvPr id="0" name=""/>
        <dsp:cNvSpPr/>
      </dsp:nvSpPr>
      <dsp:spPr>
        <a:xfrm rot="10800000">
          <a:off x="0" y="1450"/>
          <a:ext cx="8001000" cy="1177678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1964 Review of PARR-1 SAR by Pakistan Nuclear Safety Committee </a:t>
          </a:r>
          <a:endParaRPr lang="en-US" sz="2000" kern="1200" dirty="0"/>
        </a:p>
      </dsp:txBody>
      <dsp:txXfrm rot="10800000">
        <a:off x="0" y="1450"/>
        <a:ext cx="8001000" cy="7652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9A5CD1-5F50-423A-B78A-0B43EA5C8AE6}">
      <dsp:nvSpPr>
        <dsp:cNvPr id="0" name=""/>
        <dsp:cNvSpPr/>
      </dsp:nvSpPr>
      <dsp:spPr>
        <a:xfrm>
          <a:off x="2587823" y="0"/>
          <a:ext cx="1725215" cy="1009650"/>
        </a:xfrm>
        <a:prstGeom prst="trapezoid">
          <a:avLst>
            <a:gd name="adj" fmla="val 85436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Ordinance</a:t>
          </a:r>
          <a:endParaRPr lang="en-US" sz="1200" b="1" kern="1200" dirty="0"/>
        </a:p>
      </dsp:txBody>
      <dsp:txXfrm>
        <a:off x="2587823" y="0"/>
        <a:ext cx="1725215" cy="1009650"/>
      </dsp:txXfrm>
    </dsp:sp>
    <dsp:sp modelId="{7FD40537-9AC6-439D-A55B-2E0B8231C02D}">
      <dsp:nvSpPr>
        <dsp:cNvPr id="0" name=""/>
        <dsp:cNvSpPr/>
      </dsp:nvSpPr>
      <dsp:spPr>
        <a:xfrm>
          <a:off x="1725215" y="1009650"/>
          <a:ext cx="3450431" cy="1009650"/>
        </a:xfrm>
        <a:prstGeom prst="trapezoid">
          <a:avLst>
            <a:gd name="adj" fmla="val 85436"/>
          </a:avLst>
        </a:prstGeom>
        <a:solidFill>
          <a:srgbClr val="FF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Regulations</a:t>
          </a:r>
          <a:endParaRPr lang="en-US" sz="1200" b="1" kern="1200" dirty="0"/>
        </a:p>
      </dsp:txBody>
      <dsp:txXfrm>
        <a:off x="2329040" y="1009650"/>
        <a:ext cx="2242780" cy="1009650"/>
      </dsp:txXfrm>
    </dsp:sp>
    <dsp:sp modelId="{B9B8722B-2D2F-4F94-A3ED-DEAC2EEDB88D}">
      <dsp:nvSpPr>
        <dsp:cNvPr id="0" name=""/>
        <dsp:cNvSpPr/>
      </dsp:nvSpPr>
      <dsp:spPr>
        <a:xfrm>
          <a:off x="862607" y="2019300"/>
          <a:ext cx="5175646" cy="1009650"/>
        </a:xfrm>
        <a:prstGeom prst="trapezoid">
          <a:avLst>
            <a:gd name="adj" fmla="val 85436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Regulatory Guides</a:t>
          </a:r>
        </a:p>
      </dsp:txBody>
      <dsp:txXfrm>
        <a:off x="1768345" y="2019300"/>
        <a:ext cx="3364170" cy="1009650"/>
      </dsp:txXfrm>
    </dsp:sp>
    <dsp:sp modelId="{A8387795-49E8-4447-A8B3-4B25294F66AE}">
      <dsp:nvSpPr>
        <dsp:cNvPr id="0" name=""/>
        <dsp:cNvSpPr/>
      </dsp:nvSpPr>
      <dsp:spPr>
        <a:xfrm>
          <a:off x="0" y="3028949"/>
          <a:ext cx="6900862" cy="1009650"/>
        </a:xfrm>
        <a:prstGeom prst="trapezoid">
          <a:avLst>
            <a:gd name="adj" fmla="val 85436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Codes and Standards </a:t>
          </a:r>
        </a:p>
      </dsp:txBody>
      <dsp:txXfrm>
        <a:off x="1207650" y="3028949"/>
        <a:ext cx="4485560" cy="10096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24E957-E853-D446-966C-582D4A6AB10E}">
      <dsp:nvSpPr>
        <dsp:cNvPr id="0" name=""/>
        <dsp:cNvSpPr/>
      </dsp:nvSpPr>
      <dsp:spPr>
        <a:xfrm>
          <a:off x="0" y="0"/>
          <a:ext cx="89154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834AA9-C85E-794E-A7D9-AAFF41553A75}">
      <dsp:nvSpPr>
        <dsp:cNvPr id="0" name=""/>
        <dsp:cNvSpPr/>
      </dsp:nvSpPr>
      <dsp:spPr>
        <a:xfrm>
          <a:off x="0" y="0"/>
          <a:ext cx="1783080" cy="5105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Regulations</a:t>
          </a:r>
          <a:endParaRPr lang="en-US" sz="2600" kern="1200" dirty="0"/>
        </a:p>
      </dsp:txBody>
      <dsp:txXfrm>
        <a:off x="0" y="0"/>
        <a:ext cx="1783080" cy="5105400"/>
      </dsp:txXfrm>
    </dsp:sp>
    <dsp:sp modelId="{4C317C8F-AD19-074E-9FE0-860E0E068272}">
      <dsp:nvSpPr>
        <dsp:cNvPr id="0" name=""/>
        <dsp:cNvSpPr/>
      </dsp:nvSpPr>
      <dsp:spPr>
        <a:xfrm>
          <a:off x="1916811" y="30194"/>
          <a:ext cx="6998589" cy="603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smtClean="0">
              <a:solidFill>
                <a:schemeClr val="tx1"/>
              </a:solidFill>
              <a:latin typeface="Arial" charset="0"/>
              <a:cs typeface="Arial" charset="0"/>
            </a:rPr>
            <a:t>Regulations for Licensing of Nuclear Installations (PAK/909)</a:t>
          </a:r>
          <a:endParaRPr lang="en-US" sz="1700" b="1" kern="1200" dirty="0" smtClean="0">
            <a:solidFill>
              <a:schemeClr val="tx1"/>
            </a:solidFill>
            <a:latin typeface="Arial" charset="0"/>
            <a:cs typeface="Arial" charset="0"/>
          </a:endParaRPr>
        </a:p>
      </dsp:txBody>
      <dsp:txXfrm>
        <a:off x="1916811" y="30194"/>
        <a:ext cx="6998589" cy="603898"/>
      </dsp:txXfrm>
    </dsp:sp>
    <dsp:sp modelId="{76765891-485F-2544-B798-4F9B6D825133}">
      <dsp:nvSpPr>
        <dsp:cNvPr id="0" name=""/>
        <dsp:cNvSpPr/>
      </dsp:nvSpPr>
      <dsp:spPr>
        <a:xfrm>
          <a:off x="1783080" y="634092"/>
          <a:ext cx="71323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1200008-334B-6346-AFBC-E22E7E60FF7F}">
      <dsp:nvSpPr>
        <dsp:cNvPr id="0" name=""/>
        <dsp:cNvSpPr/>
      </dsp:nvSpPr>
      <dsp:spPr>
        <a:xfrm>
          <a:off x="1916811" y="664287"/>
          <a:ext cx="6998589" cy="603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smtClean="0">
              <a:solidFill>
                <a:schemeClr val="tx1"/>
              </a:solidFill>
              <a:latin typeface="Arial" charset="0"/>
              <a:cs typeface="Arial" charset="0"/>
            </a:rPr>
            <a:t>Regulations on the Safety of Research Reactor(s) Operation (PAK/923)</a:t>
          </a:r>
          <a:endParaRPr lang="en-US" sz="1700" kern="1200" dirty="0"/>
        </a:p>
      </dsp:txBody>
      <dsp:txXfrm>
        <a:off x="1916811" y="664287"/>
        <a:ext cx="6998589" cy="603898"/>
      </dsp:txXfrm>
    </dsp:sp>
    <dsp:sp modelId="{D27D8A74-2270-DA48-BD8F-2110CBFD1811}">
      <dsp:nvSpPr>
        <dsp:cNvPr id="0" name=""/>
        <dsp:cNvSpPr/>
      </dsp:nvSpPr>
      <dsp:spPr>
        <a:xfrm>
          <a:off x="1783080" y="1268185"/>
          <a:ext cx="71323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79D31D4-94D8-5B4F-9436-2F7E631C57F6}">
      <dsp:nvSpPr>
        <dsp:cNvPr id="0" name=""/>
        <dsp:cNvSpPr/>
      </dsp:nvSpPr>
      <dsp:spPr>
        <a:xfrm>
          <a:off x="1916811" y="1298380"/>
          <a:ext cx="6998589" cy="603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smtClean="0">
              <a:solidFill>
                <a:schemeClr val="tx1"/>
              </a:solidFill>
              <a:latin typeface="Arial" charset="0"/>
              <a:cs typeface="Arial" charset="0"/>
            </a:rPr>
            <a:t>Regulations on the Safety in NPP Site Evaluation (PAK/910)</a:t>
          </a:r>
          <a:endParaRPr lang="en-US" sz="1700" kern="1200" dirty="0"/>
        </a:p>
      </dsp:txBody>
      <dsp:txXfrm>
        <a:off x="1916811" y="1298380"/>
        <a:ext cx="6998589" cy="603898"/>
      </dsp:txXfrm>
    </dsp:sp>
    <dsp:sp modelId="{5C3795B9-3320-CD4C-A639-A2D843AB3894}">
      <dsp:nvSpPr>
        <dsp:cNvPr id="0" name=""/>
        <dsp:cNvSpPr/>
      </dsp:nvSpPr>
      <dsp:spPr>
        <a:xfrm>
          <a:off x="1783080" y="1902278"/>
          <a:ext cx="71323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D35E60F-3EE5-C447-ADB7-162F8C2A8638}">
      <dsp:nvSpPr>
        <dsp:cNvPr id="0" name=""/>
        <dsp:cNvSpPr/>
      </dsp:nvSpPr>
      <dsp:spPr>
        <a:xfrm>
          <a:off x="1916811" y="1932473"/>
          <a:ext cx="6998589" cy="603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smtClean="0">
              <a:solidFill>
                <a:schemeClr val="tx1"/>
              </a:solidFill>
              <a:latin typeface="Arial" charset="0"/>
              <a:cs typeface="Arial" charset="0"/>
            </a:rPr>
            <a:t>Regulations on Radiation Protection (PAK/904)</a:t>
          </a:r>
          <a:endParaRPr lang="en-US" sz="1700" b="1" kern="1200" dirty="0" smtClean="0">
            <a:solidFill>
              <a:schemeClr val="tx1"/>
            </a:solidFill>
            <a:latin typeface="Arial" charset="0"/>
            <a:cs typeface="Arial" charset="0"/>
          </a:endParaRPr>
        </a:p>
      </dsp:txBody>
      <dsp:txXfrm>
        <a:off x="1916811" y="1932473"/>
        <a:ext cx="6998589" cy="603898"/>
      </dsp:txXfrm>
    </dsp:sp>
    <dsp:sp modelId="{2302D742-A6BA-5E40-826D-F7F3087B2803}">
      <dsp:nvSpPr>
        <dsp:cNvPr id="0" name=""/>
        <dsp:cNvSpPr/>
      </dsp:nvSpPr>
      <dsp:spPr>
        <a:xfrm>
          <a:off x="1783080" y="2536371"/>
          <a:ext cx="71323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CC12EBC-9428-734B-BF15-E85F880FA2F6}">
      <dsp:nvSpPr>
        <dsp:cNvPr id="0" name=""/>
        <dsp:cNvSpPr/>
      </dsp:nvSpPr>
      <dsp:spPr>
        <a:xfrm>
          <a:off x="1916811" y="2566566"/>
          <a:ext cx="6998589" cy="603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smtClean="0">
              <a:solidFill>
                <a:schemeClr val="tx1"/>
              </a:solidFill>
              <a:latin typeface="Arial" charset="0"/>
              <a:cs typeface="Arial" charset="0"/>
            </a:rPr>
            <a:t>Regulations on the Safety of NPP Quality Assurance  (PAK/912)</a:t>
          </a:r>
          <a:endParaRPr lang="en-US" sz="1700" b="1" kern="1200" dirty="0" smtClean="0">
            <a:solidFill>
              <a:schemeClr val="tx1"/>
            </a:solidFill>
            <a:latin typeface="Arial" charset="0"/>
            <a:cs typeface="Arial" charset="0"/>
          </a:endParaRPr>
        </a:p>
      </dsp:txBody>
      <dsp:txXfrm>
        <a:off x="1916811" y="2566566"/>
        <a:ext cx="6998589" cy="603898"/>
      </dsp:txXfrm>
    </dsp:sp>
    <dsp:sp modelId="{2BEBDCB0-E309-8649-BC58-87BE84880540}">
      <dsp:nvSpPr>
        <dsp:cNvPr id="0" name=""/>
        <dsp:cNvSpPr/>
      </dsp:nvSpPr>
      <dsp:spPr>
        <a:xfrm>
          <a:off x="1783080" y="3170464"/>
          <a:ext cx="71323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26C0FD0-3AD4-684B-BB01-78CE5130A75A}">
      <dsp:nvSpPr>
        <dsp:cNvPr id="0" name=""/>
        <dsp:cNvSpPr/>
      </dsp:nvSpPr>
      <dsp:spPr>
        <a:xfrm>
          <a:off x="1916811" y="3200659"/>
          <a:ext cx="6998589" cy="603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smtClean="0">
              <a:solidFill>
                <a:schemeClr val="tx1"/>
              </a:solidFill>
              <a:latin typeface="Arial" charset="0"/>
              <a:cs typeface="Arial" charset="0"/>
            </a:rPr>
            <a:t>Regulations on Management of a Nuclear or Radiological Emergency (PAK/914 )</a:t>
          </a:r>
          <a:endParaRPr lang="en-US" sz="1700" b="1" kern="1200" dirty="0" smtClean="0">
            <a:solidFill>
              <a:schemeClr val="tx1"/>
            </a:solidFill>
            <a:latin typeface="Arial" charset="0"/>
            <a:cs typeface="Arial" charset="0"/>
          </a:endParaRPr>
        </a:p>
      </dsp:txBody>
      <dsp:txXfrm>
        <a:off x="1916811" y="3200659"/>
        <a:ext cx="6998589" cy="603898"/>
      </dsp:txXfrm>
    </dsp:sp>
    <dsp:sp modelId="{9BBC7FD7-B86E-E348-9E45-D1A2B13AB9E7}">
      <dsp:nvSpPr>
        <dsp:cNvPr id="0" name=""/>
        <dsp:cNvSpPr/>
      </dsp:nvSpPr>
      <dsp:spPr>
        <a:xfrm>
          <a:off x="1783080" y="3804557"/>
          <a:ext cx="71323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0C066F5-5640-5549-8706-3B3E68862BF2}">
      <dsp:nvSpPr>
        <dsp:cNvPr id="0" name=""/>
        <dsp:cNvSpPr/>
      </dsp:nvSpPr>
      <dsp:spPr>
        <a:xfrm>
          <a:off x="1916811" y="3834752"/>
          <a:ext cx="6998589" cy="603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smtClean="0">
              <a:solidFill>
                <a:schemeClr val="tx1"/>
              </a:solidFill>
              <a:latin typeface="Arial" charset="0"/>
              <a:cs typeface="Arial" charset="0"/>
            </a:rPr>
            <a:t>Regulations on Radioactive Waste Management (PAK/915)</a:t>
          </a:r>
          <a:endParaRPr lang="en-US" sz="1700" b="1" kern="1200" dirty="0" smtClean="0">
            <a:solidFill>
              <a:schemeClr val="tx1"/>
            </a:solidFill>
            <a:latin typeface="Arial" charset="0"/>
            <a:cs typeface="Arial" charset="0"/>
          </a:endParaRPr>
        </a:p>
      </dsp:txBody>
      <dsp:txXfrm>
        <a:off x="1916811" y="3834752"/>
        <a:ext cx="6998589" cy="603898"/>
      </dsp:txXfrm>
    </dsp:sp>
    <dsp:sp modelId="{D964AD1E-F588-C342-B98E-48C63FBB6F22}">
      <dsp:nvSpPr>
        <dsp:cNvPr id="0" name=""/>
        <dsp:cNvSpPr/>
      </dsp:nvSpPr>
      <dsp:spPr>
        <a:xfrm>
          <a:off x="1783080" y="4438650"/>
          <a:ext cx="71323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D308F59-3700-6449-A430-198216E604A3}">
      <dsp:nvSpPr>
        <dsp:cNvPr id="0" name=""/>
        <dsp:cNvSpPr/>
      </dsp:nvSpPr>
      <dsp:spPr>
        <a:xfrm>
          <a:off x="1916811" y="4468845"/>
          <a:ext cx="6998589" cy="603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chemeClr val="tx1"/>
              </a:solidFill>
              <a:latin typeface="Arial" charset="0"/>
              <a:cs typeface="Arial" charset="0"/>
            </a:rPr>
            <a:t>PNRA Enforcement Regulations  (</a:t>
          </a:r>
          <a:r>
            <a:rPr lang="en-GB" sz="1700" b="1" kern="1200" dirty="0" smtClean="0">
              <a:solidFill>
                <a:schemeClr val="tx1"/>
              </a:solidFill>
              <a:latin typeface="Arial" charset="0"/>
              <a:cs typeface="Arial" charset="0"/>
            </a:rPr>
            <a:t>PAK/950)</a:t>
          </a:r>
          <a:endParaRPr lang="en-US" sz="1700" b="1" kern="1200" dirty="0" smtClean="0">
            <a:solidFill>
              <a:schemeClr val="tx1"/>
            </a:solidFill>
            <a:latin typeface="Arial" charset="0"/>
            <a:cs typeface="Arial" charset="0"/>
          </a:endParaRPr>
        </a:p>
      </dsp:txBody>
      <dsp:txXfrm>
        <a:off x="1916811" y="4468845"/>
        <a:ext cx="6998589" cy="603898"/>
      </dsp:txXfrm>
    </dsp:sp>
    <dsp:sp modelId="{32227264-33B3-2049-9006-B1363B457456}">
      <dsp:nvSpPr>
        <dsp:cNvPr id="0" name=""/>
        <dsp:cNvSpPr/>
      </dsp:nvSpPr>
      <dsp:spPr>
        <a:xfrm>
          <a:off x="1783080" y="5072743"/>
          <a:ext cx="71323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19301" cy="494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5" tIns="45523" rIns="91045" bIns="45523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77" y="2"/>
            <a:ext cx="2919300" cy="494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5" tIns="45523" rIns="91045" bIns="455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8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0000"/>
            <a:ext cx="2919301" cy="494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5" tIns="45523" rIns="91045" bIns="45523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8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77" y="9370000"/>
            <a:ext cx="2919300" cy="494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5" tIns="45523" rIns="91045" bIns="455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E8A598E-A13B-4B36-92D1-6F07929ED9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5641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19301" cy="494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5" tIns="45523" rIns="91045" bIns="45523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7" y="2"/>
            <a:ext cx="2919300" cy="494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5" tIns="45523" rIns="91045" bIns="455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29187" cy="3697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771" y="4686156"/>
            <a:ext cx="5386224" cy="4439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5" tIns="45523" rIns="91045" bIns="455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1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0000"/>
            <a:ext cx="2919301" cy="494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5" tIns="45523" rIns="91045" bIns="45523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1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7" y="9370000"/>
            <a:ext cx="2919300" cy="494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5" tIns="45523" rIns="91045" bIns="455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AA39164-881A-4C17-8253-A9B8792FE3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07949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41363"/>
            <a:ext cx="4929187" cy="36972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39164-881A-4C17-8253-A9B8792FE3C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 flipV="1">
            <a:off x="609600" y="1295400"/>
            <a:ext cx="792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en-US" sz="1800"/>
          </a:p>
        </p:txBody>
      </p:sp>
      <p:sp>
        <p:nvSpPr>
          <p:cNvPr id="492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B4025-C6EB-494D-BC21-B7536494F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 flipV="1">
            <a:off x="647700" y="1524000"/>
            <a:ext cx="792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en-US" sz="1800"/>
          </a:p>
        </p:txBody>
      </p:sp>
      <p:pic>
        <p:nvPicPr>
          <p:cNvPr id="5" name="Picture 7" descr="PNRALOGO-FGB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6800" cy="1219200"/>
          </a:xfrm>
          <a:prstGeom prst="rect">
            <a:avLst/>
          </a:prstGeom>
          <a:solidFill>
            <a:srgbClr val="CCEC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Picture 7" descr="PNRALOGO-FGB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6800" cy="1219200"/>
          </a:xfrm>
          <a:prstGeom prst="rect">
            <a:avLst/>
          </a:prstGeom>
          <a:solidFill>
            <a:srgbClr val="CCEC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1" y="304801"/>
            <a:ext cx="7127875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304800"/>
            <a:ext cx="72802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9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77C9695-1B5B-4C97-9359-8E30221BC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40" r:id="rId1"/>
    <p:sldLayoutId id="2147485141" r:id="rId2"/>
  </p:sldLayoutIdLst>
  <p:transition spd="med">
    <p:wipe dir="r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●"/>
        <a:defRPr sz="3000">
          <a:solidFill>
            <a:schemeClr val="tx1"/>
          </a:solidFill>
          <a:latin typeface="Arial" charset="0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−"/>
        <a:defRPr sz="2300">
          <a:solidFill>
            <a:schemeClr val="tx1"/>
          </a:solidFill>
          <a:latin typeface="Arial" charset="0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chemeClr val="tx1"/>
          </a:solidFill>
          <a:latin typeface="Arial" charset="0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Data" Target="../diagrams/data1.xml"/><Relationship Id="rId7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305800" cy="533400"/>
          </a:xfrm>
        </p:spPr>
        <p:txBody>
          <a:bodyPr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PNRA Role for Ensuring Safety of Research Reactors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181600"/>
            <a:ext cx="7924800" cy="1295400"/>
          </a:xfrm>
        </p:spPr>
        <p:txBody>
          <a:bodyPr/>
          <a:lstStyle/>
          <a:p>
            <a:pPr algn="ctr">
              <a:defRPr/>
            </a:pPr>
            <a:r>
              <a:rPr lang="en-US" dirty="0" err="1" smtClean="0">
                <a:solidFill>
                  <a:srgbClr val="00B0F0"/>
                </a:solidFill>
              </a:rPr>
              <a:t>Farhana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Naseer</a:t>
            </a:r>
            <a:endParaRPr lang="en-US" dirty="0" smtClean="0">
              <a:solidFill>
                <a:srgbClr val="00B0F0"/>
              </a:solidFill>
            </a:endParaRPr>
          </a:p>
          <a:p>
            <a:pPr algn="ctr">
              <a:defRPr/>
            </a:pPr>
            <a:r>
              <a:rPr lang="en-US" sz="2400" b="1" dirty="0" smtClean="0">
                <a:solidFill>
                  <a:srgbClr val="002060"/>
                </a:solidFill>
              </a:rPr>
              <a:t>Pakistan Nuclear Regulatory Authority (PNRA)</a:t>
            </a:r>
            <a:endParaRPr lang="en-US" sz="2400" b="1" dirty="0">
              <a:solidFill>
                <a:srgbClr val="002060"/>
              </a:solidFill>
            </a:endParaRPr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971800"/>
            <a:ext cx="1533525" cy="2041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57200" y="304802"/>
            <a:ext cx="8458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International Conference on Research Reactors: Safe Management and Effective Utilization 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6800" y="1412557"/>
            <a:ext cx="7239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Vienna, Austria, 16-20 November, 2015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2" y="533401"/>
            <a:ext cx="6400801" cy="685801"/>
          </a:xfrm>
        </p:spPr>
        <p:txBody>
          <a:bodyPr/>
          <a:lstStyle/>
          <a:p>
            <a:pPr lvl="3" algn="ctr"/>
            <a:r>
              <a:rPr lang="en-GB" sz="3200" b="1" dirty="0" smtClean="0">
                <a:solidFill>
                  <a:srgbClr val="002060"/>
                </a:solidFill>
                <a:ea typeface="+mj-ea"/>
                <a:cs typeface="+mj-cs"/>
              </a:rPr>
              <a:t>Operator Licensing</a:t>
            </a:r>
            <a:endParaRPr lang="en-US" sz="3200" b="1" dirty="0" smtClean="0">
              <a:solidFill>
                <a:srgbClr val="002060"/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PNRA licenses :</a:t>
            </a:r>
          </a:p>
          <a:p>
            <a:pPr lvl="1" algn="just">
              <a:buFont typeface="Courier New" pitchFamily="49" charset="0"/>
              <a:buChar char="o"/>
            </a:pPr>
            <a:r>
              <a:rPr lang="en-GB" dirty="0" smtClean="0"/>
              <a:t> Shift supervisor</a:t>
            </a:r>
          </a:p>
          <a:p>
            <a:pPr lvl="1" algn="just">
              <a:buFont typeface="Courier New" pitchFamily="49" charset="0"/>
              <a:buChar char="o"/>
            </a:pPr>
            <a:r>
              <a:rPr lang="en-GB" dirty="0" smtClean="0"/>
              <a:t>Reactor operator</a:t>
            </a:r>
          </a:p>
          <a:p>
            <a:pPr algn="just"/>
            <a:r>
              <a:rPr lang="en-GB" dirty="0" smtClean="0"/>
              <a:t>Elements of  Operator licensing  process:</a:t>
            </a:r>
          </a:p>
          <a:p>
            <a:pPr lvl="1" algn="just">
              <a:buFont typeface="Courier New" pitchFamily="49" charset="0"/>
              <a:buChar char="o"/>
            </a:pPr>
            <a:r>
              <a:rPr lang="en-GB" dirty="0" smtClean="0"/>
              <a:t>  written examinations,</a:t>
            </a:r>
          </a:p>
          <a:p>
            <a:pPr lvl="1" algn="just">
              <a:buFont typeface="Courier New" pitchFamily="49" charset="0"/>
              <a:buChar char="o"/>
            </a:pPr>
            <a:r>
              <a:rPr lang="en-GB" dirty="0" smtClean="0"/>
              <a:t> Oral examinations</a:t>
            </a:r>
          </a:p>
          <a:p>
            <a:pPr lvl="1" algn="just">
              <a:buFont typeface="Courier New" pitchFamily="49" charset="0"/>
              <a:buChar char="o"/>
            </a:pPr>
            <a:r>
              <a:rPr lang="en-GB" dirty="0" smtClean="0"/>
              <a:t>Operating tests</a:t>
            </a:r>
          </a:p>
          <a:p>
            <a:pPr algn="just">
              <a:buFont typeface="Arial" pitchFamily="34" charset="0"/>
              <a:buChar char="•"/>
            </a:pPr>
            <a:r>
              <a:rPr lang="en-GB" dirty="0" smtClean="0"/>
              <a:t>Oversight of requalification training and examination programs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3" algn="ctr"/>
            <a:r>
              <a:rPr lang="en-GB" sz="3200" b="1" dirty="0" smtClean="0">
                <a:solidFill>
                  <a:srgbClr val="002060"/>
                </a:solidFill>
                <a:ea typeface="+mj-ea"/>
                <a:cs typeface="+mj-cs"/>
              </a:rPr>
              <a:t>Co-ordination  with Licensee </a:t>
            </a:r>
            <a:endParaRPr lang="en-US" sz="3200" b="1" dirty="0">
              <a:solidFill>
                <a:srgbClr val="002060"/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 Coordination Meetings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Periodicity of the meetings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Recording of decisions / actions made during meetings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Follow-ups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2" y="533400"/>
            <a:ext cx="7467601" cy="762000"/>
          </a:xfrm>
        </p:spPr>
        <p:txBody>
          <a:bodyPr/>
          <a:lstStyle/>
          <a:p>
            <a:pPr lvl="3" algn="ctr"/>
            <a:r>
              <a:rPr lang="en-GB" sz="3200" b="1" dirty="0" smtClean="0">
                <a:solidFill>
                  <a:srgbClr val="002060"/>
                </a:solidFill>
                <a:ea typeface="+mj-ea"/>
                <a:cs typeface="+mj-cs"/>
              </a:rPr>
              <a:t>Application of Graded Approach</a:t>
            </a:r>
            <a:endParaRPr lang="en-US" sz="3200" b="1" dirty="0">
              <a:solidFill>
                <a:srgbClr val="002060"/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Hazards and risks associated with facility</a:t>
            </a:r>
          </a:p>
          <a:p>
            <a:r>
              <a:rPr lang="en-US" dirty="0" smtClean="0"/>
              <a:t>Examples of graded approach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Allocated resources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Level of regulatory control, frequency of inspection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Emergency preparedness &amp; planning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924800" cy="6096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</a:rPr>
              <a:t>Conclusion</a:t>
            </a:r>
            <a:endParaRPr lang="en-US" sz="2800" b="1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600201"/>
            <a:ext cx="83058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 indent="-469900" algn="l">
              <a:spcBef>
                <a:spcPct val="20000"/>
              </a:spcBef>
              <a:buFont typeface="Verdana" pitchFamily="34" charset="0"/>
              <a:buChar char="●"/>
            </a:pPr>
            <a:r>
              <a:rPr lang="en-US" sz="3000" dirty="0" smtClean="0">
                <a:latin typeface="Arial" charset="0"/>
              </a:rPr>
              <a:t>Regulatory infrastructure is developed </a:t>
            </a:r>
            <a:r>
              <a:rPr lang="en-US" sz="3000" smtClean="0">
                <a:latin typeface="Arial" charset="0"/>
              </a:rPr>
              <a:t>and in </a:t>
            </a:r>
            <a:r>
              <a:rPr lang="en-US" sz="3000" dirty="0" smtClean="0">
                <a:latin typeface="Arial" charset="0"/>
              </a:rPr>
              <a:t>place for ensuring safety of research reactors in Pakistan</a:t>
            </a:r>
          </a:p>
          <a:p>
            <a:pPr algn="l">
              <a:spcBef>
                <a:spcPct val="20000"/>
              </a:spcBef>
            </a:pPr>
            <a:endParaRPr lang="en-US" sz="3000" dirty="0">
              <a:latin typeface="Arial" charset="0"/>
            </a:endParaRPr>
          </a:p>
          <a:p>
            <a:pPr marL="469900" indent="-469900" algn="just">
              <a:spcBef>
                <a:spcPct val="20000"/>
              </a:spcBef>
              <a:buFont typeface="Verdana" pitchFamily="34" charset="0"/>
              <a:buChar char="●"/>
            </a:pPr>
            <a:r>
              <a:rPr lang="en-US" sz="3000" dirty="0">
                <a:latin typeface="Arial" charset="0"/>
              </a:rPr>
              <a:t>Regulatory processes are </a:t>
            </a:r>
            <a:r>
              <a:rPr lang="en-US" sz="3000" dirty="0" smtClean="0">
                <a:latin typeface="Arial" charset="0"/>
              </a:rPr>
              <a:t>defined</a:t>
            </a:r>
          </a:p>
          <a:p>
            <a:pPr algn="just">
              <a:spcBef>
                <a:spcPct val="20000"/>
              </a:spcBef>
            </a:pPr>
            <a:endParaRPr lang="en-US" sz="3000" dirty="0">
              <a:latin typeface="Arial" charset="0"/>
            </a:endParaRPr>
          </a:p>
          <a:p>
            <a:pPr marL="469900" indent="-469900" algn="just">
              <a:spcBef>
                <a:spcPct val="20000"/>
              </a:spcBef>
              <a:buFont typeface="Verdana" pitchFamily="34" charset="0"/>
              <a:buChar char="●"/>
            </a:pPr>
            <a:r>
              <a:rPr lang="en-US" sz="3000" dirty="0">
                <a:latin typeface="Arial" charset="0"/>
              </a:rPr>
              <a:t>Strong regulatory oversight is one of the </a:t>
            </a:r>
            <a:r>
              <a:rPr lang="en-GB" sz="3000" dirty="0">
                <a:latin typeface="Arial" charset="0"/>
              </a:rPr>
              <a:t>significant factors in safe operation of research reactors for almost five decades</a:t>
            </a:r>
            <a:r>
              <a:rPr lang="en-US" sz="3000" dirty="0">
                <a:latin typeface="Arial" charset="0"/>
              </a:rPr>
              <a:t>  </a:t>
            </a:r>
          </a:p>
        </p:txBody>
      </p:sp>
    </p:spTree>
    <p:extLst>
      <p:ext uri="{BB962C8B-B14F-4D97-AF65-F5344CB8AC3E}">
        <p14:creationId xmlns="" xmlns:p14="http://schemas.microsoft.com/office/powerpoint/2010/main" val="153241518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pPr algn="ctr"/>
            <a:r>
              <a:rPr lang="en-US" sz="6000" b="1" smtClean="0">
                <a:solidFill>
                  <a:srgbClr val="990000"/>
                </a:solidFill>
                <a:latin typeface="Arial" pitchFamily="34" charset="0"/>
              </a:rPr>
              <a:t>Thank You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914401" y="304800"/>
            <a:ext cx="7127875" cy="9144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Arial" pitchFamily="34" charset="0"/>
              </a:rPr>
              <a:t>Contents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4114800"/>
          </a:xfrm>
        </p:spPr>
        <p:txBody>
          <a:bodyPr numCol="1"/>
          <a:lstStyle/>
          <a:p>
            <a:pPr marL="681038" indent="-681038" algn="just"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</a:rPr>
              <a:t>Research Reactors and their Use in Pakistan </a:t>
            </a:r>
          </a:p>
          <a:p>
            <a:pPr marL="681038" indent="-681038" algn="just"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</a:rPr>
              <a:t>History of Regulatory Control of Research Reactors</a:t>
            </a:r>
          </a:p>
          <a:p>
            <a:pPr marL="681038" indent="-681038" algn="just"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</a:rPr>
              <a:t>PNRA Activities for ensuring Safety of Research Reactors</a:t>
            </a:r>
          </a:p>
          <a:p>
            <a:pPr marL="681038" indent="-681038" algn="just"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</a:rPr>
              <a:t>Conclusion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66B7DC1A-6982-4015-AC7F-09496A73C4C7}" type="slidenum">
              <a:rPr lang="en-US" sz="1400" smtClean="0"/>
              <a:pPr/>
              <a:t>2</a:t>
            </a:fld>
            <a:endParaRPr lang="en-US" sz="14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638801" y="1676400"/>
            <a:ext cx="3145235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ctangle 8"/>
          <p:cNvSpPr/>
          <p:nvPr/>
        </p:nvSpPr>
        <p:spPr>
          <a:xfrm>
            <a:off x="762000" y="228600"/>
            <a:ext cx="81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 smtClean="0">
              <a:latin typeface="Arial Black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6800" y="609601"/>
            <a:ext cx="777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002060"/>
                </a:solidFill>
                <a:latin typeface="Arial" pitchFamily="34" charset="0"/>
              </a:rPr>
              <a:t>Research Reactors and their Use in Pakistan 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="" xmlns:p14="http://schemas.microsoft.com/office/powerpoint/2010/main" val="3316482559"/>
              </p:ext>
            </p:extLst>
          </p:nvPr>
        </p:nvGraphicFramePr>
        <p:xfrm>
          <a:off x="153283" y="1759803"/>
          <a:ext cx="525691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Content Placeholder 4" descr="F:\Mujahid\Office Work\Presenatations\Pics\PICTURES OF PARR-2\9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7400" y="4114800"/>
            <a:ext cx="2590800" cy="259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52023408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46770448"/>
              </p:ext>
            </p:extLst>
          </p:nvPr>
        </p:nvGraphicFramePr>
        <p:xfrm>
          <a:off x="609600" y="1828800"/>
          <a:ext cx="8001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1" y="304802"/>
            <a:ext cx="7127875" cy="954107"/>
          </a:xfrm>
        </p:spPr>
        <p:txBody>
          <a:bodyPr wrap="square">
            <a:spAutoFit/>
          </a:bodyPr>
          <a:lstStyle/>
          <a:p>
            <a:pPr algn="ctr"/>
            <a:r>
              <a:rPr lang="en-US" sz="2800" b="1" kern="1200" dirty="0">
                <a:solidFill>
                  <a:srgbClr val="002060"/>
                </a:solidFill>
                <a:latin typeface="Arial" pitchFamily="34" charset="0"/>
                <a:ea typeface="+mn-ea"/>
                <a:cs typeface="+mn-cs"/>
              </a:rPr>
              <a:t>History of Regulatory Control of Research Reactors</a:t>
            </a:r>
          </a:p>
        </p:txBody>
      </p:sp>
    </p:spTree>
    <p:extLst>
      <p:ext uri="{BB962C8B-B14F-4D97-AF65-F5344CB8AC3E}">
        <p14:creationId xmlns="" xmlns:p14="http://schemas.microsoft.com/office/powerpoint/2010/main" val="367708649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153400" cy="91440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</a:rPr>
              <a:t>PNRA Activities for ensuring Safety of Research Reactors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5943600" cy="4648200"/>
          </a:xfrm>
        </p:spPr>
        <p:txBody>
          <a:bodyPr/>
          <a:lstStyle/>
          <a:p>
            <a:pPr marL="685800" lvl="1" indent="-625475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</a:rPr>
              <a:t>Development &amp; maintenance of Regulatory Framework</a:t>
            </a:r>
          </a:p>
          <a:p>
            <a:pPr marL="284163" lvl="1" indent="-681038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</a:rPr>
              <a:t>Licensing</a:t>
            </a:r>
            <a:endParaRPr lang="en-US" sz="2800" dirty="0" smtClean="0">
              <a:solidFill>
                <a:srgbClr val="002060"/>
              </a:solidFill>
              <a:latin typeface="Arial" pitchFamily="34" charset="0"/>
            </a:endParaRPr>
          </a:p>
          <a:p>
            <a:pPr marL="284163" lvl="1" indent="-681038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</a:rPr>
              <a:t>Regulatory Oversight</a:t>
            </a:r>
            <a:endParaRPr lang="en-US" sz="2800" dirty="0" smtClean="0">
              <a:solidFill>
                <a:srgbClr val="002060"/>
              </a:solidFill>
              <a:latin typeface="Arial" pitchFamily="34" charset="0"/>
            </a:endParaRPr>
          </a:p>
          <a:p>
            <a:pPr marL="284163" lvl="1" indent="-681038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</a:rPr>
              <a:t>Operator Licensing</a:t>
            </a:r>
            <a:endParaRPr lang="en-US" sz="2800" dirty="0" smtClean="0">
              <a:solidFill>
                <a:srgbClr val="002060"/>
              </a:solidFill>
              <a:latin typeface="Arial" pitchFamily="34" charset="0"/>
            </a:endParaRPr>
          </a:p>
          <a:p>
            <a:pPr marL="284163" lvl="1" indent="-681038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en-GB" sz="2800" dirty="0" smtClean="0">
                <a:solidFill>
                  <a:srgbClr val="002060"/>
                </a:solidFill>
                <a:latin typeface="Arial" pitchFamily="34" charset="0"/>
              </a:rPr>
              <a:t>Coordination with Licensee </a:t>
            </a:r>
            <a:endParaRPr lang="en-US" sz="2800" dirty="0" smtClean="0">
              <a:solidFill>
                <a:srgbClr val="002060"/>
              </a:solidFill>
              <a:latin typeface="Arial" pitchFamily="34" charset="0"/>
            </a:endParaRPr>
          </a:p>
          <a:p>
            <a:pPr>
              <a:lnSpc>
                <a:spcPct val="150000"/>
              </a:lnSpc>
              <a:buFont typeface="Wingdings" charset="2"/>
              <a:buChar char="q"/>
            </a:pPr>
            <a:endParaRPr lang="en-GB" sz="2800" dirty="0" smtClean="0"/>
          </a:p>
        </p:txBody>
      </p:sp>
      <p:sp>
        <p:nvSpPr>
          <p:cNvPr id="4" name="Right Brace 3"/>
          <p:cNvSpPr/>
          <p:nvPr/>
        </p:nvSpPr>
        <p:spPr bwMode="auto">
          <a:xfrm>
            <a:off x="5943600" y="1752600"/>
            <a:ext cx="1066800" cy="44196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6600" y="3276600"/>
            <a:ext cx="1752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en-GB" sz="2200" dirty="0" smtClean="0">
                <a:solidFill>
                  <a:srgbClr val="002060"/>
                </a:solidFill>
                <a:latin typeface="Arial" pitchFamily="34" charset="0"/>
              </a:rPr>
              <a:t>Application of Graded Approach</a:t>
            </a:r>
            <a:endParaRPr lang="en-US" sz="2200" dirty="0" smtClean="0">
              <a:solidFill>
                <a:srgbClr val="002060"/>
              </a:solidFill>
              <a:latin typeface="Arial" pitchFamily="34" charset="0"/>
            </a:endParaRPr>
          </a:p>
          <a:p>
            <a:pPr algn="just"/>
            <a:endParaRPr lang="en-US" sz="2200" dirty="0"/>
          </a:p>
        </p:txBody>
      </p:sp>
    </p:spTree>
    <p:extLst>
      <p:ext uri="{BB962C8B-B14F-4D97-AF65-F5344CB8AC3E}">
        <p14:creationId xmlns="" xmlns:p14="http://schemas.microsoft.com/office/powerpoint/2010/main" val="260533086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2"/>
            <a:ext cx="7772400" cy="838201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Development of Regulatory Framework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04716532"/>
              </p:ext>
            </p:extLst>
          </p:nvPr>
        </p:nvGraphicFramePr>
        <p:xfrm>
          <a:off x="1295402" y="1981200"/>
          <a:ext cx="6900863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30336039"/>
              </p:ext>
            </p:extLst>
          </p:nvPr>
        </p:nvGraphicFramePr>
        <p:xfrm>
          <a:off x="0" y="1752600"/>
          <a:ext cx="89154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1" y="304801"/>
            <a:ext cx="7848600" cy="914400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Development &amp; Maintenance of  Regulatory Framework</a:t>
            </a:r>
          </a:p>
        </p:txBody>
      </p:sp>
    </p:spTree>
    <p:extLst>
      <p:ext uri="{BB962C8B-B14F-4D97-AF65-F5344CB8AC3E}">
        <p14:creationId xmlns="" xmlns:p14="http://schemas.microsoft.com/office/powerpoint/2010/main" val="210385322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676400"/>
            <a:ext cx="7620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l"/>
            <a:r>
              <a:rPr lang="en-GB" sz="3000" dirty="0" smtClean="0">
                <a:latin typeface="Arial" charset="0"/>
              </a:rPr>
              <a:t> </a:t>
            </a:r>
            <a:endParaRPr lang="en-US" sz="3000" dirty="0" smtClean="0"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3000" y="685800"/>
            <a:ext cx="73914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 charset="0"/>
                <a:ea typeface="+mj-ea"/>
                <a:cs typeface="+mj-cs"/>
              </a:rPr>
              <a:t>Licensing </a:t>
            </a:r>
            <a:r>
              <a:rPr lang="en-US" sz="3200" b="1" dirty="0" smtClean="0">
                <a:solidFill>
                  <a:srgbClr val="002060"/>
                </a:solidFill>
                <a:latin typeface="Arial" charset="0"/>
                <a:ea typeface="+mj-ea"/>
                <a:cs typeface="+mj-cs"/>
              </a:rPr>
              <a:t>Process</a:t>
            </a:r>
            <a:endParaRPr lang="en-US" sz="3200" b="1" dirty="0">
              <a:solidFill>
                <a:srgbClr val="002060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914400" y="1676400"/>
            <a:ext cx="2057400" cy="990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Site Registration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581400" y="1676400"/>
            <a:ext cx="2057400" cy="990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Construction Licence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629400" y="1676400"/>
            <a:ext cx="2057400" cy="990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Permission for Commissioning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914400" y="3505200"/>
            <a:ext cx="2057400" cy="990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Permission to Introduce Nuclear Material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657600" y="3505200"/>
            <a:ext cx="2057400" cy="990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Operating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Licence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6629400" y="3505200"/>
            <a:ext cx="2057400" cy="990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Licence Revalidation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914400" y="5257800"/>
            <a:ext cx="2057400" cy="990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Licensing beyond Design Life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733800" y="5257800"/>
            <a:ext cx="2057400" cy="990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Licensing for Decommissioning or closure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705600" y="5257800"/>
            <a:ext cx="2057400" cy="990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Removal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from Regulatory Control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4" name="Straight Arrow Connector 13"/>
          <p:cNvCxnSpPr>
            <a:stCxn id="5" idx="3"/>
            <a:endCxn id="6" idx="1"/>
          </p:cNvCxnSpPr>
          <p:nvPr/>
        </p:nvCxnSpPr>
        <p:spPr bwMode="auto">
          <a:xfrm>
            <a:off x="2971800" y="2171700"/>
            <a:ext cx="609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6" idx="3"/>
            <a:endCxn id="7" idx="1"/>
          </p:cNvCxnSpPr>
          <p:nvPr/>
        </p:nvCxnSpPr>
        <p:spPr bwMode="auto">
          <a:xfrm>
            <a:off x="5638800" y="2171700"/>
            <a:ext cx="990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Elbow Connector 15"/>
          <p:cNvCxnSpPr>
            <a:stCxn id="7" idx="2"/>
            <a:endCxn id="8" idx="0"/>
          </p:cNvCxnSpPr>
          <p:nvPr/>
        </p:nvCxnSpPr>
        <p:spPr bwMode="auto">
          <a:xfrm rot="5400000">
            <a:off x="4381500" y="228600"/>
            <a:ext cx="838200" cy="57150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8" idx="3"/>
            <a:endCxn id="9" idx="1"/>
          </p:cNvCxnSpPr>
          <p:nvPr/>
        </p:nvCxnSpPr>
        <p:spPr bwMode="auto">
          <a:xfrm>
            <a:off x="2971800" y="4000500"/>
            <a:ext cx="685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9" idx="3"/>
            <a:endCxn id="10" idx="1"/>
          </p:cNvCxnSpPr>
          <p:nvPr/>
        </p:nvCxnSpPr>
        <p:spPr bwMode="auto">
          <a:xfrm>
            <a:off x="5715000" y="4000500"/>
            <a:ext cx="914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Elbow Connector 18"/>
          <p:cNvCxnSpPr>
            <a:stCxn id="10" idx="2"/>
            <a:endCxn id="11" idx="0"/>
          </p:cNvCxnSpPr>
          <p:nvPr/>
        </p:nvCxnSpPr>
        <p:spPr bwMode="auto">
          <a:xfrm rot="5400000">
            <a:off x="4419600" y="2019300"/>
            <a:ext cx="762000" cy="57150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11" idx="3"/>
            <a:endCxn id="12" idx="1"/>
          </p:cNvCxnSpPr>
          <p:nvPr/>
        </p:nvCxnSpPr>
        <p:spPr bwMode="auto">
          <a:xfrm>
            <a:off x="2971800" y="5753100"/>
            <a:ext cx="762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12" idx="3"/>
            <a:endCxn id="13" idx="1"/>
          </p:cNvCxnSpPr>
          <p:nvPr/>
        </p:nvCxnSpPr>
        <p:spPr bwMode="auto">
          <a:xfrm>
            <a:off x="5791200" y="5753100"/>
            <a:ext cx="914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1" y="1"/>
            <a:ext cx="7696200" cy="1219200"/>
          </a:xfrm>
        </p:spPr>
        <p:txBody>
          <a:bodyPr/>
          <a:lstStyle/>
          <a:p>
            <a:pPr lvl="1" algn="ctr"/>
            <a:r>
              <a:rPr lang="en-GB" sz="3200" b="1" dirty="0" smtClean="0">
                <a:solidFill>
                  <a:srgbClr val="002060"/>
                </a:solidFill>
                <a:ea typeface="+mj-ea"/>
                <a:cs typeface="+mj-cs"/>
              </a:rPr>
              <a:t>Regulatory Oversight</a:t>
            </a:r>
            <a:endParaRPr lang="en-US" sz="3200" b="1" dirty="0" smtClean="0">
              <a:solidFill>
                <a:srgbClr val="002060"/>
              </a:solidFill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" y="1600201"/>
            <a:ext cx="838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 indent="-469900" algn="just">
              <a:spcBef>
                <a:spcPct val="20000"/>
              </a:spcBef>
            </a:pPr>
            <a:r>
              <a:rPr lang="en-GB" sz="3000" dirty="0" smtClean="0">
                <a:latin typeface="Arial" charset="0"/>
              </a:rPr>
              <a:t>Mainly based on </a:t>
            </a:r>
          </a:p>
          <a:p>
            <a:pPr marL="927100" lvl="1" indent="-469900" algn="just">
              <a:spcBef>
                <a:spcPct val="20000"/>
              </a:spcBef>
              <a:buFont typeface="Courier New" pitchFamily="49" charset="0"/>
              <a:buChar char="o"/>
            </a:pPr>
            <a:r>
              <a:rPr lang="en-GB" sz="3000" dirty="0" smtClean="0">
                <a:latin typeface="Arial" charset="0"/>
              </a:rPr>
              <a:t>Review &amp; assessment of routine/non routine submissions</a:t>
            </a:r>
          </a:p>
          <a:p>
            <a:pPr marL="927100" lvl="1" indent="-469900" algn="just">
              <a:spcBef>
                <a:spcPct val="20000"/>
              </a:spcBef>
              <a:buFont typeface="Courier New" pitchFamily="49" charset="0"/>
              <a:buChar char="o"/>
            </a:pPr>
            <a:r>
              <a:rPr lang="en-GB" sz="3000" dirty="0" smtClean="0">
                <a:latin typeface="Arial" charset="0"/>
              </a:rPr>
              <a:t>Regulatory inspection </a:t>
            </a:r>
          </a:p>
          <a:p>
            <a:pPr marL="927100" lvl="1" indent="-469900" algn="just">
              <a:spcBef>
                <a:spcPct val="20000"/>
              </a:spcBef>
              <a:buFont typeface="Courier New" pitchFamily="49" charset="0"/>
              <a:buChar char="o"/>
            </a:pPr>
            <a:r>
              <a:rPr lang="en-GB" sz="3000" dirty="0" smtClean="0">
                <a:latin typeface="Arial" charset="0"/>
              </a:rPr>
              <a:t>Enforcement </a:t>
            </a:r>
          </a:p>
          <a:p>
            <a:pPr marL="469900" indent="-469900" algn="just">
              <a:spcBef>
                <a:spcPct val="20000"/>
              </a:spcBef>
              <a:buFont typeface="Verdana" pitchFamily="34" charset="0"/>
              <a:buChar char="●"/>
            </a:pPr>
            <a:r>
              <a:rPr lang="en-GB" sz="3000" dirty="0" smtClean="0">
                <a:latin typeface="Arial" charset="0"/>
              </a:rPr>
              <a:t>Regional Directorates responsible for performing regulatory inspections</a:t>
            </a:r>
          </a:p>
          <a:p>
            <a:pPr marL="469900" indent="-469900" algn="just">
              <a:spcBef>
                <a:spcPct val="20000"/>
              </a:spcBef>
              <a:buFont typeface="Verdana" pitchFamily="34" charset="0"/>
              <a:buChar char="●"/>
            </a:pPr>
            <a:r>
              <a:rPr lang="en-GB" sz="3000" dirty="0" smtClean="0">
                <a:latin typeface="Arial" charset="0"/>
              </a:rPr>
              <a:t>Planned/unplanned inspections </a:t>
            </a:r>
          </a:p>
          <a:p>
            <a:pPr marL="469900" indent="-469900" algn="just">
              <a:spcBef>
                <a:spcPct val="20000"/>
              </a:spcBef>
              <a:buFont typeface="Verdana" pitchFamily="34" charset="0"/>
              <a:buChar char="●"/>
            </a:pPr>
            <a:r>
              <a:rPr lang="en-GB" sz="3000" dirty="0" smtClean="0">
                <a:latin typeface="Arial" charset="0"/>
              </a:rPr>
              <a:t>In case of non-compliance, enforcement actions are taken under PAK/950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3_Profil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8468</TotalTime>
  <Words>462</Words>
  <Application>Microsoft Macintosh PowerPoint</Application>
  <PresentationFormat>On-screen Show (4:3)</PresentationFormat>
  <Paragraphs>97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3_Profile</vt:lpstr>
      <vt:lpstr>PNRA Role for Ensuring Safety of Research Reactors </vt:lpstr>
      <vt:lpstr>Contents</vt:lpstr>
      <vt:lpstr>Slide 3</vt:lpstr>
      <vt:lpstr>History of Regulatory Control of Research Reactors</vt:lpstr>
      <vt:lpstr>PNRA Activities for ensuring Safety of Research Reactors</vt:lpstr>
      <vt:lpstr>Development of Regulatory Framework</vt:lpstr>
      <vt:lpstr>Development &amp; Maintenance of  Regulatory Framework</vt:lpstr>
      <vt:lpstr>Slide 8</vt:lpstr>
      <vt:lpstr>Regulatory Oversight</vt:lpstr>
      <vt:lpstr>Operator Licensing</vt:lpstr>
      <vt:lpstr>Co-ordination  with Licensee </vt:lpstr>
      <vt:lpstr>Application of Graded Approach</vt:lpstr>
      <vt:lpstr>Conclusion</vt:lpstr>
      <vt:lpstr>Thank You</vt:lpstr>
    </vt:vector>
  </TitlesOfParts>
  <Company>pnra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pnra</dc:creator>
  <cp:lastModifiedBy>farhana.naseer</cp:lastModifiedBy>
  <cp:revision>864</cp:revision>
  <dcterms:created xsi:type="dcterms:W3CDTF">2005-12-05T12:07:14Z</dcterms:created>
  <dcterms:modified xsi:type="dcterms:W3CDTF">2015-11-13T08:10:36Z</dcterms:modified>
</cp:coreProperties>
</file>