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A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03B9E-6892-92E0-849F-F9A7399E1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886" y="617838"/>
            <a:ext cx="11104606" cy="203951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A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E3C884-3C36-7DDB-0E3B-057B7FEBAF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887" y="2749422"/>
            <a:ext cx="11104606" cy="167429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AT" dirty="0"/>
          </a:p>
        </p:txBody>
      </p:sp>
    </p:spTree>
    <p:extLst>
      <p:ext uri="{BB962C8B-B14F-4D97-AF65-F5344CB8AC3E}">
        <p14:creationId xmlns:p14="http://schemas.microsoft.com/office/powerpoint/2010/main" val="2949860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E5002-88EF-B1D5-E96F-355141D35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F0D6D6-411F-77C0-E4EC-3E6804D80B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CF23A-A453-D9A2-3A52-D0DDCE578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9A49B-4FAA-E6B6-7665-ACA51C76B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40882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1B8EC9-2A9C-91A3-61A9-2881CEC02D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F3620D-FB96-5A71-93E6-837A41229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BB84DA-7282-30FF-2657-C7EEDA2C3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AF13F-D597-B8CF-9EFD-0A6020286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66371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7D7B-E50B-E814-CCA3-BE80F2E42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4FEAB-6871-970A-4F8A-A77F149F8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F645E-6165-6E0F-575F-9C7E9725A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FC89C-F819-D021-855E-BFA11B394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332959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693E8-4AF0-FC46-9196-D66918452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66E63-D6BA-F306-D683-3014B8B3F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C3EEB-51E2-199A-5F6E-BA78A4063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DB7C2-7BAE-0809-B35F-F86D9D4AB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24457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C416E-448C-1905-FFAB-BCD4E8FB3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EB191-2029-7374-1A3B-37C66158C6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CFC440-A3CD-2DED-E82B-7B5F444BE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394D8B-17BA-0163-16F7-E00A03702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BF45D-6EC2-A036-642D-63E347C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49586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94C0B-F728-01DD-E377-59BA315B5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165E5-74F1-1DB9-C01F-6C7B4DDDA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A0A96-D0CF-94CA-3CC6-71ED8A6A3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0FE5D6-ACEC-0CB5-909A-15584BD13D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2EEB85-D5F0-F269-A277-C26ACBFD7A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214797-26A9-B03C-44B4-F99049A81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02EE95-36A6-D795-3A53-C1F36886E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290324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00D63-8E7D-FD21-8DCA-EA913F930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7AFD6-A47D-4009-63FA-8D17E0F4C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6B3E6-67FF-5353-E8BE-338A91330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93767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A73C2D-BCBB-9871-DE15-2D2FB1650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559F8-DC47-A8AD-01D8-0F2861EA4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39410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9360A-D6A5-F421-BDF2-D1CD8C718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3AD97-F4D5-E351-B622-EE46CC423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D58FD-D0D2-CB12-3A65-71A235635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AF948-FC1A-B90F-20EC-B219E8B2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1D238A-4326-05E0-5F7A-3B573ADC6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60479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1CC39-C6B1-5C21-21BD-523B696FE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C83AA5-F4DC-E095-AA75-C6C0288135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AA330-45A3-6038-A350-00D08EF48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6DC23-38FB-FA5D-B93A-157814298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5AA28-4C14-4FEF-EE3B-DDF94046A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C00CC2-C17A-3B47-A6D1-8B8132852E13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55951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5EAE3D-67FD-AE23-FF03-B719E0A7D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9EB49-73B9-DF5E-5868-BE21BEE1E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56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23024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74A5-8420-0711-9C65-6846184B14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EEE8B5-031E-0474-B134-46BE11D825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41022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ABF48-0241-94A7-58D1-E03EC6F7E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51A93-B584-6BF3-C4F2-252918038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392380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SCHLOSMAN, Anna</dc:creator>
  <cp:lastModifiedBy>SCHLOSMAN, Anna</cp:lastModifiedBy>
  <cp:revision>3</cp:revision>
  <dcterms:created xsi:type="dcterms:W3CDTF">2025-11-12T11:05:18Z</dcterms:created>
  <dcterms:modified xsi:type="dcterms:W3CDTF">2026-02-10T13:36:15Z</dcterms:modified>
</cp:coreProperties>
</file>