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2014/9/24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2014/9/24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2014/9/24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2014/9/24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2014/9/24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2014/9/24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2014/9/24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2014/9/24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2014/9/24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2014/9/24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2014/9/24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2014/9/24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41062"/>
            <a:ext cx="6120680" cy="692696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Simulations and Validations of Transport during Fueling by SMBI in HL-2A </a:t>
            </a:r>
            <a:r>
              <a:rPr lang="en-US" sz="2000" dirty="0" err="1" smtClean="0">
                <a:solidFill>
                  <a:srgbClr val="FF0000"/>
                </a:solidFill>
              </a:rPr>
              <a:t>Tokamak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endParaRPr lang="en-US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764704"/>
            <a:ext cx="9144000" cy="4571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28600" y="908720"/>
            <a:ext cx="8519864" cy="487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4963" indent="-334963" algn="just">
              <a:spcBef>
                <a:spcPts val="800"/>
              </a:spcBef>
              <a:buFont typeface="Arial" pitchFamily="34" charset="0"/>
              <a:buChar char="•"/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</a:pP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In past two years, supersonic molecular beam injection (</a:t>
            </a:r>
            <a:r>
              <a:rPr lang="en-US" altLang="zh-C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SMBI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) has been </a:t>
            </a:r>
            <a:r>
              <a:rPr lang="en-US" altLang="zh-CN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applied broadly 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in plasma fueling, L-H transition, non-local heat transport, ELM control and mitigation, etc.</a:t>
            </a:r>
          </a:p>
          <a:p>
            <a:pPr marL="334963" indent="-334963" algn="just">
              <a:spcBef>
                <a:spcPts val="800"/>
              </a:spcBef>
              <a:buFont typeface="Arial" pitchFamily="34" charset="0"/>
              <a:buChar char="•"/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</a:pP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There are many neutral transport </a:t>
            </a:r>
            <a:r>
              <a:rPr lang="en-US" altLang="zh-C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models of fueling 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such as convection-ablation model of Pellet Injection and diffusion model of Gas Puffing, but there is </a:t>
            </a:r>
            <a:r>
              <a:rPr lang="en-US" altLang="zh-CN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not any model of SMBI 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to treat molecule transport properly;</a:t>
            </a:r>
          </a:p>
          <a:p>
            <a:pPr marL="334963" indent="-334963" algn="just">
              <a:spcBef>
                <a:spcPts val="800"/>
              </a:spcBef>
              <a:buFont typeface="Arial" pitchFamily="34" charset="0"/>
              <a:buChar char="•"/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</a:pP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In this presentation, 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eutrals and plasmas transport with 2D/3D SMBI have been firstly studied </a:t>
            </a:r>
            <a:r>
              <a:rPr lang="en-US" altLang="zh-CN" sz="2000" dirty="0">
                <a:latin typeface="Times New Roman" pitchFamily="18" charset="0"/>
                <a:cs typeface="Times New Roman" pitchFamily="18" charset="0"/>
              </a:rPr>
              <a:t>in a </a:t>
            </a:r>
            <a:r>
              <a:rPr lang="en-US" altLang="zh-CN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real HL-2A</a:t>
            </a:r>
            <a:r>
              <a:rPr lang="en-US" altLang="zh-CN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tokamka</a:t>
            </a:r>
            <a:r>
              <a:rPr lang="en-US" altLang="zh-C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geometry </a:t>
            </a:r>
            <a:r>
              <a:rPr lang="en-US" altLang="zh-CN" sz="2000" dirty="0">
                <a:latin typeface="Times New Roman" pitchFamily="18" charset="0"/>
                <a:cs typeface="Times New Roman" pitchFamily="18" charset="0"/>
              </a:rPr>
              <a:t>with X 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point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with a newly developed </a:t>
            </a:r>
            <a:r>
              <a:rPr lang="en-US" altLang="zh-CN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trans_neut</a:t>
            </a:r>
            <a:r>
              <a:rPr lang="en-US" altLang="zh-CN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module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0" dirty="0">
                <a:latin typeface="Times New Roman" pitchFamily="18" charset="0"/>
                <a:cs typeface="Times New Roman" pitchFamily="18" charset="0"/>
              </a:rPr>
              <a:t>BOUT++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code;</a:t>
            </a:r>
          </a:p>
          <a:p>
            <a:pPr marL="334963" indent="-334963" algn="just">
              <a:spcBef>
                <a:spcPts val="800"/>
              </a:spcBef>
              <a:buFont typeface="Arial" pitchFamily="34" charset="0"/>
              <a:buChar char="•"/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Both plasma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density blobs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heat holes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propagation have been observed in 2D/3D simulations with SMBI; </a:t>
            </a:r>
          </a:p>
          <a:p>
            <a:pPr marL="334963" indent="-334963" algn="just">
              <a:spcBef>
                <a:spcPts val="800"/>
              </a:spcBef>
              <a:buFont typeface="Arial" pitchFamily="34" charset="0"/>
              <a:buChar char="•"/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</a:pP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Two pulses of SMBI in Shot # 22535 at HL-2A have been simulated with </a:t>
            </a:r>
            <a:r>
              <a:rPr lang="en-US" altLang="zh-CN" sz="2000" dirty="0" err="1" smtClean="0">
                <a:latin typeface="Times New Roman" pitchFamily="18" charset="0"/>
                <a:cs typeface="Times New Roman" pitchFamily="18" charset="0"/>
              </a:rPr>
              <a:t>trans_neut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 module of BOUT++ code, and the simulation results of mean profile variations </a:t>
            </a:r>
            <a:r>
              <a:rPr lang="en-US" altLang="zh-C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qualitatively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agree 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with the experiment measurements; </a:t>
            </a:r>
          </a:p>
          <a:p>
            <a:pPr marL="334963" indent="-334963" algn="just">
              <a:spcBef>
                <a:spcPts val="800"/>
              </a:spcBef>
              <a:buFont typeface="Arial" pitchFamily="34" charset="0"/>
              <a:buChar char="•"/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</a:pP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It provides a framework to 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find ways of </a:t>
            </a:r>
            <a:r>
              <a:rPr lang="en-US" altLang="zh-C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improving fueling efficiency 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also 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study 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altLang="zh-CN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multi-scale problem 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of SMBI induced </a:t>
            </a:r>
            <a:r>
              <a:rPr lang="en-US" altLang="zh-C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ELM mitigation and control 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which is dangerous and a challenge for ITER 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operations.  </a:t>
            </a:r>
            <a:endParaRPr lang="en-US" altLang="zh-CN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34963" indent="-334963" algn="just">
              <a:spcBef>
                <a:spcPts val="800"/>
              </a:spcBef>
              <a:buFont typeface="Arial" pitchFamily="34" charset="0"/>
              <a:buChar char="•"/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34963" indent="-334963" algn="just">
              <a:spcBef>
                <a:spcPts val="800"/>
              </a:spcBef>
              <a:buFont typeface="Arial" pitchFamily="34" charset="0"/>
              <a:buChar char="•"/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</a:pP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008" y="188640"/>
            <a:ext cx="1331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rgbClr val="0070C0"/>
                </a:solidFill>
              </a:rPr>
              <a:t>Summary</a:t>
            </a:r>
            <a:endParaRPr lang="zh-CN" altLang="en-US" sz="2000" b="1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24328" y="188640"/>
            <a:ext cx="1331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rgbClr val="0070C0"/>
                </a:solidFill>
              </a:rPr>
              <a:t>TH/P7-30</a:t>
            </a:r>
            <a:endParaRPr lang="zh-CN" altLang="en-US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433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206</Words>
  <Application>Microsoft Office PowerPoint</Application>
  <PresentationFormat>全屏显示(4:3)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Simulations and Validations of Transport during Fueling by SMBI in HL-2A Tokamak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Conclusions </dc:title>
  <dc:creator>Nan Wang</dc:creator>
  <cp:lastModifiedBy>Nan Wang</cp:lastModifiedBy>
  <cp:revision>28</cp:revision>
  <dcterms:created xsi:type="dcterms:W3CDTF">2014-09-24T06:19:21Z</dcterms:created>
  <dcterms:modified xsi:type="dcterms:W3CDTF">2014-09-24T06:59:17Z</dcterms:modified>
</cp:coreProperties>
</file>