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0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EF5CCB-77FF-4BF3-9318-A61F3385FB60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0D593-8841-4B90-A140-52823FB7D7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40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414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584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20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546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1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1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899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958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57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634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097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D683-2B9F-4693-935D-6E6F94F4C50C}" type="datetimeFigureOut">
              <a:rPr lang="ru-RU" smtClean="0"/>
              <a:t>26.09.2014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232A7-54F9-41F6-A3B9-09C15954D3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158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8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11" Type="http://schemas.openxmlformats.org/officeDocument/2006/relationships/image" Target="../media/image7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2.wmf"/><Relationship Id="rId4" Type="http://schemas.openxmlformats.org/officeDocument/2006/relationships/image" Target="../media/image4.png"/><Relationship Id="rId9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4625488" y="1152259"/>
            <a:ext cx="4122976" cy="2510044"/>
          </a:xfrm>
          <a:prstGeom prst="roundRect">
            <a:avLst>
              <a:gd name="adj" fmla="val 5467"/>
            </a:avLst>
          </a:prstGeom>
          <a:solidFill>
            <a:schemeClr val="accent5">
              <a:lumMod val="20000"/>
              <a:lumOff val="80000"/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Stable</a:t>
            </a:r>
            <a:endParaRPr lang="ru-RU" dirty="0"/>
          </a:p>
        </p:txBody>
      </p:sp>
      <p:sp>
        <p:nvSpPr>
          <p:cNvPr id="4" name="Rectangle 236"/>
          <p:cNvSpPr>
            <a:spLocks noChangeArrowheads="1"/>
          </p:cNvSpPr>
          <p:nvPr/>
        </p:nvSpPr>
        <p:spPr bwMode="auto">
          <a:xfrm>
            <a:off x="3491880" y="6228601"/>
            <a:ext cx="638034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ru-RU" sz="1600" dirty="0" smtClean="0">
                <a:latin typeface="Times New Roman" pitchFamily="18" charset="0"/>
              </a:rPr>
              <a:t> </a:t>
            </a:r>
            <a:r>
              <a:rPr lang="en-US" altLang="ru-RU" sz="1600" dirty="0" err="1">
                <a:latin typeface="Times New Roman" pitchFamily="18" charset="0"/>
              </a:rPr>
              <a:t>Budker</a:t>
            </a:r>
            <a:r>
              <a:rPr lang="en-US" altLang="ru-RU" sz="1600" dirty="0">
                <a:latin typeface="Times New Roman" pitchFamily="18" charset="0"/>
              </a:rPr>
              <a:t> Institute of Nuclear Physics, </a:t>
            </a:r>
            <a:r>
              <a:rPr lang="en-US" altLang="ru-RU" sz="1600" dirty="0" smtClean="0">
                <a:latin typeface="Times New Roman" pitchFamily="18" charset="0"/>
              </a:rPr>
              <a:t> </a:t>
            </a:r>
            <a:r>
              <a:rPr lang="en-US" altLang="ru-RU" sz="1600" dirty="0">
                <a:latin typeface="Times New Roman" pitchFamily="18" charset="0"/>
              </a:rPr>
              <a:t>Novosibirsk State University</a:t>
            </a:r>
            <a:r>
              <a:rPr lang="en-US" altLang="ru-RU" sz="1600" dirty="0" smtClean="0">
                <a:latin typeface="Times New Roman" pitchFamily="18" charset="0"/>
              </a:rPr>
              <a:t>,</a:t>
            </a:r>
            <a:endParaRPr lang="ru-RU" altLang="ru-RU" sz="1600" i="0" dirty="0">
              <a:latin typeface="Times New Roman" pitchFamily="18" charset="0"/>
            </a:endParaRPr>
          </a:p>
          <a:p>
            <a:r>
              <a:rPr lang="en-US" altLang="ru-RU" sz="1600" baseline="30000" dirty="0" smtClean="0">
                <a:latin typeface="Times New Roman" pitchFamily="18" charset="0"/>
              </a:rPr>
              <a:t> </a:t>
            </a:r>
            <a:r>
              <a:rPr lang="en-US" altLang="ru-RU" sz="1600" dirty="0">
                <a:latin typeface="Times New Roman" pitchFamily="18" charset="0"/>
              </a:rPr>
              <a:t>Novosibirsk State Technical University, </a:t>
            </a:r>
          </a:p>
        </p:txBody>
      </p:sp>
      <p:pic>
        <p:nvPicPr>
          <p:cNvPr id="5" name="Picture 12" descr="http://www.nstu.ru/style/img/logo.gif"/>
          <p:cNvPicPr>
            <a:picLocks noChangeAspect="1" noChangeArrowheads="1"/>
          </p:cNvPicPr>
          <p:nvPr/>
        </p:nvPicPr>
        <p:blipFill>
          <a:blip r:embed="rId3">
            <a:lum bright="-10000" contrast="1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6145039"/>
            <a:ext cx="792162" cy="668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25" r="2362" b="23625"/>
          <a:stretch>
            <a:fillRect/>
          </a:stretch>
        </p:blipFill>
        <p:spPr bwMode="auto">
          <a:xfrm>
            <a:off x="1258888" y="6192664"/>
            <a:ext cx="1152525" cy="62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6035222"/>
              </p:ext>
            </p:extLst>
          </p:nvPr>
        </p:nvGraphicFramePr>
        <p:xfrm>
          <a:off x="333375" y="6073601"/>
          <a:ext cx="64135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Image" r:id="rId5" imgW="6247619" imgH="7200000" progId="Photoshop.Image.9">
                  <p:embed/>
                </p:oleObj>
              </mc:Choice>
              <mc:Fallback>
                <p:oleObj name="Image" r:id="rId5" imgW="6247619" imgH="7200000" progId="Photoshop.Image.9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375" y="6073601"/>
                        <a:ext cx="64135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Line 2"/>
          <p:cNvSpPr>
            <a:spLocks noChangeShapeType="1"/>
          </p:cNvSpPr>
          <p:nvPr/>
        </p:nvSpPr>
        <p:spPr bwMode="auto">
          <a:xfrm>
            <a:off x="304800" y="762000"/>
            <a:ext cx="8534400" cy="0"/>
          </a:xfrm>
          <a:prstGeom prst="line">
            <a:avLst/>
          </a:prstGeom>
          <a:noFill/>
          <a:ln w="25400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44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ru-RU" sz="3600" b="1" i="1" dirty="0">
                <a:solidFill>
                  <a:srgbClr val="000099"/>
                </a:solidFill>
              </a:rPr>
              <a:t>GOL-3 </a:t>
            </a:r>
            <a:r>
              <a:rPr lang="en-US" altLang="ru-RU" sz="3600" b="1" i="1" dirty="0" smtClean="0">
                <a:solidFill>
                  <a:srgbClr val="000099"/>
                </a:solidFill>
              </a:rPr>
              <a:t>Multiple mirror trap. MHD Stabilization</a:t>
            </a:r>
            <a:endParaRPr lang="en-GB" altLang="ru-RU" sz="3600" b="1" i="1" dirty="0">
              <a:solidFill>
                <a:srgbClr val="000099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0982" y="815148"/>
            <a:ext cx="4104506" cy="198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Line 6"/>
          <p:cNvSpPr>
            <a:spLocks noChangeShapeType="1"/>
          </p:cNvSpPr>
          <p:nvPr/>
        </p:nvSpPr>
        <p:spPr bwMode="auto">
          <a:xfrm flipV="1">
            <a:off x="107504" y="2564904"/>
            <a:ext cx="86360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07504" y="21138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ru-RU" sz="1800" b="0" dirty="0"/>
              <a:t>current</a:t>
            </a:r>
            <a:endParaRPr lang="ru-RU" altLang="ru-RU" sz="1800" b="0" dirty="0"/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07504" y="765580"/>
            <a:ext cx="414020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ru-RU" b="0" dirty="0"/>
              <a:t>Helical magnetic field in plasma is formed by axial currents. </a:t>
            </a:r>
            <a:endParaRPr lang="ru-RU" altLang="ru-RU" dirty="0"/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8"/>
          <a:srcRect t="47459"/>
          <a:stretch>
            <a:fillRect/>
          </a:stretch>
        </p:blipFill>
        <p:spPr bwMode="auto">
          <a:xfrm>
            <a:off x="112003" y="3201392"/>
            <a:ext cx="4135701" cy="2433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" name="Объект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6620614"/>
              </p:ext>
            </p:extLst>
          </p:nvPr>
        </p:nvGraphicFramePr>
        <p:xfrm>
          <a:off x="2179853" y="2480600"/>
          <a:ext cx="1727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9" imgW="812433" imgH="393539" progId="">
                  <p:embed/>
                </p:oleObj>
              </mc:Choice>
              <mc:Fallback>
                <p:oleObj name="Equation" r:id="rId9" imgW="812433" imgH="393539" progId="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9853" y="2480600"/>
                        <a:ext cx="17272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25400">
                            <a:solidFill>
                              <a:srgbClr val="D60093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ine 2"/>
          <p:cNvSpPr>
            <a:spLocks noChangeShapeType="1"/>
          </p:cNvSpPr>
          <p:nvPr/>
        </p:nvSpPr>
        <p:spPr bwMode="auto">
          <a:xfrm>
            <a:off x="304800" y="6093296"/>
            <a:ext cx="8534400" cy="0"/>
          </a:xfrm>
          <a:prstGeom prst="line">
            <a:avLst/>
          </a:prstGeom>
          <a:noFill/>
          <a:ln w="25400">
            <a:solidFill>
              <a:srgbClr val="990099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800" b="1">
              <a:solidFill>
                <a:srgbClr val="000000"/>
              </a:solidFill>
            </a:endParaRPr>
          </a:p>
        </p:txBody>
      </p:sp>
      <p:pic>
        <p:nvPicPr>
          <p:cNvPr id="24" name="Picture 22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50" y="1196752"/>
            <a:ext cx="2582798" cy="24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24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6311" y="3789040"/>
            <a:ext cx="2244017" cy="1780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Прямоугольник 25"/>
          <p:cNvSpPr/>
          <p:nvPr/>
        </p:nvSpPr>
        <p:spPr>
          <a:xfrm>
            <a:off x="4932040" y="835033"/>
            <a:ext cx="3997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ru-RU" sz="1800" b="0" dirty="0">
                <a:solidFill>
                  <a:srgbClr val="000000"/>
                </a:solidFill>
                <a:latin typeface="Arial" pitchFamily="34" charset="0"/>
              </a:rPr>
              <a:t>Reconstructed plasma boundary </a:t>
            </a:r>
            <a:endParaRPr lang="ru-RU" sz="18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44008" y="3747429"/>
            <a:ext cx="4122976" cy="1945177"/>
          </a:xfrm>
          <a:prstGeom prst="roundRect">
            <a:avLst>
              <a:gd name="adj" fmla="val 5467"/>
            </a:avLst>
          </a:prstGeom>
          <a:solidFill>
            <a:schemeClr val="accent5">
              <a:lumMod val="20000"/>
              <a:lumOff val="80000"/>
              <a:alpha val="1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932040" y="2060195"/>
            <a:ext cx="76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Stable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4795100" y="4418015"/>
            <a:ext cx="1166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Disruption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50831" y="5692606"/>
            <a:ext cx="88177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2000" b="1" i="1" dirty="0" smtClean="0">
                <a:solidFill>
                  <a:srgbClr val="FF0000"/>
                </a:solidFill>
              </a:rPr>
              <a:t>Global plasma stabilization in GOL-3 is achieved by control of the magnetic shear.</a:t>
            </a:r>
            <a:r>
              <a:rPr lang="en-US" altLang="ru-RU" sz="2000" b="1" dirty="0" smtClean="0">
                <a:solidFill>
                  <a:srgbClr val="FF0000"/>
                </a:solidFill>
              </a:rPr>
              <a:t> 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1245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56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Тема Office</vt:lpstr>
      <vt:lpstr>Adobe Photoshop Image</vt:lpstr>
      <vt:lpstr>Equation</vt:lpstr>
      <vt:lpstr>Презентация PowerPoint</vt:lpstr>
    </vt:vector>
  </TitlesOfParts>
  <Company>BINP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Burdakov</dc:creator>
  <cp:lastModifiedBy>Burdakov</cp:lastModifiedBy>
  <cp:revision>8</cp:revision>
  <dcterms:created xsi:type="dcterms:W3CDTF">2014-09-26T08:58:07Z</dcterms:created>
  <dcterms:modified xsi:type="dcterms:W3CDTF">2014-09-26T11:45:31Z</dcterms:modified>
</cp:coreProperties>
</file>