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60" r:id="rId2"/>
  </p:sldIdLst>
  <p:sldSz cx="10621963" cy="7561263"/>
  <p:notesSz cx="7315200" cy="9601200"/>
  <p:defaultTextStyle>
    <a:defPPr>
      <a:defRPr lang="sv-SE"/>
    </a:defPPr>
    <a:lvl1pPr algn="l" rtl="0" fontAlgn="base">
      <a:spcBef>
        <a:spcPct val="0"/>
      </a:spcBef>
      <a:spcAft>
        <a:spcPct val="0"/>
      </a:spcAft>
      <a:defRPr sz="2000" kern="1200">
        <a:solidFill>
          <a:schemeClr val="tx1"/>
        </a:solidFill>
        <a:latin typeface="Arial" charset="0"/>
        <a:ea typeface="+mn-ea"/>
        <a:cs typeface="+mn-cs"/>
      </a:defRPr>
    </a:lvl1pPr>
    <a:lvl2pPr marL="457200" algn="l" rtl="0" fontAlgn="base">
      <a:spcBef>
        <a:spcPct val="0"/>
      </a:spcBef>
      <a:spcAft>
        <a:spcPct val="0"/>
      </a:spcAft>
      <a:defRPr sz="2000" kern="1200">
        <a:solidFill>
          <a:schemeClr val="tx1"/>
        </a:solidFill>
        <a:latin typeface="Arial" charset="0"/>
        <a:ea typeface="+mn-ea"/>
        <a:cs typeface="+mn-cs"/>
      </a:defRPr>
    </a:lvl2pPr>
    <a:lvl3pPr marL="914400" algn="l" rtl="0" fontAlgn="base">
      <a:spcBef>
        <a:spcPct val="0"/>
      </a:spcBef>
      <a:spcAft>
        <a:spcPct val="0"/>
      </a:spcAft>
      <a:defRPr sz="2000" kern="1200">
        <a:solidFill>
          <a:schemeClr val="tx1"/>
        </a:solidFill>
        <a:latin typeface="Arial" charset="0"/>
        <a:ea typeface="+mn-ea"/>
        <a:cs typeface="+mn-cs"/>
      </a:defRPr>
    </a:lvl3pPr>
    <a:lvl4pPr marL="1371600" algn="l" rtl="0" fontAlgn="base">
      <a:spcBef>
        <a:spcPct val="0"/>
      </a:spcBef>
      <a:spcAft>
        <a:spcPct val="0"/>
      </a:spcAft>
      <a:defRPr sz="2000" kern="1200">
        <a:solidFill>
          <a:schemeClr val="tx1"/>
        </a:solidFill>
        <a:latin typeface="Arial" charset="0"/>
        <a:ea typeface="+mn-ea"/>
        <a:cs typeface="+mn-cs"/>
      </a:defRPr>
    </a:lvl4pPr>
    <a:lvl5pPr marL="1828800" algn="l" rtl="0" fontAlgn="base">
      <a:spcBef>
        <a:spcPct val="0"/>
      </a:spcBef>
      <a:spcAft>
        <a:spcPct val="0"/>
      </a:spcAft>
      <a:defRPr sz="2000" kern="1200">
        <a:solidFill>
          <a:schemeClr val="tx1"/>
        </a:solidFill>
        <a:latin typeface="Arial" charset="0"/>
        <a:ea typeface="+mn-ea"/>
        <a:cs typeface="+mn-cs"/>
      </a:defRPr>
    </a:lvl5pPr>
    <a:lvl6pPr marL="2286000" algn="l" defTabSz="914400" rtl="0" eaLnBrk="1" latinLnBrk="0" hangingPunct="1">
      <a:defRPr sz="2000" kern="1200">
        <a:solidFill>
          <a:schemeClr val="tx1"/>
        </a:solidFill>
        <a:latin typeface="Arial" charset="0"/>
        <a:ea typeface="+mn-ea"/>
        <a:cs typeface="+mn-cs"/>
      </a:defRPr>
    </a:lvl6pPr>
    <a:lvl7pPr marL="2743200" algn="l" defTabSz="914400" rtl="0" eaLnBrk="1" latinLnBrk="0" hangingPunct="1">
      <a:defRPr sz="2000" kern="1200">
        <a:solidFill>
          <a:schemeClr val="tx1"/>
        </a:solidFill>
        <a:latin typeface="Arial" charset="0"/>
        <a:ea typeface="+mn-ea"/>
        <a:cs typeface="+mn-cs"/>
      </a:defRPr>
    </a:lvl7pPr>
    <a:lvl8pPr marL="3200400" algn="l" defTabSz="914400" rtl="0" eaLnBrk="1" latinLnBrk="0" hangingPunct="1">
      <a:defRPr sz="2000" kern="1200">
        <a:solidFill>
          <a:schemeClr val="tx1"/>
        </a:solidFill>
        <a:latin typeface="Arial" charset="0"/>
        <a:ea typeface="+mn-ea"/>
        <a:cs typeface="+mn-cs"/>
      </a:defRPr>
    </a:lvl8pPr>
    <a:lvl9pPr marL="3657600" algn="l" defTabSz="914400" rtl="0" eaLnBrk="1" latinLnBrk="0" hangingPunct="1">
      <a:defRPr sz="2000"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374">
          <p15:clr>
            <a:srgbClr val="A4A3A4"/>
          </p15:clr>
        </p15:guide>
        <p15:guide id="2" orient="horz" pos="4244">
          <p15:clr>
            <a:srgbClr val="A4A3A4"/>
          </p15:clr>
        </p15:guide>
        <p15:guide id="3" orient="horz" pos="1213">
          <p15:clr>
            <a:srgbClr val="A4A3A4"/>
          </p15:clr>
        </p15:guide>
        <p15:guide id="4" orient="horz" pos="4641">
          <p15:clr>
            <a:srgbClr val="A4A3A4"/>
          </p15:clr>
        </p15:guide>
        <p15:guide id="5" orient="horz" pos="332">
          <p15:clr>
            <a:srgbClr val="A4A3A4"/>
          </p15:clr>
        </p15:guide>
        <p15:guide id="6" pos="3346">
          <p15:clr>
            <a:srgbClr val="A4A3A4"/>
          </p15:clr>
        </p15:guide>
        <p15:guide id="7" pos="395">
          <p15:clr>
            <a:srgbClr val="A4A3A4"/>
          </p15:clr>
        </p15:guide>
        <p15:guide id="8" pos="6296">
          <p15:clr>
            <a:srgbClr val="A4A3A4"/>
          </p15:clr>
        </p15:guide>
        <p15:guide id="9" pos="3405">
          <p15:clr>
            <a:srgbClr val="A4A3A4"/>
          </p15:clr>
        </p15:guide>
      </p15:sldGuideLst>
    </p:ext>
    <p:ext uri="{2D200454-40CA-4A62-9FC3-DE9A4176ACB9}">
      <p15:notesGuideLst xmlns:p15="http://schemas.microsoft.com/office/powerpoint/2012/main" xmlns="">
        <p15:guide id="1" orient="horz" pos="3024">
          <p15:clr>
            <a:srgbClr val="A4A3A4"/>
          </p15:clr>
        </p15:guide>
        <p15:guide id="2" pos="230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7D1F"/>
    <a:srgbClr val="4F767A"/>
    <a:srgbClr val="C38A11"/>
    <a:srgbClr val="464646"/>
    <a:srgbClr val="B5002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506" autoAdjust="0"/>
    <p:restoredTop sz="94660"/>
  </p:normalViewPr>
  <p:slideViewPr>
    <p:cSldViewPr snapToGrid="0">
      <p:cViewPr>
        <p:scale>
          <a:sx n="107" d="100"/>
          <a:sy n="107" d="100"/>
        </p:scale>
        <p:origin x="-906" y="-30"/>
      </p:cViewPr>
      <p:guideLst>
        <p:guide orient="horz" pos="2374"/>
        <p:guide orient="horz" pos="4244"/>
        <p:guide orient="horz" pos="1213"/>
        <p:guide orient="horz" pos="4641"/>
        <p:guide orient="horz" pos="332"/>
        <p:guide pos="3346"/>
        <p:guide pos="395"/>
        <p:guide pos="6296"/>
        <p:guide pos="3405"/>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68" d="100"/>
          <a:sy n="68" d="100"/>
        </p:scale>
        <p:origin x="-1704" y="-96"/>
      </p:cViewPr>
      <p:guideLst>
        <p:guide orient="horz" pos="3024"/>
        <p:guide pos="230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1" y="0"/>
            <a:ext cx="3170490" cy="47975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sv-SE"/>
          </a:p>
        </p:txBody>
      </p:sp>
      <p:sp>
        <p:nvSpPr>
          <p:cNvPr id="5123" name="Rectangle 3"/>
          <p:cNvSpPr>
            <a:spLocks noGrp="1" noChangeArrowheads="1"/>
          </p:cNvSpPr>
          <p:nvPr>
            <p:ph type="dt" sz="quarter" idx="1"/>
          </p:nvPr>
        </p:nvSpPr>
        <p:spPr bwMode="auto">
          <a:xfrm>
            <a:off x="4143002" y="0"/>
            <a:ext cx="3170490" cy="47975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sv-SE"/>
          </a:p>
        </p:txBody>
      </p:sp>
      <p:sp>
        <p:nvSpPr>
          <p:cNvPr id="5124" name="Rectangle 4"/>
          <p:cNvSpPr>
            <a:spLocks noGrp="1" noChangeArrowheads="1"/>
          </p:cNvSpPr>
          <p:nvPr>
            <p:ph type="ftr" sz="quarter" idx="2"/>
          </p:nvPr>
        </p:nvSpPr>
        <p:spPr bwMode="auto">
          <a:xfrm>
            <a:off x="1" y="9119922"/>
            <a:ext cx="3170490" cy="479756"/>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sv-SE"/>
          </a:p>
        </p:txBody>
      </p:sp>
      <p:sp>
        <p:nvSpPr>
          <p:cNvPr id="5125" name="Rectangle 5"/>
          <p:cNvSpPr>
            <a:spLocks noGrp="1" noChangeArrowheads="1"/>
          </p:cNvSpPr>
          <p:nvPr>
            <p:ph type="sldNum" sz="quarter" idx="3"/>
          </p:nvPr>
        </p:nvSpPr>
        <p:spPr bwMode="auto">
          <a:xfrm>
            <a:off x="4143002" y="9119922"/>
            <a:ext cx="3170490" cy="479756"/>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C81E27C0-5F5B-4EE8-A3D9-35898C72AFCE}" type="slidenum">
              <a:rPr lang="sv-SE"/>
              <a:pPr>
                <a:defRPr/>
              </a:pPr>
              <a:t>‹#›</a:t>
            </a:fld>
            <a:endParaRPr lang="sv-SE"/>
          </a:p>
        </p:txBody>
      </p:sp>
    </p:spTree>
    <p:extLst>
      <p:ext uri="{BB962C8B-B14F-4D97-AF65-F5344CB8AC3E}">
        <p14:creationId xmlns:p14="http://schemas.microsoft.com/office/powerpoint/2010/main" val="36722012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1" y="0"/>
            <a:ext cx="3170490" cy="47975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sv-SE"/>
          </a:p>
        </p:txBody>
      </p:sp>
      <p:sp>
        <p:nvSpPr>
          <p:cNvPr id="4099" name="Rectangle 3"/>
          <p:cNvSpPr>
            <a:spLocks noGrp="1" noChangeArrowheads="1"/>
          </p:cNvSpPr>
          <p:nvPr>
            <p:ph type="dt" idx="1"/>
          </p:nvPr>
        </p:nvSpPr>
        <p:spPr bwMode="auto">
          <a:xfrm>
            <a:off x="4143002" y="0"/>
            <a:ext cx="3170490" cy="47975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sv-SE"/>
          </a:p>
        </p:txBody>
      </p:sp>
      <p:sp>
        <p:nvSpPr>
          <p:cNvPr id="6148" name="Rectangle 4"/>
          <p:cNvSpPr>
            <a:spLocks noGrp="1" noRot="1" noChangeAspect="1" noChangeArrowheads="1" noTextEdit="1"/>
          </p:cNvSpPr>
          <p:nvPr>
            <p:ph type="sldImg" idx="2"/>
          </p:nvPr>
        </p:nvSpPr>
        <p:spPr bwMode="auto">
          <a:xfrm>
            <a:off x="1128713" y="720725"/>
            <a:ext cx="5057775" cy="36004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731520" y="4559961"/>
            <a:ext cx="5852160" cy="432084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sv-SE" noProof="0" smtClean="0"/>
              <a:t>Klicka här för att ändra format på bakgrundstexten</a:t>
            </a:r>
          </a:p>
          <a:p>
            <a:pPr lvl="1"/>
            <a:r>
              <a:rPr lang="sv-SE" noProof="0" smtClean="0"/>
              <a:t>Nivå två</a:t>
            </a:r>
          </a:p>
          <a:p>
            <a:pPr lvl="2"/>
            <a:r>
              <a:rPr lang="sv-SE" noProof="0" smtClean="0"/>
              <a:t>Nivå tre</a:t>
            </a:r>
          </a:p>
          <a:p>
            <a:pPr lvl="3"/>
            <a:r>
              <a:rPr lang="sv-SE" noProof="0" smtClean="0"/>
              <a:t>Nivå fyra</a:t>
            </a:r>
          </a:p>
          <a:p>
            <a:pPr lvl="4"/>
            <a:r>
              <a:rPr lang="sv-SE" noProof="0" smtClean="0"/>
              <a:t>Nivå fem</a:t>
            </a:r>
          </a:p>
        </p:txBody>
      </p:sp>
      <p:sp>
        <p:nvSpPr>
          <p:cNvPr id="4102" name="Rectangle 6"/>
          <p:cNvSpPr>
            <a:spLocks noGrp="1" noChangeArrowheads="1"/>
          </p:cNvSpPr>
          <p:nvPr>
            <p:ph type="ftr" sz="quarter" idx="4"/>
          </p:nvPr>
        </p:nvSpPr>
        <p:spPr bwMode="auto">
          <a:xfrm>
            <a:off x="1" y="9119922"/>
            <a:ext cx="3170490" cy="479756"/>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sv-SE"/>
          </a:p>
        </p:txBody>
      </p:sp>
      <p:sp>
        <p:nvSpPr>
          <p:cNvPr id="4103" name="Rectangle 7"/>
          <p:cNvSpPr>
            <a:spLocks noGrp="1" noChangeArrowheads="1"/>
          </p:cNvSpPr>
          <p:nvPr>
            <p:ph type="sldNum" sz="quarter" idx="5"/>
          </p:nvPr>
        </p:nvSpPr>
        <p:spPr bwMode="auto">
          <a:xfrm>
            <a:off x="4143002" y="9119922"/>
            <a:ext cx="3170490" cy="479756"/>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92584410-788F-464F-BC9B-FCC6D4A83BDC}" type="slidenum">
              <a:rPr lang="sv-SE"/>
              <a:pPr>
                <a:defRPr/>
              </a:pPr>
              <a:t>‹#›</a:t>
            </a:fld>
            <a:endParaRPr lang="sv-SE"/>
          </a:p>
        </p:txBody>
      </p:sp>
    </p:spTree>
    <p:extLst>
      <p:ext uri="{BB962C8B-B14F-4D97-AF65-F5344CB8AC3E}">
        <p14:creationId xmlns:p14="http://schemas.microsoft.com/office/powerpoint/2010/main" val="33597123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Rubrikbild">
    <p:spTree>
      <p:nvGrpSpPr>
        <p:cNvPr id="1" name=""/>
        <p:cNvGrpSpPr/>
        <p:nvPr/>
      </p:nvGrpSpPr>
      <p:grpSpPr>
        <a:xfrm>
          <a:off x="0" y="0"/>
          <a:ext cx="0" cy="0"/>
          <a:chOff x="0" y="0"/>
          <a:chExt cx="0" cy="0"/>
        </a:xfrm>
      </p:grpSpPr>
      <p:pic>
        <p:nvPicPr>
          <p:cNvPr id="4" name="Picture 15" descr="Title-b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0"/>
            <a:ext cx="10621963" cy="7572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Line 9"/>
          <p:cNvSpPr>
            <a:spLocks noChangeShapeType="1"/>
          </p:cNvSpPr>
          <p:nvPr userDrawn="1"/>
        </p:nvSpPr>
        <p:spPr bwMode="auto">
          <a:xfrm flipH="1">
            <a:off x="0" y="5386388"/>
            <a:ext cx="5924550" cy="0"/>
          </a:xfrm>
          <a:prstGeom prst="line">
            <a:avLst/>
          </a:prstGeom>
          <a:noFill/>
          <a:ln w="25400">
            <a:solidFill>
              <a:schemeClr val="bg1"/>
            </a:solidFill>
            <a:round/>
            <a:headEnd/>
            <a:tailEnd/>
          </a:ln>
          <a:effectLst/>
        </p:spPr>
        <p:txBody>
          <a:bodyPr/>
          <a:lstStyle/>
          <a:p>
            <a:pPr>
              <a:defRPr/>
            </a:pPr>
            <a:endParaRPr lang="sv-SE"/>
          </a:p>
        </p:txBody>
      </p:sp>
      <p:sp>
        <p:nvSpPr>
          <p:cNvPr id="6" name="Text Box 18"/>
          <p:cNvSpPr txBox="1">
            <a:spLocks noChangeArrowheads="1"/>
          </p:cNvSpPr>
          <p:nvPr userDrawn="1"/>
        </p:nvSpPr>
        <p:spPr bwMode="auto">
          <a:xfrm>
            <a:off x="10621963" y="3781425"/>
            <a:ext cx="1668462" cy="1082675"/>
          </a:xfrm>
          <a:prstGeom prst="rect">
            <a:avLst/>
          </a:prstGeom>
          <a:noFill/>
          <a:ln w="9525">
            <a:noFill/>
            <a:miter lim="800000"/>
            <a:headEnd/>
            <a:tailEnd/>
          </a:ln>
          <a:effectLst/>
        </p:spPr>
        <p:txBody>
          <a:bodyPr lIns="103903" tIns="51952" rIns="103903" bIns="51952">
            <a:spAutoFit/>
          </a:bodyPr>
          <a:lstStyle/>
          <a:p>
            <a:pPr defTabSz="1039813">
              <a:spcBef>
                <a:spcPct val="50000"/>
              </a:spcBef>
              <a:defRPr/>
            </a:pPr>
            <a:r>
              <a:rPr lang="sv-SE" sz="1600">
                <a:solidFill>
                  <a:schemeClr val="bg1"/>
                </a:solidFill>
              </a:rPr>
              <a:t>Rank the picture below the Core </a:t>
            </a:r>
            <a:r>
              <a:rPr lang="sv-SE" sz="1600" u="sng">
                <a:solidFill>
                  <a:schemeClr val="bg1"/>
                </a:solidFill>
              </a:rPr>
              <a:t>on the template slide</a:t>
            </a:r>
          </a:p>
        </p:txBody>
      </p:sp>
      <p:sp>
        <p:nvSpPr>
          <p:cNvPr id="7" name="Text Box 19"/>
          <p:cNvSpPr txBox="1">
            <a:spLocks noChangeArrowheads="1"/>
          </p:cNvSpPr>
          <p:nvPr userDrawn="1"/>
        </p:nvSpPr>
        <p:spPr bwMode="auto">
          <a:xfrm>
            <a:off x="-1668463" y="4543425"/>
            <a:ext cx="1668463" cy="593725"/>
          </a:xfrm>
          <a:prstGeom prst="rect">
            <a:avLst/>
          </a:prstGeom>
          <a:noFill/>
          <a:ln w="9525">
            <a:noFill/>
            <a:miter lim="800000"/>
            <a:headEnd/>
            <a:tailEnd/>
          </a:ln>
          <a:effectLst/>
        </p:spPr>
        <p:txBody>
          <a:bodyPr lIns="103903" tIns="51952" rIns="103903" bIns="51952">
            <a:spAutoFit/>
          </a:bodyPr>
          <a:lstStyle/>
          <a:p>
            <a:pPr algn="r" defTabSz="1039813">
              <a:defRPr/>
            </a:pPr>
            <a:r>
              <a:rPr lang="sv-SE" sz="1600">
                <a:solidFill>
                  <a:schemeClr val="bg1"/>
                </a:solidFill>
              </a:rPr>
              <a:t>Slide title</a:t>
            </a:r>
          </a:p>
          <a:p>
            <a:pPr algn="r" defTabSz="1039813">
              <a:defRPr/>
            </a:pPr>
            <a:r>
              <a:rPr lang="sv-SE" sz="1600">
                <a:solidFill>
                  <a:schemeClr val="bg1"/>
                </a:solidFill>
              </a:rPr>
              <a:t>36pt</a:t>
            </a:r>
          </a:p>
        </p:txBody>
      </p:sp>
      <p:sp>
        <p:nvSpPr>
          <p:cNvPr id="8" name="Text Box 20"/>
          <p:cNvSpPr txBox="1">
            <a:spLocks noChangeArrowheads="1"/>
          </p:cNvSpPr>
          <p:nvPr userDrawn="1"/>
        </p:nvSpPr>
        <p:spPr bwMode="auto">
          <a:xfrm>
            <a:off x="-1836738" y="5535613"/>
            <a:ext cx="1836738" cy="593725"/>
          </a:xfrm>
          <a:prstGeom prst="rect">
            <a:avLst/>
          </a:prstGeom>
          <a:noFill/>
          <a:ln w="9525">
            <a:noFill/>
            <a:miter lim="800000"/>
            <a:headEnd/>
            <a:tailEnd/>
          </a:ln>
          <a:effectLst/>
        </p:spPr>
        <p:txBody>
          <a:bodyPr lIns="103903" tIns="51952" rIns="103903" bIns="51952">
            <a:spAutoFit/>
          </a:bodyPr>
          <a:lstStyle/>
          <a:p>
            <a:pPr algn="r" defTabSz="1039813">
              <a:defRPr/>
            </a:pPr>
            <a:r>
              <a:rPr lang="sv-SE" sz="1600">
                <a:solidFill>
                  <a:schemeClr val="bg1"/>
                </a:solidFill>
              </a:rPr>
              <a:t>Slide subtitle</a:t>
            </a:r>
          </a:p>
          <a:p>
            <a:pPr algn="r" defTabSz="1039813">
              <a:defRPr/>
            </a:pPr>
            <a:r>
              <a:rPr lang="sv-SE" sz="1600">
                <a:solidFill>
                  <a:schemeClr val="bg1"/>
                </a:solidFill>
              </a:rPr>
              <a:t>18pt</a:t>
            </a:r>
          </a:p>
        </p:txBody>
      </p:sp>
      <p:pic>
        <p:nvPicPr>
          <p:cNvPr id="9" name="Picture 21" descr="Studsvik_logo_ne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395288" y="414338"/>
            <a:ext cx="2101850" cy="75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627063" y="3851275"/>
            <a:ext cx="4684712" cy="1620838"/>
          </a:xfrm>
        </p:spPr>
        <p:txBody>
          <a:bodyPr anchor="b"/>
          <a:lstStyle>
            <a:lvl1pPr>
              <a:defRPr>
                <a:solidFill>
                  <a:schemeClr val="bg1"/>
                </a:solidFill>
              </a:defRPr>
            </a:lvl1pPr>
          </a:lstStyle>
          <a:p>
            <a:r>
              <a:rPr lang="sv-SE" smtClean="0"/>
              <a:t>Klicka här för att ändra format</a:t>
            </a:r>
            <a:endParaRPr lang="sv-SE"/>
          </a:p>
        </p:txBody>
      </p:sp>
      <p:sp>
        <p:nvSpPr>
          <p:cNvPr id="3075" name="Rectangle 3"/>
          <p:cNvSpPr>
            <a:spLocks noGrp="1" noChangeArrowheads="1"/>
          </p:cNvSpPr>
          <p:nvPr>
            <p:ph type="subTitle" idx="1"/>
          </p:nvPr>
        </p:nvSpPr>
        <p:spPr>
          <a:xfrm>
            <a:off x="639763" y="5534025"/>
            <a:ext cx="4684712" cy="733425"/>
          </a:xfrm>
        </p:spPr>
        <p:txBody>
          <a:bodyPr/>
          <a:lstStyle>
            <a:lvl1pPr marL="0" indent="0">
              <a:lnSpc>
                <a:spcPts val="2275"/>
              </a:lnSpc>
              <a:spcBef>
                <a:spcPct val="0"/>
              </a:spcBef>
              <a:buFontTx/>
              <a:buNone/>
              <a:defRPr sz="2000">
                <a:solidFill>
                  <a:schemeClr val="bg1"/>
                </a:solidFill>
              </a:defRPr>
            </a:lvl1pPr>
          </a:lstStyle>
          <a:p>
            <a:r>
              <a:rPr lang="sv-SE" smtClean="0"/>
              <a:t>Klicka här för att ändra format på underrubrik i bakgrunden</a:t>
            </a:r>
            <a:endParaRPr lang="sv-SE"/>
          </a:p>
        </p:txBody>
      </p:sp>
    </p:spTree>
    <p:extLst>
      <p:ext uri="{BB962C8B-B14F-4D97-AF65-F5344CB8AC3E}">
        <p14:creationId xmlns:p14="http://schemas.microsoft.com/office/powerpoint/2010/main" val="7539650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mtClean="0"/>
              <a:t>Klicka här för att ändra format</a:t>
            </a:r>
            <a:endParaRPr lang="sv-SE"/>
          </a:p>
        </p:txBody>
      </p:sp>
      <p:sp>
        <p:nvSpPr>
          <p:cNvPr id="3" name="Vertical Text Placeholder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Rectangle 4"/>
          <p:cNvSpPr>
            <a:spLocks noGrp="1" noChangeArrowheads="1"/>
          </p:cNvSpPr>
          <p:nvPr>
            <p:ph type="dt" sz="half" idx="10"/>
          </p:nvPr>
        </p:nvSpPr>
        <p:spPr>
          <a:ln/>
        </p:spPr>
        <p:txBody>
          <a:bodyPr/>
          <a:lstStyle>
            <a:lvl1pPr>
              <a:defRPr/>
            </a:lvl1pPr>
          </a:lstStyle>
          <a:p>
            <a:pPr>
              <a:defRPr/>
            </a:pPr>
            <a:endParaRPr lang="sv-SE"/>
          </a:p>
        </p:txBody>
      </p:sp>
      <p:sp>
        <p:nvSpPr>
          <p:cNvPr id="5" name="Rectangle 6"/>
          <p:cNvSpPr>
            <a:spLocks noGrp="1" noChangeArrowheads="1"/>
          </p:cNvSpPr>
          <p:nvPr>
            <p:ph type="sldNum" sz="quarter" idx="11"/>
          </p:nvPr>
        </p:nvSpPr>
        <p:spPr>
          <a:ln/>
        </p:spPr>
        <p:txBody>
          <a:bodyPr/>
          <a:lstStyle>
            <a:lvl1pPr>
              <a:defRPr/>
            </a:lvl1pPr>
          </a:lstStyle>
          <a:p>
            <a:pPr>
              <a:defRPr/>
            </a:pPr>
            <a:fld id="{7F2866D3-8169-48C1-93F4-2729F29A9BAC}" type="slidenum">
              <a:rPr lang="sv-SE"/>
              <a:pPr>
                <a:defRPr/>
              </a:pPr>
              <a:t>‹#›</a:t>
            </a:fld>
            <a:endParaRPr lang="sv-SE"/>
          </a:p>
        </p:txBody>
      </p:sp>
      <p:sp>
        <p:nvSpPr>
          <p:cNvPr id="6" name="Rectangle 5"/>
          <p:cNvSpPr>
            <a:spLocks noGrp="1" noChangeArrowheads="1"/>
          </p:cNvSpPr>
          <p:nvPr>
            <p:ph type="ftr" sz="quarter" idx="12"/>
          </p:nvPr>
        </p:nvSpPr>
        <p:spPr>
          <a:ln/>
        </p:spPr>
        <p:txBody>
          <a:bodyPr/>
          <a:lstStyle>
            <a:lvl1pPr>
              <a:defRPr/>
            </a:lvl1pPr>
          </a:lstStyle>
          <a:p>
            <a:pPr>
              <a:defRPr/>
            </a:pPr>
            <a:endParaRPr lang="sv-SE"/>
          </a:p>
        </p:txBody>
      </p:sp>
    </p:spTree>
    <p:extLst>
      <p:ext uri="{BB962C8B-B14F-4D97-AF65-F5344CB8AC3E}">
        <p14:creationId xmlns:p14="http://schemas.microsoft.com/office/powerpoint/2010/main" val="22678551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750" y="527050"/>
            <a:ext cx="2343150" cy="6210300"/>
          </a:xfrm>
        </p:spPr>
        <p:txBody>
          <a:bodyPr vert="eaVert"/>
          <a:lstStyle/>
          <a:p>
            <a:r>
              <a:rPr lang="sv-SE" smtClean="0"/>
              <a:t>Klicka här för att ändra format</a:t>
            </a:r>
            <a:endParaRPr lang="sv-SE"/>
          </a:p>
        </p:txBody>
      </p:sp>
      <p:sp>
        <p:nvSpPr>
          <p:cNvPr id="3" name="Vertical Text Placeholder 2"/>
          <p:cNvSpPr>
            <a:spLocks noGrp="1"/>
          </p:cNvSpPr>
          <p:nvPr>
            <p:ph type="body" orient="vert" idx="1"/>
          </p:nvPr>
        </p:nvSpPr>
        <p:spPr>
          <a:xfrm>
            <a:off x="620713" y="527050"/>
            <a:ext cx="6878637" cy="6210300"/>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Rectangle 4"/>
          <p:cNvSpPr>
            <a:spLocks noGrp="1" noChangeArrowheads="1"/>
          </p:cNvSpPr>
          <p:nvPr>
            <p:ph type="dt" sz="half" idx="10"/>
          </p:nvPr>
        </p:nvSpPr>
        <p:spPr>
          <a:ln/>
        </p:spPr>
        <p:txBody>
          <a:bodyPr/>
          <a:lstStyle>
            <a:lvl1pPr>
              <a:defRPr/>
            </a:lvl1pPr>
          </a:lstStyle>
          <a:p>
            <a:pPr>
              <a:defRPr/>
            </a:pPr>
            <a:endParaRPr lang="sv-SE"/>
          </a:p>
        </p:txBody>
      </p:sp>
      <p:sp>
        <p:nvSpPr>
          <p:cNvPr id="5" name="Rectangle 6"/>
          <p:cNvSpPr>
            <a:spLocks noGrp="1" noChangeArrowheads="1"/>
          </p:cNvSpPr>
          <p:nvPr>
            <p:ph type="sldNum" sz="quarter" idx="11"/>
          </p:nvPr>
        </p:nvSpPr>
        <p:spPr>
          <a:ln/>
        </p:spPr>
        <p:txBody>
          <a:bodyPr/>
          <a:lstStyle>
            <a:lvl1pPr>
              <a:defRPr/>
            </a:lvl1pPr>
          </a:lstStyle>
          <a:p>
            <a:pPr>
              <a:defRPr/>
            </a:pPr>
            <a:fld id="{8473090D-D70B-4BC6-A283-9DA547943E96}" type="slidenum">
              <a:rPr lang="sv-SE"/>
              <a:pPr>
                <a:defRPr/>
              </a:pPr>
              <a:t>‹#›</a:t>
            </a:fld>
            <a:endParaRPr lang="sv-SE"/>
          </a:p>
        </p:txBody>
      </p:sp>
      <p:sp>
        <p:nvSpPr>
          <p:cNvPr id="6" name="Rectangle 5"/>
          <p:cNvSpPr>
            <a:spLocks noGrp="1" noChangeArrowheads="1"/>
          </p:cNvSpPr>
          <p:nvPr>
            <p:ph type="ftr" sz="quarter" idx="12"/>
          </p:nvPr>
        </p:nvSpPr>
        <p:spPr>
          <a:ln/>
        </p:spPr>
        <p:txBody>
          <a:bodyPr/>
          <a:lstStyle>
            <a:lvl1pPr>
              <a:defRPr/>
            </a:lvl1pPr>
          </a:lstStyle>
          <a:p>
            <a:pPr>
              <a:defRPr/>
            </a:pPr>
            <a:endParaRPr lang="sv-SE"/>
          </a:p>
        </p:txBody>
      </p:sp>
    </p:spTree>
    <p:extLst>
      <p:ext uri="{BB962C8B-B14F-4D97-AF65-F5344CB8AC3E}">
        <p14:creationId xmlns:p14="http://schemas.microsoft.com/office/powerpoint/2010/main" val="2551992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mtClean="0"/>
              <a:t>Klicka här för att ändra format</a:t>
            </a:r>
            <a:endParaRPr lang="sv-SE"/>
          </a:p>
        </p:txBody>
      </p:sp>
      <p:sp>
        <p:nvSpPr>
          <p:cNvPr id="3" name="Content Placeholder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Rectangle 4"/>
          <p:cNvSpPr>
            <a:spLocks noGrp="1" noChangeArrowheads="1"/>
          </p:cNvSpPr>
          <p:nvPr>
            <p:ph type="dt" sz="half" idx="10"/>
          </p:nvPr>
        </p:nvSpPr>
        <p:spPr>
          <a:ln/>
        </p:spPr>
        <p:txBody>
          <a:bodyPr/>
          <a:lstStyle>
            <a:lvl1pPr>
              <a:defRPr/>
            </a:lvl1pPr>
          </a:lstStyle>
          <a:p>
            <a:pPr>
              <a:defRPr/>
            </a:pPr>
            <a:endParaRPr lang="sv-SE"/>
          </a:p>
        </p:txBody>
      </p:sp>
      <p:sp>
        <p:nvSpPr>
          <p:cNvPr id="5" name="Rectangle 6"/>
          <p:cNvSpPr>
            <a:spLocks noGrp="1" noChangeArrowheads="1"/>
          </p:cNvSpPr>
          <p:nvPr>
            <p:ph type="sldNum" sz="quarter" idx="11"/>
          </p:nvPr>
        </p:nvSpPr>
        <p:spPr>
          <a:ln/>
        </p:spPr>
        <p:txBody>
          <a:bodyPr/>
          <a:lstStyle>
            <a:lvl1pPr>
              <a:defRPr/>
            </a:lvl1pPr>
          </a:lstStyle>
          <a:p>
            <a:pPr>
              <a:defRPr/>
            </a:pPr>
            <a:fld id="{D8CC837A-F4B9-433F-BAFC-8DD70B01F178}" type="slidenum">
              <a:rPr lang="sv-SE"/>
              <a:pPr>
                <a:defRPr/>
              </a:pPr>
              <a:t>‹#›</a:t>
            </a:fld>
            <a:endParaRPr lang="sv-SE"/>
          </a:p>
        </p:txBody>
      </p:sp>
      <p:sp>
        <p:nvSpPr>
          <p:cNvPr id="6" name="Rectangle 5"/>
          <p:cNvSpPr>
            <a:spLocks noGrp="1" noChangeArrowheads="1"/>
          </p:cNvSpPr>
          <p:nvPr>
            <p:ph type="ftr" sz="quarter" idx="12"/>
          </p:nvPr>
        </p:nvSpPr>
        <p:spPr>
          <a:ln/>
        </p:spPr>
        <p:txBody>
          <a:bodyPr/>
          <a:lstStyle>
            <a:lvl1pPr>
              <a:defRPr/>
            </a:lvl1pPr>
          </a:lstStyle>
          <a:p>
            <a:pPr>
              <a:defRPr/>
            </a:pPr>
            <a:endParaRPr lang="sv-SE"/>
          </a:p>
        </p:txBody>
      </p:sp>
    </p:spTree>
    <p:extLst>
      <p:ext uri="{BB962C8B-B14F-4D97-AF65-F5344CB8AC3E}">
        <p14:creationId xmlns:p14="http://schemas.microsoft.com/office/powerpoint/2010/main" val="24682132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Title 1"/>
          <p:cNvSpPr>
            <a:spLocks noGrp="1"/>
          </p:cNvSpPr>
          <p:nvPr>
            <p:ph type="title"/>
          </p:nvPr>
        </p:nvSpPr>
        <p:spPr>
          <a:xfrm>
            <a:off x="839788" y="4859338"/>
            <a:ext cx="9028112" cy="1501775"/>
          </a:xfrm>
        </p:spPr>
        <p:txBody>
          <a:bodyPr/>
          <a:lstStyle>
            <a:lvl1pPr algn="l">
              <a:defRPr sz="4000" b="1" cap="all"/>
            </a:lvl1pPr>
          </a:lstStyle>
          <a:p>
            <a:r>
              <a:rPr lang="sv-SE" smtClean="0"/>
              <a:t>Klicka här för att ändra format</a:t>
            </a:r>
            <a:endParaRPr lang="sv-SE"/>
          </a:p>
        </p:txBody>
      </p:sp>
      <p:sp>
        <p:nvSpPr>
          <p:cNvPr id="3" name="Text Placeholder 2"/>
          <p:cNvSpPr>
            <a:spLocks noGrp="1"/>
          </p:cNvSpPr>
          <p:nvPr>
            <p:ph type="body" idx="1"/>
          </p:nvPr>
        </p:nvSpPr>
        <p:spPr>
          <a:xfrm>
            <a:off x="839788" y="3205163"/>
            <a:ext cx="9028112"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v-SE" smtClean="0"/>
              <a:t>Klicka här för att ändra format på bakgrundstexten</a:t>
            </a:r>
          </a:p>
        </p:txBody>
      </p:sp>
      <p:sp>
        <p:nvSpPr>
          <p:cNvPr id="4" name="Rectangle 4"/>
          <p:cNvSpPr>
            <a:spLocks noGrp="1" noChangeArrowheads="1"/>
          </p:cNvSpPr>
          <p:nvPr>
            <p:ph type="dt" sz="half" idx="10"/>
          </p:nvPr>
        </p:nvSpPr>
        <p:spPr>
          <a:ln/>
        </p:spPr>
        <p:txBody>
          <a:bodyPr/>
          <a:lstStyle>
            <a:lvl1pPr>
              <a:defRPr/>
            </a:lvl1pPr>
          </a:lstStyle>
          <a:p>
            <a:pPr>
              <a:defRPr/>
            </a:pPr>
            <a:endParaRPr lang="sv-SE"/>
          </a:p>
        </p:txBody>
      </p:sp>
      <p:sp>
        <p:nvSpPr>
          <p:cNvPr id="5" name="Rectangle 6"/>
          <p:cNvSpPr>
            <a:spLocks noGrp="1" noChangeArrowheads="1"/>
          </p:cNvSpPr>
          <p:nvPr>
            <p:ph type="sldNum" sz="quarter" idx="11"/>
          </p:nvPr>
        </p:nvSpPr>
        <p:spPr>
          <a:ln/>
        </p:spPr>
        <p:txBody>
          <a:bodyPr/>
          <a:lstStyle>
            <a:lvl1pPr>
              <a:defRPr/>
            </a:lvl1pPr>
          </a:lstStyle>
          <a:p>
            <a:pPr>
              <a:defRPr/>
            </a:pPr>
            <a:fld id="{2932EE69-D1CB-47B2-B464-FAF8BC76D482}" type="slidenum">
              <a:rPr lang="sv-SE"/>
              <a:pPr>
                <a:defRPr/>
              </a:pPr>
              <a:t>‹#›</a:t>
            </a:fld>
            <a:endParaRPr lang="sv-SE"/>
          </a:p>
        </p:txBody>
      </p:sp>
      <p:sp>
        <p:nvSpPr>
          <p:cNvPr id="6" name="Rectangle 5"/>
          <p:cNvSpPr>
            <a:spLocks noGrp="1" noChangeArrowheads="1"/>
          </p:cNvSpPr>
          <p:nvPr>
            <p:ph type="ftr" sz="quarter" idx="12"/>
          </p:nvPr>
        </p:nvSpPr>
        <p:spPr>
          <a:ln/>
        </p:spPr>
        <p:txBody>
          <a:bodyPr/>
          <a:lstStyle>
            <a:lvl1pPr>
              <a:defRPr/>
            </a:lvl1pPr>
          </a:lstStyle>
          <a:p>
            <a:pPr>
              <a:defRPr/>
            </a:pPr>
            <a:endParaRPr lang="sv-SE"/>
          </a:p>
        </p:txBody>
      </p:sp>
    </p:spTree>
    <p:extLst>
      <p:ext uri="{BB962C8B-B14F-4D97-AF65-F5344CB8AC3E}">
        <p14:creationId xmlns:p14="http://schemas.microsoft.com/office/powerpoint/2010/main" val="12849639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mtClean="0"/>
              <a:t>Klicka här för att ändra format</a:t>
            </a:r>
            <a:endParaRPr lang="sv-SE"/>
          </a:p>
        </p:txBody>
      </p:sp>
      <p:sp>
        <p:nvSpPr>
          <p:cNvPr id="3" name="Content Placeholder 2"/>
          <p:cNvSpPr>
            <a:spLocks noGrp="1"/>
          </p:cNvSpPr>
          <p:nvPr>
            <p:ph sz="half" idx="1"/>
          </p:nvPr>
        </p:nvSpPr>
        <p:spPr>
          <a:xfrm>
            <a:off x="627063" y="1925638"/>
            <a:ext cx="4606925" cy="48117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Content Placeholder 3"/>
          <p:cNvSpPr>
            <a:spLocks noGrp="1"/>
          </p:cNvSpPr>
          <p:nvPr>
            <p:ph sz="half" idx="2"/>
          </p:nvPr>
        </p:nvSpPr>
        <p:spPr>
          <a:xfrm>
            <a:off x="5386388" y="1925638"/>
            <a:ext cx="4608512" cy="48117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Rectangle 4"/>
          <p:cNvSpPr>
            <a:spLocks noGrp="1" noChangeArrowheads="1"/>
          </p:cNvSpPr>
          <p:nvPr>
            <p:ph type="dt" sz="half" idx="10"/>
          </p:nvPr>
        </p:nvSpPr>
        <p:spPr>
          <a:ln/>
        </p:spPr>
        <p:txBody>
          <a:bodyPr/>
          <a:lstStyle>
            <a:lvl1pPr>
              <a:defRPr/>
            </a:lvl1pPr>
          </a:lstStyle>
          <a:p>
            <a:pPr>
              <a:defRPr/>
            </a:pPr>
            <a:endParaRPr lang="sv-SE"/>
          </a:p>
        </p:txBody>
      </p:sp>
      <p:sp>
        <p:nvSpPr>
          <p:cNvPr id="6" name="Rectangle 6"/>
          <p:cNvSpPr>
            <a:spLocks noGrp="1" noChangeArrowheads="1"/>
          </p:cNvSpPr>
          <p:nvPr>
            <p:ph type="sldNum" sz="quarter" idx="11"/>
          </p:nvPr>
        </p:nvSpPr>
        <p:spPr>
          <a:ln/>
        </p:spPr>
        <p:txBody>
          <a:bodyPr/>
          <a:lstStyle>
            <a:lvl1pPr>
              <a:defRPr/>
            </a:lvl1pPr>
          </a:lstStyle>
          <a:p>
            <a:pPr>
              <a:defRPr/>
            </a:pPr>
            <a:fld id="{3ACEC852-368B-4390-B985-9242A2FDB8B7}" type="slidenum">
              <a:rPr lang="sv-SE"/>
              <a:pPr>
                <a:defRPr/>
              </a:pPr>
              <a:t>‹#›</a:t>
            </a:fld>
            <a:endParaRPr lang="sv-SE"/>
          </a:p>
        </p:txBody>
      </p:sp>
      <p:sp>
        <p:nvSpPr>
          <p:cNvPr id="7" name="Rectangle 5"/>
          <p:cNvSpPr>
            <a:spLocks noGrp="1" noChangeArrowheads="1"/>
          </p:cNvSpPr>
          <p:nvPr>
            <p:ph type="ftr" sz="quarter" idx="12"/>
          </p:nvPr>
        </p:nvSpPr>
        <p:spPr>
          <a:ln/>
        </p:spPr>
        <p:txBody>
          <a:bodyPr/>
          <a:lstStyle>
            <a:lvl1pPr>
              <a:defRPr/>
            </a:lvl1pPr>
          </a:lstStyle>
          <a:p>
            <a:pPr>
              <a:defRPr/>
            </a:pPr>
            <a:endParaRPr lang="sv-SE"/>
          </a:p>
        </p:txBody>
      </p:sp>
    </p:spTree>
    <p:extLst>
      <p:ext uri="{BB962C8B-B14F-4D97-AF65-F5344CB8AC3E}">
        <p14:creationId xmlns:p14="http://schemas.microsoft.com/office/powerpoint/2010/main" val="9180752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Title 1"/>
          <p:cNvSpPr>
            <a:spLocks noGrp="1"/>
          </p:cNvSpPr>
          <p:nvPr>
            <p:ph type="title"/>
          </p:nvPr>
        </p:nvSpPr>
        <p:spPr>
          <a:xfrm>
            <a:off x="531813" y="303213"/>
            <a:ext cx="9558337" cy="1260475"/>
          </a:xfrm>
        </p:spPr>
        <p:txBody>
          <a:bodyPr/>
          <a:lstStyle>
            <a:lvl1pPr>
              <a:defRPr/>
            </a:lvl1pPr>
          </a:lstStyle>
          <a:p>
            <a:r>
              <a:rPr lang="sv-SE" smtClean="0"/>
              <a:t>Klicka här för att ändra format</a:t>
            </a:r>
            <a:endParaRPr lang="sv-SE"/>
          </a:p>
        </p:txBody>
      </p:sp>
      <p:sp>
        <p:nvSpPr>
          <p:cNvPr id="3" name="Text Placeholder 2"/>
          <p:cNvSpPr>
            <a:spLocks noGrp="1"/>
          </p:cNvSpPr>
          <p:nvPr>
            <p:ph type="body" idx="1"/>
          </p:nvPr>
        </p:nvSpPr>
        <p:spPr>
          <a:xfrm>
            <a:off x="531813" y="1692275"/>
            <a:ext cx="4692650"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Content Placeholder 3"/>
          <p:cNvSpPr>
            <a:spLocks noGrp="1"/>
          </p:cNvSpPr>
          <p:nvPr>
            <p:ph sz="half" idx="2"/>
          </p:nvPr>
        </p:nvSpPr>
        <p:spPr>
          <a:xfrm>
            <a:off x="531813" y="2397125"/>
            <a:ext cx="4692650" cy="43576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Text Placeholder 4"/>
          <p:cNvSpPr>
            <a:spLocks noGrp="1"/>
          </p:cNvSpPr>
          <p:nvPr>
            <p:ph type="body" sz="quarter" idx="3"/>
          </p:nvPr>
        </p:nvSpPr>
        <p:spPr>
          <a:xfrm>
            <a:off x="5395913" y="1692275"/>
            <a:ext cx="4694237"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Content Placeholder 5"/>
          <p:cNvSpPr>
            <a:spLocks noGrp="1"/>
          </p:cNvSpPr>
          <p:nvPr>
            <p:ph sz="quarter" idx="4"/>
          </p:nvPr>
        </p:nvSpPr>
        <p:spPr>
          <a:xfrm>
            <a:off x="5395913" y="2397125"/>
            <a:ext cx="4694237" cy="43576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Rectangle 4"/>
          <p:cNvSpPr>
            <a:spLocks noGrp="1" noChangeArrowheads="1"/>
          </p:cNvSpPr>
          <p:nvPr>
            <p:ph type="dt" sz="half" idx="10"/>
          </p:nvPr>
        </p:nvSpPr>
        <p:spPr>
          <a:ln/>
        </p:spPr>
        <p:txBody>
          <a:bodyPr/>
          <a:lstStyle>
            <a:lvl1pPr>
              <a:defRPr/>
            </a:lvl1pPr>
          </a:lstStyle>
          <a:p>
            <a:pPr>
              <a:defRPr/>
            </a:pPr>
            <a:endParaRPr lang="sv-SE"/>
          </a:p>
        </p:txBody>
      </p:sp>
      <p:sp>
        <p:nvSpPr>
          <p:cNvPr id="8" name="Rectangle 6"/>
          <p:cNvSpPr>
            <a:spLocks noGrp="1" noChangeArrowheads="1"/>
          </p:cNvSpPr>
          <p:nvPr>
            <p:ph type="sldNum" sz="quarter" idx="11"/>
          </p:nvPr>
        </p:nvSpPr>
        <p:spPr>
          <a:ln/>
        </p:spPr>
        <p:txBody>
          <a:bodyPr/>
          <a:lstStyle>
            <a:lvl1pPr>
              <a:defRPr/>
            </a:lvl1pPr>
          </a:lstStyle>
          <a:p>
            <a:pPr>
              <a:defRPr/>
            </a:pPr>
            <a:fld id="{A04B65F7-A5E3-42E2-BA32-73061FCA4FC3}" type="slidenum">
              <a:rPr lang="sv-SE"/>
              <a:pPr>
                <a:defRPr/>
              </a:pPr>
              <a:t>‹#›</a:t>
            </a:fld>
            <a:endParaRPr lang="sv-SE"/>
          </a:p>
        </p:txBody>
      </p:sp>
      <p:sp>
        <p:nvSpPr>
          <p:cNvPr id="9" name="Rectangle 5"/>
          <p:cNvSpPr>
            <a:spLocks noGrp="1" noChangeArrowheads="1"/>
          </p:cNvSpPr>
          <p:nvPr>
            <p:ph type="ftr" sz="quarter" idx="12"/>
          </p:nvPr>
        </p:nvSpPr>
        <p:spPr>
          <a:ln/>
        </p:spPr>
        <p:txBody>
          <a:bodyPr/>
          <a:lstStyle>
            <a:lvl1pPr>
              <a:defRPr/>
            </a:lvl1pPr>
          </a:lstStyle>
          <a:p>
            <a:pPr>
              <a:defRPr/>
            </a:pPr>
            <a:endParaRPr lang="sv-SE"/>
          </a:p>
        </p:txBody>
      </p:sp>
    </p:spTree>
    <p:extLst>
      <p:ext uri="{BB962C8B-B14F-4D97-AF65-F5344CB8AC3E}">
        <p14:creationId xmlns:p14="http://schemas.microsoft.com/office/powerpoint/2010/main" val="31810773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mtClean="0"/>
              <a:t>Klicka här för att ändra format</a:t>
            </a:r>
            <a:endParaRPr lang="sv-SE"/>
          </a:p>
        </p:txBody>
      </p:sp>
      <p:sp>
        <p:nvSpPr>
          <p:cNvPr id="3" name="Rectangle 4"/>
          <p:cNvSpPr>
            <a:spLocks noGrp="1" noChangeArrowheads="1"/>
          </p:cNvSpPr>
          <p:nvPr>
            <p:ph type="dt" sz="half" idx="10"/>
          </p:nvPr>
        </p:nvSpPr>
        <p:spPr>
          <a:ln/>
        </p:spPr>
        <p:txBody>
          <a:bodyPr/>
          <a:lstStyle>
            <a:lvl1pPr>
              <a:defRPr/>
            </a:lvl1pPr>
          </a:lstStyle>
          <a:p>
            <a:pPr>
              <a:defRPr/>
            </a:pPr>
            <a:endParaRPr lang="sv-SE"/>
          </a:p>
        </p:txBody>
      </p:sp>
      <p:sp>
        <p:nvSpPr>
          <p:cNvPr id="4" name="Rectangle 6"/>
          <p:cNvSpPr>
            <a:spLocks noGrp="1" noChangeArrowheads="1"/>
          </p:cNvSpPr>
          <p:nvPr>
            <p:ph type="sldNum" sz="quarter" idx="11"/>
          </p:nvPr>
        </p:nvSpPr>
        <p:spPr>
          <a:ln/>
        </p:spPr>
        <p:txBody>
          <a:bodyPr/>
          <a:lstStyle>
            <a:lvl1pPr>
              <a:defRPr/>
            </a:lvl1pPr>
          </a:lstStyle>
          <a:p>
            <a:pPr>
              <a:defRPr/>
            </a:pPr>
            <a:fld id="{39A7A75B-320E-4B9E-933D-6AB5A8F0120F}" type="slidenum">
              <a:rPr lang="sv-SE"/>
              <a:pPr>
                <a:defRPr/>
              </a:pPr>
              <a:t>‹#›</a:t>
            </a:fld>
            <a:endParaRPr lang="sv-SE"/>
          </a:p>
        </p:txBody>
      </p:sp>
      <p:sp>
        <p:nvSpPr>
          <p:cNvPr id="5" name="Rectangle 5"/>
          <p:cNvSpPr>
            <a:spLocks noGrp="1" noChangeArrowheads="1"/>
          </p:cNvSpPr>
          <p:nvPr>
            <p:ph type="ftr" sz="quarter" idx="12"/>
          </p:nvPr>
        </p:nvSpPr>
        <p:spPr>
          <a:ln/>
        </p:spPr>
        <p:txBody>
          <a:bodyPr/>
          <a:lstStyle>
            <a:lvl1pPr>
              <a:defRPr/>
            </a:lvl1pPr>
          </a:lstStyle>
          <a:p>
            <a:pPr>
              <a:defRPr/>
            </a:pPr>
            <a:endParaRPr lang="sv-SE"/>
          </a:p>
        </p:txBody>
      </p:sp>
    </p:spTree>
    <p:extLst>
      <p:ext uri="{BB962C8B-B14F-4D97-AF65-F5344CB8AC3E}">
        <p14:creationId xmlns:p14="http://schemas.microsoft.com/office/powerpoint/2010/main" val="32977755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sv-SE"/>
          </a:p>
        </p:txBody>
      </p:sp>
      <p:sp>
        <p:nvSpPr>
          <p:cNvPr id="3" name="Rectangle 6"/>
          <p:cNvSpPr>
            <a:spLocks noGrp="1" noChangeArrowheads="1"/>
          </p:cNvSpPr>
          <p:nvPr>
            <p:ph type="sldNum" sz="quarter" idx="11"/>
          </p:nvPr>
        </p:nvSpPr>
        <p:spPr>
          <a:ln/>
        </p:spPr>
        <p:txBody>
          <a:bodyPr/>
          <a:lstStyle>
            <a:lvl1pPr>
              <a:defRPr/>
            </a:lvl1pPr>
          </a:lstStyle>
          <a:p>
            <a:pPr>
              <a:defRPr/>
            </a:pPr>
            <a:fld id="{D8962BF5-3AC3-4A1A-90ED-CC85C4EF62E8}" type="slidenum">
              <a:rPr lang="sv-SE"/>
              <a:pPr>
                <a:defRPr/>
              </a:pPr>
              <a:t>‹#›</a:t>
            </a:fld>
            <a:endParaRPr lang="sv-SE"/>
          </a:p>
        </p:txBody>
      </p:sp>
      <p:sp>
        <p:nvSpPr>
          <p:cNvPr id="4" name="Rectangle 5"/>
          <p:cNvSpPr>
            <a:spLocks noGrp="1" noChangeArrowheads="1"/>
          </p:cNvSpPr>
          <p:nvPr>
            <p:ph type="ftr" sz="quarter" idx="12"/>
          </p:nvPr>
        </p:nvSpPr>
        <p:spPr>
          <a:ln/>
        </p:spPr>
        <p:txBody>
          <a:bodyPr/>
          <a:lstStyle>
            <a:lvl1pPr>
              <a:defRPr/>
            </a:lvl1pPr>
          </a:lstStyle>
          <a:p>
            <a:pPr>
              <a:defRPr/>
            </a:pPr>
            <a:endParaRPr lang="sv-SE"/>
          </a:p>
        </p:txBody>
      </p:sp>
    </p:spTree>
    <p:extLst>
      <p:ext uri="{BB962C8B-B14F-4D97-AF65-F5344CB8AC3E}">
        <p14:creationId xmlns:p14="http://schemas.microsoft.com/office/powerpoint/2010/main" val="17876759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531813" y="301625"/>
            <a:ext cx="3494087" cy="1281113"/>
          </a:xfrm>
        </p:spPr>
        <p:txBody>
          <a:bodyPr anchor="b"/>
          <a:lstStyle>
            <a:lvl1pPr algn="l">
              <a:defRPr sz="2000" b="1"/>
            </a:lvl1pPr>
          </a:lstStyle>
          <a:p>
            <a:r>
              <a:rPr lang="sv-SE" smtClean="0"/>
              <a:t>Klicka här för att ändra format</a:t>
            </a:r>
            <a:endParaRPr lang="sv-SE"/>
          </a:p>
        </p:txBody>
      </p:sp>
      <p:sp>
        <p:nvSpPr>
          <p:cNvPr id="3" name="Content Placeholder 2"/>
          <p:cNvSpPr>
            <a:spLocks noGrp="1"/>
          </p:cNvSpPr>
          <p:nvPr>
            <p:ph idx="1"/>
          </p:nvPr>
        </p:nvSpPr>
        <p:spPr>
          <a:xfrm>
            <a:off x="4152900" y="301625"/>
            <a:ext cx="5937250" cy="64531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Text Placeholder 3"/>
          <p:cNvSpPr>
            <a:spLocks noGrp="1"/>
          </p:cNvSpPr>
          <p:nvPr>
            <p:ph type="body" sz="half" idx="2"/>
          </p:nvPr>
        </p:nvSpPr>
        <p:spPr>
          <a:xfrm>
            <a:off x="531813" y="1582738"/>
            <a:ext cx="3494087"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Rectangle 4"/>
          <p:cNvSpPr>
            <a:spLocks noGrp="1" noChangeArrowheads="1"/>
          </p:cNvSpPr>
          <p:nvPr>
            <p:ph type="dt" sz="half" idx="10"/>
          </p:nvPr>
        </p:nvSpPr>
        <p:spPr>
          <a:ln/>
        </p:spPr>
        <p:txBody>
          <a:bodyPr/>
          <a:lstStyle>
            <a:lvl1pPr>
              <a:defRPr/>
            </a:lvl1pPr>
          </a:lstStyle>
          <a:p>
            <a:pPr>
              <a:defRPr/>
            </a:pPr>
            <a:endParaRPr lang="sv-SE"/>
          </a:p>
        </p:txBody>
      </p:sp>
      <p:sp>
        <p:nvSpPr>
          <p:cNvPr id="6" name="Rectangle 6"/>
          <p:cNvSpPr>
            <a:spLocks noGrp="1" noChangeArrowheads="1"/>
          </p:cNvSpPr>
          <p:nvPr>
            <p:ph type="sldNum" sz="quarter" idx="11"/>
          </p:nvPr>
        </p:nvSpPr>
        <p:spPr>
          <a:ln/>
        </p:spPr>
        <p:txBody>
          <a:bodyPr/>
          <a:lstStyle>
            <a:lvl1pPr>
              <a:defRPr/>
            </a:lvl1pPr>
          </a:lstStyle>
          <a:p>
            <a:pPr>
              <a:defRPr/>
            </a:pPr>
            <a:fld id="{59467A80-AB9C-4E9F-B178-21E050098F40}" type="slidenum">
              <a:rPr lang="sv-SE"/>
              <a:pPr>
                <a:defRPr/>
              </a:pPr>
              <a:t>‹#›</a:t>
            </a:fld>
            <a:endParaRPr lang="sv-SE"/>
          </a:p>
        </p:txBody>
      </p:sp>
      <p:sp>
        <p:nvSpPr>
          <p:cNvPr id="7" name="Rectangle 5"/>
          <p:cNvSpPr>
            <a:spLocks noGrp="1" noChangeArrowheads="1"/>
          </p:cNvSpPr>
          <p:nvPr>
            <p:ph type="ftr" sz="quarter" idx="12"/>
          </p:nvPr>
        </p:nvSpPr>
        <p:spPr>
          <a:ln/>
        </p:spPr>
        <p:txBody>
          <a:bodyPr/>
          <a:lstStyle>
            <a:lvl1pPr>
              <a:defRPr/>
            </a:lvl1pPr>
          </a:lstStyle>
          <a:p>
            <a:pPr>
              <a:defRPr/>
            </a:pPr>
            <a:endParaRPr lang="sv-SE"/>
          </a:p>
        </p:txBody>
      </p:sp>
    </p:spTree>
    <p:extLst>
      <p:ext uri="{BB962C8B-B14F-4D97-AF65-F5344CB8AC3E}">
        <p14:creationId xmlns:p14="http://schemas.microsoft.com/office/powerpoint/2010/main" val="7705636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2081213" y="5292725"/>
            <a:ext cx="6373812" cy="625475"/>
          </a:xfrm>
        </p:spPr>
        <p:txBody>
          <a:bodyPr anchor="b"/>
          <a:lstStyle>
            <a:lvl1pPr algn="l">
              <a:defRPr sz="2000" b="1"/>
            </a:lvl1pPr>
          </a:lstStyle>
          <a:p>
            <a:r>
              <a:rPr lang="sv-SE" smtClean="0"/>
              <a:t>Klicka här för att ändra format</a:t>
            </a:r>
            <a:endParaRPr lang="sv-SE"/>
          </a:p>
        </p:txBody>
      </p:sp>
      <p:sp>
        <p:nvSpPr>
          <p:cNvPr id="3" name="Picture Placeholder 2"/>
          <p:cNvSpPr>
            <a:spLocks noGrp="1"/>
          </p:cNvSpPr>
          <p:nvPr>
            <p:ph type="pic" idx="1"/>
          </p:nvPr>
        </p:nvSpPr>
        <p:spPr>
          <a:xfrm>
            <a:off x="2081213" y="676275"/>
            <a:ext cx="6373812" cy="453548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sv-SE" noProof="0" smtClean="0"/>
              <a:t>Klicka på ikonen för att lägga till en bild</a:t>
            </a:r>
          </a:p>
        </p:txBody>
      </p:sp>
      <p:sp>
        <p:nvSpPr>
          <p:cNvPr id="4" name="Text Placeholder 3"/>
          <p:cNvSpPr>
            <a:spLocks noGrp="1"/>
          </p:cNvSpPr>
          <p:nvPr>
            <p:ph type="body" sz="half" idx="2"/>
          </p:nvPr>
        </p:nvSpPr>
        <p:spPr>
          <a:xfrm>
            <a:off x="2081213" y="5918200"/>
            <a:ext cx="6373812" cy="88741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Rectangle 4"/>
          <p:cNvSpPr>
            <a:spLocks noGrp="1" noChangeArrowheads="1"/>
          </p:cNvSpPr>
          <p:nvPr>
            <p:ph type="dt" sz="half" idx="10"/>
          </p:nvPr>
        </p:nvSpPr>
        <p:spPr>
          <a:ln/>
        </p:spPr>
        <p:txBody>
          <a:bodyPr/>
          <a:lstStyle>
            <a:lvl1pPr>
              <a:defRPr/>
            </a:lvl1pPr>
          </a:lstStyle>
          <a:p>
            <a:pPr>
              <a:defRPr/>
            </a:pPr>
            <a:endParaRPr lang="sv-SE"/>
          </a:p>
        </p:txBody>
      </p:sp>
      <p:sp>
        <p:nvSpPr>
          <p:cNvPr id="6" name="Rectangle 6"/>
          <p:cNvSpPr>
            <a:spLocks noGrp="1" noChangeArrowheads="1"/>
          </p:cNvSpPr>
          <p:nvPr>
            <p:ph type="sldNum" sz="quarter" idx="11"/>
          </p:nvPr>
        </p:nvSpPr>
        <p:spPr>
          <a:ln/>
        </p:spPr>
        <p:txBody>
          <a:bodyPr/>
          <a:lstStyle>
            <a:lvl1pPr>
              <a:defRPr/>
            </a:lvl1pPr>
          </a:lstStyle>
          <a:p>
            <a:pPr>
              <a:defRPr/>
            </a:pPr>
            <a:fld id="{EA64B111-F216-4321-9FBE-2A0177EC1FCC}" type="slidenum">
              <a:rPr lang="sv-SE"/>
              <a:pPr>
                <a:defRPr/>
              </a:pPr>
              <a:t>‹#›</a:t>
            </a:fld>
            <a:endParaRPr lang="sv-SE"/>
          </a:p>
        </p:txBody>
      </p:sp>
      <p:sp>
        <p:nvSpPr>
          <p:cNvPr id="7" name="Rectangle 5"/>
          <p:cNvSpPr>
            <a:spLocks noGrp="1" noChangeArrowheads="1"/>
          </p:cNvSpPr>
          <p:nvPr>
            <p:ph type="ftr" sz="quarter" idx="12"/>
          </p:nvPr>
        </p:nvSpPr>
        <p:spPr>
          <a:ln/>
        </p:spPr>
        <p:txBody>
          <a:bodyPr/>
          <a:lstStyle>
            <a:lvl1pPr>
              <a:defRPr/>
            </a:lvl1pPr>
          </a:lstStyle>
          <a:p>
            <a:pPr>
              <a:defRPr/>
            </a:pPr>
            <a:endParaRPr lang="sv-SE"/>
          </a:p>
        </p:txBody>
      </p:sp>
    </p:spTree>
    <p:extLst>
      <p:ext uri="{BB962C8B-B14F-4D97-AF65-F5344CB8AC3E}">
        <p14:creationId xmlns:p14="http://schemas.microsoft.com/office/powerpoint/2010/main" val="8299901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2" descr="Bottenbård (kopia)"/>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0" y="6997700"/>
            <a:ext cx="10621963" cy="563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620713" y="527050"/>
            <a:ext cx="9374187" cy="1260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sv-SE" smtClean="0"/>
              <a:t>Click to edit headline</a:t>
            </a:r>
          </a:p>
        </p:txBody>
      </p:sp>
      <p:sp>
        <p:nvSpPr>
          <p:cNvPr id="1028" name="Rectangle 3"/>
          <p:cNvSpPr>
            <a:spLocks noGrp="1" noChangeArrowheads="1"/>
          </p:cNvSpPr>
          <p:nvPr>
            <p:ph type="body" idx="1"/>
          </p:nvPr>
        </p:nvSpPr>
        <p:spPr bwMode="auto">
          <a:xfrm>
            <a:off x="627063" y="1925638"/>
            <a:ext cx="9367837" cy="4811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sv-SE" smtClean="0"/>
              <a:t>Click to edit text</a:t>
            </a:r>
          </a:p>
          <a:p>
            <a:pPr lvl="1"/>
            <a:r>
              <a:rPr lang="sv-SE" smtClean="0"/>
              <a:t>Level 2</a:t>
            </a:r>
          </a:p>
          <a:p>
            <a:pPr lvl="2"/>
            <a:r>
              <a:rPr lang="sv-SE" smtClean="0"/>
              <a:t>Level 3</a:t>
            </a:r>
          </a:p>
          <a:p>
            <a:pPr lvl="3"/>
            <a:r>
              <a:rPr lang="sv-SE" smtClean="0"/>
              <a:t>Level 4</a:t>
            </a:r>
          </a:p>
          <a:p>
            <a:pPr lvl="4"/>
            <a:r>
              <a:rPr lang="sv-SE" smtClean="0"/>
              <a:t>Level 5</a:t>
            </a:r>
          </a:p>
        </p:txBody>
      </p:sp>
      <p:sp>
        <p:nvSpPr>
          <p:cNvPr id="2" name="Rectangle 4"/>
          <p:cNvSpPr>
            <a:spLocks noGrp="1" noChangeArrowheads="1"/>
          </p:cNvSpPr>
          <p:nvPr>
            <p:ph type="dt" sz="half" idx="2"/>
          </p:nvPr>
        </p:nvSpPr>
        <p:spPr bwMode="auto">
          <a:xfrm>
            <a:off x="4071938" y="7186613"/>
            <a:ext cx="2478087" cy="180975"/>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ctr">
              <a:defRPr sz="1400">
                <a:solidFill>
                  <a:schemeClr val="bg1"/>
                </a:solidFill>
              </a:defRPr>
            </a:lvl1pPr>
          </a:lstStyle>
          <a:p>
            <a:pPr>
              <a:defRPr/>
            </a:pPr>
            <a:endParaRPr lang="sv-SE"/>
          </a:p>
        </p:txBody>
      </p:sp>
      <p:sp>
        <p:nvSpPr>
          <p:cNvPr id="1030" name="Rectangle 6"/>
          <p:cNvSpPr>
            <a:spLocks noGrp="1" noChangeArrowheads="1"/>
          </p:cNvSpPr>
          <p:nvPr>
            <p:ph type="sldNum" sz="quarter" idx="4"/>
          </p:nvPr>
        </p:nvSpPr>
        <p:spPr bwMode="auto">
          <a:xfrm>
            <a:off x="9583738" y="139700"/>
            <a:ext cx="796925" cy="19050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r">
              <a:defRPr sz="1100" b="1">
                <a:solidFill>
                  <a:srgbClr val="464646"/>
                </a:solidFill>
              </a:defRPr>
            </a:lvl1pPr>
          </a:lstStyle>
          <a:p>
            <a:pPr>
              <a:defRPr/>
            </a:pPr>
            <a:fld id="{B949B1A8-F2A8-4D61-81E6-77A09CC47E72}" type="slidenum">
              <a:rPr lang="sv-SE"/>
              <a:pPr>
                <a:defRPr/>
              </a:pPr>
              <a:t>‹#›</a:t>
            </a:fld>
            <a:endParaRPr lang="sv-SE"/>
          </a:p>
        </p:txBody>
      </p:sp>
      <p:sp>
        <p:nvSpPr>
          <p:cNvPr id="1029" name="Rectangle 5"/>
          <p:cNvSpPr>
            <a:spLocks noGrp="1" noChangeArrowheads="1"/>
          </p:cNvSpPr>
          <p:nvPr>
            <p:ph type="ftr" sz="quarter" idx="3"/>
          </p:nvPr>
        </p:nvSpPr>
        <p:spPr bwMode="auto">
          <a:xfrm>
            <a:off x="627063" y="7186613"/>
            <a:ext cx="2665412" cy="180975"/>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1400">
                <a:solidFill>
                  <a:schemeClr val="bg1"/>
                </a:solidFill>
              </a:defRPr>
            </a:lvl1pPr>
          </a:lstStyle>
          <a:p>
            <a:pPr>
              <a:defRPr/>
            </a:pPr>
            <a:endParaRPr lang="sv-SE"/>
          </a:p>
        </p:txBody>
      </p:sp>
      <p:sp>
        <p:nvSpPr>
          <p:cNvPr id="1037" name="Text Box 13"/>
          <p:cNvSpPr txBox="1">
            <a:spLocks noChangeArrowheads="1"/>
          </p:cNvSpPr>
          <p:nvPr/>
        </p:nvSpPr>
        <p:spPr bwMode="auto">
          <a:xfrm>
            <a:off x="-2535238" y="296863"/>
            <a:ext cx="2535238" cy="2794000"/>
          </a:xfrm>
          <a:prstGeom prst="rect">
            <a:avLst/>
          </a:prstGeom>
          <a:noFill/>
          <a:ln w="9525">
            <a:noFill/>
            <a:miter lim="800000"/>
            <a:headEnd/>
            <a:tailEnd/>
          </a:ln>
          <a:effectLst/>
        </p:spPr>
        <p:txBody>
          <a:bodyPr lIns="103903" tIns="51952" rIns="103903" bIns="51952">
            <a:spAutoFit/>
          </a:bodyPr>
          <a:lstStyle/>
          <a:p>
            <a:pPr algn="r" defTabSz="1039813" eaLnBrk="0" hangingPunct="0">
              <a:defRPr/>
            </a:pPr>
            <a:endParaRPr lang="sv-SE" sz="1600" noProof="1">
              <a:solidFill>
                <a:srgbClr val="FFFFFF"/>
              </a:solidFill>
            </a:endParaRPr>
          </a:p>
          <a:p>
            <a:pPr algn="r" defTabSz="1039813" eaLnBrk="0" hangingPunct="0">
              <a:defRPr/>
            </a:pPr>
            <a:r>
              <a:rPr lang="sv-SE" sz="1600" noProof="1">
                <a:solidFill>
                  <a:srgbClr val="FFFFFF"/>
                </a:solidFill>
              </a:rPr>
              <a:t>Slide title </a:t>
            </a:r>
          </a:p>
          <a:p>
            <a:pPr algn="r" defTabSz="1039813" eaLnBrk="0" hangingPunct="0">
              <a:defRPr/>
            </a:pPr>
            <a:r>
              <a:rPr lang="sv-SE" sz="1600">
                <a:solidFill>
                  <a:srgbClr val="FFFFFF"/>
                </a:solidFill>
              </a:rPr>
              <a:t>36</a:t>
            </a:r>
            <a:r>
              <a:rPr lang="sv-SE" sz="1600" noProof="1">
                <a:solidFill>
                  <a:srgbClr val="FFFFFF"/>
                </a:solidFill>
              </a:rPr>
              <a:t> pt</a:t>
            </a:r>
          </a:p>
          <a:p>
            <a:pPr algn="r" defTabSz="1039813" eaLnBrk="0" hangingPunct="0">
              <a:defRPr/>
            </a:pPr>
            <a:endParaRPr lang="sv-SE" sz="1600" noProof="1">
              <a:solidFill>
                <a:srgbClr val="FFFFFF"/>
              </a:solidFill>
            </a:endParaRPr>
          </a:p>
          <a:p>
            <a:pPr algn="r" defTabSz="1039813" eaLnBrk="0" hangingPunct="0">
              <a:defRPr/>
            </a:pPr>
            <a:endParaRPr lang="sv-SE" sz="1600">
              <a:solidFill>
                <a:srgbClr val="FFFFFF"/>
              </a:solidFill>
            </a:endParaRPr>
          </a:p>
          <a:p>
            <a:pPr algn="r" defTabSz="1039813" eaLnBrk="0" hangingPunct="0">
              <a:defRPr/>
            </a:pPr>
            <a:endParaRPr lang="sv-SE" sz="1600">
              <a:solidFill>
                <a:srgbClr val="FFFFFF"/>
              </a:solidFill>
            </a:endParaRPr>
          </a:p>
          <a:p>
            <a:pPr algn="r" defTabSz="1039813" eaLnBrk="0" hangingPunct="0">
              <a:defRPr/>
            </a:pPr>
            <a:endParaRPr lang="sv-SE" sz="1600" noProof="1">
              <a:solidFill>
                <a:srgbClr val="FFFFFF"/>
              </a:solidFill>
            </a:endParaRPr>
          </a:p>
          <a:p>
            <a:pPr algn="r" defTabSz="1039813" eaLnBrk="0" hangingPunct="0">
              <a:defRPr/>
            </a:pPr>
            <a:r>
              <a:rPr lang="sv-SE" sz="1600" noProof="1">
                <a:solidFill>
                  <a:srgbClr val="FFFFFF"/>
                </a:solidFill>
              </a:rPr>
              <a:t>Text</a:t>
            </a:r>
          </a:p>
          <a:p>
            <a:pPr algn="r" defTabSz="1039813" eaLnBrk="0" hangingPunct="0">
              <a:defRPr/>
            </a:pPr>
            <a:r>
              <a:rPr lang="sv-SE" sz="1600" noProof="1">
                <a:solidFill>
                  <a:srgbClr val="FFFFFF"/>
                </a:solidFill>
              </a:rPr>
              <a:t> 24 pt</a:t>
            </a:r>
          </a:p>
          <a:p>
            <a:pPr algn="r" defTabSz="1039813" eaLnBrk="0" hangingPunct="0">
              <a:defRPr/>
            </a:pPr>
            <a:r>
              <a:rPr lang="sv-SE" sz="1600" noProof="1">
                <a:solidFill>
                  <a:srgbClr val="FFFFFF"/>
                </a:solidFill>
              </a:rPr>
              <a:t>Bullets level 2</a:t>
            </a:r>
          </a:p>
          <a:p>
            <a:pPr algn="r" defTabSz="1039813" eaLnBrk="0" hangingPunct="0">
              <a:defRPr/>
            </a:pPr>
            <a:r>
              <a:rPr lang="sv-SE" sz="1600" noProof="1">
                <a:solidFill>
                  <a:srgbClr val="FFFFFF"/>
                </a:solidFill>
              </a:rPr>
              <a:t>20 pt</a:t>
            </a:r>
          </a:p>
        </p:txBody>
      </p:sp>
    </p:spTree>
  </p:cSld>
  <p:clrMap bg1="lt1" tx1="dk1" bg2="lt2" tx2="dk2" accent1="accent1" accent2="accent2" accent3="accent3" accent4="accent4" accent5="accent5" accent6="accent6" hlink="hlink" folHlink="folHlink"/>
  <p:sldLayoutIdLst>
    <p:sldLayoutId id="2147483695"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hf hdr="0" ftr="0" dt="0"/>
  <p:txStyles>
    <p:titleStyle>
      <a:lvl1pPr algn="l" defTabSz="1039813" rtl="0" eaLnBrk="1" fontAlgn="base" hangingPunct="1">
        <a:lnSpc>
          <a:spcPts val="4313"/>
        </a:lnSpc>
        <a:spcBef>
          <a:spcPct val="0"/>
        </a:spcBef>
        <a:spcAft>
          <a:spcPct val="0"/>
        </a:spcAft>
        <a:defRPr sz="4100">
          <a:solidFill>
            <a:srgbClr val="B80026"/>
          </a:solidFill>
          <a:latin typeface="+mj-lt"/>
          <a:ea typeface="+mj-ea"/>
          <a:cs typeface="+mj-cs"/>
        </a:defRPr>
      </a:lvl1pPr>
      <a:lvl2pPr algn="l" defTabSz="1039813" rtl="0" eaLnBrk="1" fontAlgn="base" hangingPunct="1">
        <a:lnSpc>
          <a:spcPts val="4313"/>
        </a:lnSpc>
        <a:spcBef>
          <a:spcPct val="0"/>
        </a:spcBef>
        <a:spcAft>
          <a:spcPct val="0"/>
        </a:spcAft>
        <a:defRPr sz="4100">
          <a:solidFill>
            <a:srgbClr val="B80026"/>
          </a:solidFill>
          <a:latin typeface="Arial" charset="0"/>
        </a:defRPr>
      </a:lvl2pPr>
      <a:lvl3pPr algn="l" defTabSz="1039813" rtl="0" eaLnBrk="1" fontAlgn="base" hangingPunct="1">
        <a:lnSpc>
          <a:spcPts val="4313"/>
        </a:lnSpc>
        <a:spcBef>
          <a:spcPct val="0"/>
        </a:spcBef>
        <a:spcAft>
          <a:spcPct val="0"/>
        </a:spcAft>
        <a:defRPr sz="4100">
          <a:solidFill>
            <a:srgbClr val="B80026"/>
          </a:solidFill>
          <a:latin typeface="Arial" charset="0"/>
        </a:defRPr>
      </a:lvl3pPr>
      <a:lvl4pPr algn="l" defTabSz="1039813" rtl="0" eaLnBrk="1" fontAlgn="base" hangingPunct="1">
        <a:lnSpc>
          <a:spcPts val="4313"/>
        </a:lnSpc>
        <a:spcBef>
          <a:spcPct val="0"/>
        </a:spcBef>
        <a:spcAft>
          <a:spcPct val="0"/>
        </a:spcAft>
        <a:defRPr sz="4100">
          <a:solidFill>
            <a:srgbClr val="B80026"/>
          </a:solidFill>
          <a:latin typeface="Arial" charset="0"/>
        </a:defRPr>
      </a:lvl4pPr>
      <a:lvl5pPr algn="l" defTabSz="1039813" rtl="0" eaLnBrk="1" fontAlgn="base" hangingPunct="1">
        <a:lnSpc>
          <a:spcPts val="4313"/>
        </a:lnSpc>
        <a:spcBef>
          <a:spcPct val="0"/>
        </a:spcBef>
        <a:spcAft>
          <a:spcPct val="0"/>
        </a:spcAft>
        <a:defRPr sz="4100">
          <a:solidFill>
            <a:srgbClr val="B80026"/>
          </a:solidFill>
          <a:latin typeface="Arial" charset="0"/>
        </a:defRPr>
      </a:lvl5pPr>
      <a:lvl6pPr marL="457200" algn="l" defTabSz="1039813" rtl="0" eaLnBrk="1" fontAlgn="base" hangingPunct="1">
        <a:lnSpc>
          <a:spcPts val="4313"/>
        </a:lnSpc>
        <a:spcBef>
          <a:spcPct val="0"/>
        </a:spcBef>
        <a:spcAft>
          <a:spcPct val="0"/>
        </a:spcAft>
        <a:defRPr sz="4100">
          <a:solidFill>
            <a:srgbClr val="B80026"/>
          </a:solidFill>
          <a:latin typeface="Arial" charset="0"/>
        </a:defRPr>
      </a:lvl6pPr>
      <a:lvl7pPr marL="914400" algn="l" defTabSz="1039813" rtl="0" eaLnBrk="1" fontAlgn="base" hangingPunct="1">
        <a:lnSpc>
          <a:spcPts val="4313"/>
        </a:lnSpc>
        <a:spcBef>
          <a:spcPct val="0"/>
        </a:spcBef>
        <a:spcAft>
          <a:spcPct val="0"/>
        </a:spcAft>
        <a:defRPr sz="4100">
          <a:solidFill>
            <a:srgbClr val="B80026"/>
          </a:solidFill>
          <a:latin typeface="Arial" charset="0"/>
        </a:defRPr>
      </a:lvl7pPr>
      <a:lvl8pPr marL="1371600" algn="l" defTabSz="1039813" rtl="0" eaLnBrk="1" fontAlgn="base" hangingPunct="1">
        <a:lnSpc>
          <a:spcPts val="4313"/>
        </a:lnSpc>
        <a:spcBef>
          <a:spcPct val="0"/>
        </a:spcBef>
        <a:spcAft>
          <a:spcPct val="0"/>
        </a:spcAft>
        <a:defRPr sz="4100">
          <a:solidFill>
            <a:srgbClr val="B80026"/>
          </a:solidFill>
          <a:latin typeface="Arial" charset="0"/>
        </a:defRPr>
      </a:lvl8pPr>
      <a:lvl9pPr marL="1828800" algn="l" defTabSz="1039813" rtl="0" eaLnBrk="1" fontAlgn="base" hangingPunct="1">
        <a:lnSpc>
          <a:spcPts val="4313"/>
        </a:lnSpc>
        <a:spcBef>
          <a:spcPct val="0"/>
        </a:spcBef>
        <a:spcAft>
          <a:spcPct val="0"/>
        </a:spcAft>
        <a:defRPr sz="4100">
          <a:solidFill>
            <a:srgbClr val="B80026"/>
          </a:solidFill>
          <a:latin typeface="Arial" charset="0"/>
        </a:defRPr>
      </a:lvl9pPr>
    </p:titleStyle>
    <p:bodyStyle>
      <a:lvl1pPr marL="306388" indent="-306388" algn="l" defTabSz="1039813" rtl="0" eaLnBrk="1" fontAlgn="base" hangingPunct="1">
        <a:spcBef>
          <a:spcPct val="40000"/>
        </a:spcBef>
        <a:spcAft>
          <a:spcPct val="0"/>
        </a:spcAft>
        <a:buChar char="•"/>
        <a:defRPr sz="2700">
          <a:solidFill>
            <a:schemeClr val="tx1"/>
          </a:solidFill>
          <a:latin typeface="+mn-lt"/>
          <a:ea typeface="+mn-ea"/>
          <a:cs typeface="+mn-cs"/>
        </a:defRPr>
      </a:lvl1pPr>
      <a:lvl2pPr marL="815975" indent="-304800" algn="l" defTabSz="1039813" rtl="0" eaLnBrk="1" fontAlgn="base" hangingPunct="1">
        <a:spcBef>
          <a:spcPct val="20000"/>
        </a:spcBef>
        <a:spcAft>
          <a:spcPct val="0"/>
        </a:spcAft>
        <a:buChar char="–"/>
        <a:defRPr sz="2300">
          <a:solidFill>
            <a:schemeClr val="tx1"/>
          </a:solidFill>
          <a:latin typeface="+mn-lt"/>
        </a:defRPr>
      </a:lvl2pPr>
      <a:lvl3pPr marL="1322388" indent="-176213" algn="l" defTabSz="1039813" rtl="0" eaLnBrk="1" fontAlgn="base" hangingPunct="1">
        <a:spcBef>
          <a:spcPct val="20000"/>
        </a:spcBef>
        <a:spcAft>
          <a:spcPct val="0"/>
        </a:spcAft>
        <a:buChar char="•"/>
        <a:defRPr sz="2000">
          <a:solidFill>
            <a:schemeClr val="tx1"/>
          </a:solidFill>
          <a:latin typeface="+mn-lt"/>
        </a:defRPr>
      </a:lvl3pPr>
      <a:lvl4pPr marL="1868488" indent="-258763" algn="l" defTabSz="1039813" rtl="0" eaLnBrk="1" fontAlgn="base" hangingPunct="1">
        <a:spcBef>
          <a:spcPct val="20000"/>
        </a:spcBef>
        <a:spcAft>
          <a:spcPct val="0"/>
        </a:spcAft>
        <a:buChar char="–"/>
        <a:defRPr sz="2300">
          <a:solidFill>
            <a:schemeClr val="tx1"/>
          </a:solidFill>
          <a:latin typeface="+mn-lt"/>
        </a:defRPr>
      </a:lvl4pPr>
      <a:lvl5pPr marL="2338388" indent="-260350" algn="l" defTabSz="1039813" rtl="0" eaLnBrk="1" fontAlgn="base" hangingPunct="1">
        <a:spcBef>
          <a:spcPct val="20000"/>
        </a:spcBef>
        <a:spcAft>
          <a:spcPct val="0"/>
        </a:spcAft>
        <a:buChar char="»"/>
        <a:defRPr sz="2300">
          <a:solidFill>
            <a:schemeClr val="tx1"/>
          </a:solidFill>
          <a:latin typeface="+mn-lt"/>
        </a:defRPr>
      </a:lvl5pPr>
      <a:lvl6pPr marL="2795588" indent="-260350" algn="l" defTabSz="1039813" rtl="0" eaLnBrk="1" fontAlgn="base" hangingPunct="1">
        <a:spcBef>
          <a:spcPct val="20000"/>
        </a:spcBef>
        <a:spcAft>
          <a:spcPct val="0"/>
        </a:spcAft>
        <a:buChar char="»"/>
        <a:defRPr sz="2300">
          <a:solidFill>
            <a:schemeClr val="tx1"/>
          </a:solidFill>
          <a:latin typeface="+mn-lt"/>
        </a:defRPr>
      </a:lvl6pPr>
      <a:lvl7pPr marL="3252788" indent="-260350" algn="l" defTabSz="1039813" rtl="0" eaLnBrk="1" fontAlgn="base" hangingPunct="1">
        <a:spcBef>
          <a:spcPct val="20000"/>
        </a:spcBef>
        <a:spcAft>
          <a:spcPct val="0"/>
        </a:spcAft>
        <a:buChar char="»"/>
        <a:defRPr sz="2300">
          <a:solidFill>
            <a:schemeClr val="tx1"/>
          </a:solidFill>
          <a:latin typeface="+mn-lt"/>
        </a:defRPr>
      </a:lvl7pPr>
      <a:lvl8pPr marL="3709988" indent="-260350" algn="l" defTabSz="1039813" rtl="0" eaLnBrk="1" fontAlgn="base" hangingPunct="1">
        <a:spcBef>
          <a:spcPct val="20000"/>
        </a:spcBef>
        <a:spcAft>
          <a:spcPct val="0"/>
        </a:spcAft>
        <a:buChar char="»"/>
        <a:defRPr sz="2300">
          <a:solidFill>
            <a:schemeClr val="tx1"/>
          </a:solidFill>
          <a:latin typeface="+mn-lt"/>
        </a:defRPr>
      </a:lvl8pPr>
      <a:lvl9pPr marL="4167188" indent="-260350" algn="l" defTabSz="1039813" rtl="0" eaLnBrk="1" fontAlgn="base" hangingPunct="1">
        <a:spcBef>
          <a:spcPct val="20000"/>
        </a:spcBef>
        <a:spcAft>
          <a:spcPct val="0"/>
        </a:spcAft>
        <a:buChar char="»"/>
        <a:defRPr sz="2300">
          <a:solidFill>
            <a:schemeClr val="tx1"/>
          </a:solidFill>
          <a:latin typeface="+mn-lt"/>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www.fusionforenergy.europa.eu/" TargetMode="External"/><Relationship Id="rId1" Type="http://schemas.openxmlformats.org/officeDocument/2006/relationships/slideLayout" Target="../slideLayouts/slideLayout4.xml"/><Relationship Id="rId5" Type="http://schemas.openxmlformats.org/officeDocument/2006/relationships/image" Target="../media/image5.png"/><Relationship Id="rId4" Type="http://schemas.openxmlformats.org/officeDocument/2006/relationships/hyperlink" Target="http://www.iter.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Footer Placeholder 15"/>
          <p:cNvSpPr>
            <a:spLocks noGrp="1"/>
          </p:cNvSpPr>
          <p:nvPr>
            <p:ph type="ftr" sz="quarter" idx="12"/>
          </p:nvPr>
        </p:nvSpPr>
        <p:spPr>
          <a:xfrm>
            <a:off x="323556" y="7057976"/>
            <a:ext cx="5205045" cy="443011"/>
          </a:xfrm>
        </p:spPr>
        <p:txBody>
          <a:bodyPr/>
          <a:lstStyle/>
          <a:p>
            <a:pPr>
              <a:defRPr/>
            </a:pPr>
            <a:r>
              <a:rPr lang="sv-SE" dirty="0" smtClean="0"/>
              <a:t>MPT/P4-23 		S. Wikman – F4E </a:t>
            </a:r>
            <a:r>
              <a:rPr lang="sv-SE" dirty="0"/>
              <a:t>	</a:t>
            </a:r>
            <a:r>
              <a:rPr lang="sv-SE" dirty="0" smtClean="0"/>
              <a:t>			C. Gustafsson – Studsvik </a:t>
            </a:r>
            <a:endParaRPr lang="sv-SE" dirty="0"/>
          </a:p>
        </p:txBody>
      </p:sp>
      <p:pic>
        <p:nvPicPr>
          <p:cNvPr id="2050" name="Picture 2" descr="FUSION FOR ENERGY">
            <a:hlinkClick r:id="rId2"/>
          </p:cNvPr>
          <p:cNvPicPr>
            <a:picLocks noChangeAspect="1" noChangeArrowheads="1"/>
          </p:cNvPicPr>
          <p:nvPr/>
        </p:nvPicPr>
        <p:blipFill>
          <a:blip r:embed="rId3" cstate="print"/>
          <a:srcRect t="25443" r="2538"/>
          <a:stretch>
            <a:fillRect/>
          </a:stretch>
        </p:blipFill>
        <p:spPr bwMode="auto">
          <a:xfrm>
            <a:off x="7629626" y="6997701"/>
            <a:ext cx="1184174" cy="563562"/>
          </a:xfrm>
          <a:prstGeom prst="rect">
            <a:avLst/>
          </a:prstGeom>
          <a:noFill/>
        </p:spPr>
      </p:pic>
      <p:pic>
        <p:nvPicPr>
          <p:cNvPr id="2052" name="Picture 4" descr="http://www.iter.org/media/www/img/stat/logo/top_logo.png">
            <a:hlinkClick r:id="rId4"/>
          </p:cNvPr>
          <p:cNvPicPr>
            <a:picLocks noChangeAspect="1" noChangeArrowheads="1"/>
          </p:cNvPicPr>
          <p:nvPr/>
        </p:nvPicPr>
        <p:blipFill>
          <a:blip r:embed="rId5" cstate="print"/>
          <a:srcRect r="77282"/>
          <a:stretch>
            <a:fillRect/>
          </a:stretch>
        </p:blipFill>
        <p:spPr bwMode="auto">
          <a:xfrm>
            <a:off x="6337300" y="7005674"/>
            <a:ext cx="1079500" cy="555589"/>
          </a:xfrm>
          <a:prstGeom prst="rect">
            <a:avLst/>
          </a:prstGeom>
          <a:noFill/>
        </p:spPr>
      </p:pic>
      <p:sp>
        <p:nvSpPr>
          <p:cNvPr id="15" name="Rectangle 2"/>
          <p:cNvSpPr txBox="1">
            <a:spLocks noChangeArrowheads="1"/>
          </p:cNvSpPr>
          <p:nvPr/>
        </p:nvSpPr>
        <p:spPr bwMode="auto">
          <a:xfrm>
            <a:off x="596105" y="238819"/>
            <a:ext cx="9374187" cy="1260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algn="l" defTabSz="1039813" rtl="0" eaLnBrk="1" fontAlgn="base" hangingPunct="1">
              <a:lnSpc>
                <a:spcPts val="4313"/>
              </a:lnSpc>
              <a:spcBef>
                <a:spcPct val="0"/>
              </a:spcBef>
              <a:spcAft>
                <a:spcPct val="0"/>
              </a:spcAft>
              <a:defRPr sz="4100">
                <a:solidFill>
                  <a:srgbClr val="B80026"/>
                </a:solidFill>
                <a:latin typeface="+mj-lt"/>
                <a:ea typeface="+mj-ea"/>
                <a:cs typeface="+mj-cs"/>
              </a:defRPr>
            </a:lvl1pPr>
            <a:lvl2pPr algn="l" defTabSz="1039813" rtl="0" eaLnBrk="1" fontAlgn="base" hangingPunct="1">
              <a:lnSpc>
                <a:spcPts val="4313"/>
              </a:lnSpc>
              <a:spcBef>
                <a:spcPct val="0"/>
              </a:spcBef>
              <a:spcAft>
                <a:spcPct val="0"/>
              </a:spcAft>
              <a:defRPr sz="4100">
                <a:solidFill>
                  <a:srgbClr val="B80026"/>
                </a:solidFill>
                <a:latin typeface="Arial" charset="0"/>
              </a:defRPr>
            </a:lvl2pPr>
            <a:lvl3pPr algn="l" defTabSz="1039813" rtl="0" eaLnBrk="1" fontAlgn="base" hangingPunct="1">
              <a:lnSpc>
                <a:spcPts val="4313"/>
              </a:lnSpc>
              <a:spcBef>
                <a:spcPct val="0"/>
              </a:spcBef>
              <a:spcAft>
                <a:spcPct val="0"/>
              </a:spcAft>
              <a:defRPr sz="4100">
                <a:solidFill>
                  <a:srgbClr val="B80026"/>
                </a:solidFill>
                <a:latin typeface="Arial" charset="0"/>
              </a:defRPr>
            </a:lvl3pPr>
            <a:lvl4pPr algn="l" defTabSz="1039813" rtl="0" eaLnBrk="1" fontAlgn="base" hangingPunct="1">
              <a:lnSpc>
                <a:spcPts val="4313"/>
              </a:lnSpc>
              <a:spcBef>
                <a:spcPct val="0"/>
              </a:spcBef>
              <a:spcAft>
                <a:spcPct val="0"/>
              </a:spcAft>
              <a:defRPr sz="4100">
                <a:solidFill>
                  <a:srgbClr val="B80026"/>
                </a:solidFill>
                <a:latin typeface="Arial" charset="0"/>
              </a:defRPr>
            </a:lvl4pPr>
            <a:lvl5pPr algn="l" defTabSz="1039813" rtl="0" eaLnBrk="1" fontAlgn="base" hangingPunct="1">
              <a:lnSpc>
                <a:spcPts val="4313"/>
              </a:lnSpc>
              <a:spcBef>
                <a:spcPct val="0"/>
              </a:spcBef>
              <a:spcAft>
                <a:spcPct val="0"/>
              </a:spcAft>
              <a:defRPr sz="4100">
                <a:solidFill>
                  <a:srgbClr val="B80026"/>
                </a:solidFill>
                <a:latin typeface="Arial" charset="0"/>
              </a:defRPr>
            </a:lvl5pPr>
            <a:lvl6pPr marL="457200" algn="l" defTabSz="1039813" rtl="0" eaLnBrk="1" fontAlgn="base" hangingPunct="1">
              <a:lnSpc>
                <a:spcPts val="4313"/>
              </a:lnSpc>
              <a:spcBef>
                <a:spcPct val="0"/>
              </a:spcBef>
              <a:spcAft>
                <a:spcPct val="0"/>
              </a:spcAft>
              <a:defRPr sz="4100">
                <a:solidFill>
                  <a:srgbClr val="B80026"/>
                </a:solidFill>
                <a:latin typeface="Arial" charset="0"/>
              </a:defRPr>
            </a:lvl6pPr>
            <a:lvl7pPr marL="914400" algn="l" defTabSz="1039813" rtl="0" eaLnBrk="1" fontAlgn="base" hangingPunct="1">
              <a:lnSpc>
                <a:spcPts val="4313"/>
              </a:lnSpc>
              <a:spcBef>
                <a:spcPct val="0"/>
              </a:spcBef>
              <a:spcAft>
                <a:spcPct val="0"/>
              </a:spcAft>
              <a:defRPr sz="4100">
                <a:solidFill>
                  <a:srgbClr val="B80026"/>
                </a:solidFill>
                <a:latin typeface="Arial" charset="0"/>
              </a:defRPr>
            </a:lvl7pPr>
            <a:lvl8pPr marL="1371600" algn="l" defTabSz="1039813" rtl="0" eaLnBrk="1" fontAlgn="base" hangingPunct="1">
              <a:lnSpc>
                <a:spcPts val="4313"/>
              </a:lnSpc>
              <a:spcBef>
                <a:spcPct val="0"/>
              </a:spcBef>
              <a:spcAft>
                <a:spcPct val="0"/>
              </a:spcAft>
              <a:defRPr sz="4100">
                <a:solidFill>
                  <a:srgbClr val="B80026"/>
                </a:solidFill>
                <a:latin typeface="Arial" charset="0"/>
              </a:defRPr>
            </a:lvl8pPr>
            <a:lvl9pPr marL="1828800" algn="l" defTabSz="1039813" rtl="0" eaLnBrk="1" fontAlgn="base" hangingPunct="1">
              <a:lnSpc>
                <a:spcPts val="4313"/>
              </a:lnSpc>
              <a:spcBef>
                <a:spcPct val="0"/>
              </a:spcBef>
              <a:spcAft>
                <a:spcPct val="0"/>
              </a:spcAft>
              <a:defRPr sz="4100">
                <a:solidFill>
                  <a:srgbClr val="B80026"/>
                </a:solidFill>
                <a:latin typeface="Arial" charset="0"/>
              </a:defRPr>
            </a:lvl9pPr>
          </a:lstStyle>
          <a:p>
            <a:pPr>
              <a:lnSpc>
                <a:spcPts val="3400"/>
              </a:lnSpc>
            </a:pPr>
            <a:r>
              <a:rPr lang="en-US" sz="2800" b="1" kern="0" dirty="0" smtClean="0"/>
              <a:t>Experimental Assessment of Erosion Corrosion Parameters of Copper Alloys and Copper to Steel Joints at ITER Operational Conditions</a:t>
            </a:r>
            <a:endParaRPr lang="sv-SE" sz="2800" kern="0" dirty="0"/>
          </a:p>
        </p:txBody>
      </p:sp>
      <p:sp>
        <p:nvSpPr>
          <p:cNvPr id="6" name="Rektangel 5"/>
          <p:cNvSpPr/>
          <p:nvPr/>
        </p:nvSpPr>
        <p:spPr>
          <a:xfrm>
            <a:off x="596105" y="2045535"/>
            <a:ext cx="9200270" cy="923330"/>
          </a:xfrm>
          <a:prstGeom prst="rect">
            <a:avLst/>
          </a:prstGeom>
        </p:spPr>
        <p:txBody>
          <a:bodyPr wrap="square">
            <a:spAutoFit/>
          </a:bodyPr>
          <a:lstStyle/>
          <a:p>
            <a:r>
              <a:rPr lang="en-US" sz="1800" b="1" dirty="0" smtClean="0">
                <a:latin typeface="+mn-lt"/>
                <a:ea typeface="Calibri" panose="020F0502020204030204" pitchFamily="34" charset="0"/>
                <a:cs typeface="Times New Roman" panose="02020603050405020304" pitchFamily="18" charset="0"/>
              </a:rPr>
              <a:t>(</a:t>
            </a:r>
            <a:r>
              <a:rPr lang="en-US" sz="1800" b="1" dirty="0" err="1" smtClean="0">
                <a:latin typeface="+mn-lt"/>
                <a:ea typeface="Calibri" panose="020F0502020204030204" pitchFamily="34" charset="0"/>
                <a:cs typeface="Times New Roman" panose="02020603050405020304" pitchFamily="18" charset="0"/>
              </a:rPr>
              <a:t>i</a:t>
            </a:r>
            <a:r>
              <a:rPr lang="en-US" sz="1800" b="1" dirty="0" smtClean="0">
                <a:latin typeface="+mn-lt"/>
                <a:ea typeface="Calibri" panose="020F0502020204030204" pitchFamily="34" charset="0"/>
                <a:cs typeface="Times New Roman" panose="02020603050405020304" pitchFamily="18" charset="0"/>
              </a:rPr>
              <a:t>) </a:t>
            </a:r>
            <a:r>
              <a:rPr lang="en-US" sz="1800" dirty="0" smtClean="0">
                <a:latin typeface="+mn-lt"/>
                <a:ea typeface="Calibri" panose="020F0502020204030204" pitchFamily="34" charset="0"/>
                <a:cs typeface="Times New Roman" panose="02020603050405020304" pitchFamily="18" charset="0"/>
              </a:rPr>
              <a:t>The </a:t>
            </a:r>
            <a:r>
              <a:rPr lang="en-US" sz="1800" dirty="0">
                <a:latin typeface="+mn-lt"/>
                <a:ea typeface="Calibri" panose="020F0502020204030204" pitchFamily="34" charset="0"/>
                <a:cs typeface="Times New Roman" panose="02020603050405020304" pitchFamily="18" charset="0"/>
              </a:rPr>
              <a:t>awareness of corrosion related issues has increased significantly over the past years as research goes into the design and construction phases.  The implication of water chemistry on e.g. erosion corrosion is being acknowledged.</a:t>
            </a:r>
            <a:endParaRPr lang="sv-SE" sz="1800" dirty="0">
              <a:latin typeface="+mn-lt"/>
            </a:endParaRPr>
          </a:p>
        </p:txBody>
      </p:sp>
      <p:sp>
        <p:nvSpPr>
          <p:cNvPr id="7" name="Rektangel 6"/>
          <p:cNvSpPr/>
          <p:nvPr/>
        </p:nvSpPr>
        <p:spPr>
          <a:xfrm>
            <a:off x="596105" y="3362811"/>
            <a:ext cx="8758910" cy="923330"/>
          </a:xfrm>
          <a:prstGeom prst="rect">
            <a:avLst/>
          </a:prstGeom>
        </p:spPr>
        <p:txBody>
          <a:bodyPr wrap="square">
            <a:spAutoFit/>
          </a:bodyPr>
          <a:lstStyle/>
          <a:p>
            <a:pPr>
              <a:spcAft>
                <a:spcPts val="0"/>
              </a:spcAft>
            </a:pPr>
            <a:r>
              <a:rPr lang="en-US" sz="1800" b="1" dirty="0" smtClean="0">
                <a:latin typeface="+mn-lt"/>
                <a:ea typeface="Calibri" panose="020F0502020204030204" pitchFamily="34" charset="0"/>
                <a:cs typeface="Times New Roman" panose="02020603050405020304" pitchFamily="18" charset="0"/>
              </a:rPr>
              <a:t>(ii)</a:t>
            </a:r>
            <a:r>
              <a:rPr lang="en-US" sz="1800" dirty="0" smtClean="0">
                <a:latin typeface="+mn-lt"/>
                <a:ea typeface="Calibri" panose="020F0502020204030204" pitchFamily="34" charset="0"/>
                <a:cs typeface="Times New Roman" panose="02020603050405020304" pitchFamily="18" charset="0"/>
              </a:rPr>
              <a:t> From </a:t>
            </a:r>
            <a:r>
              <a:rPr lang="en-US" sz="1800" dirty="0">
                <a:latin typeface="+mn-lt"/>
                <a:ea typeface="Calibri" panose="020F0502020204030204" pitchFamily="34" charset="0"/>
                <a:cs typeface="Times New Roman" panose="02020603050405020304" pitchFamily="18" charset="0"/>
              </a:rPr>
              <a:t>a materials development perspective R&amp;D activities </a:t>
            </a:r>
            <a:r>
              <a:rPr lang="en-US" sz="1800" dirty="0" smtClean="0">
                <a:latin typeface="+mn-lt"/>
                <a:ea typeface="Calibri" panose="020F0502020204030204" pitchFamily="34" charset="0"/>
                <a:cs typeface="Times New Roman" panose="02020603050405020304" pitchFamily="18" charset="0"/>
              </a:rPr>
              <a:t>are </a:t>
            </a:r>
            <a:r>
              <a:rPr lang="en-US" sz="1800" dirty="0">
                <a:latin typeface="+mn-lt"/>
                <a:ea typeface="Calibri" panose="020F0502020204030204" pitchFamily="34" charset="0"/>
                <a:cs typeface="Times New Roman" panose="02020603050405020304" pitchFamily="18" charset="0"/>
              </a:rPr>
              <a:t>moving to the applied fields. What is needed now is “engineering type” data for design of e.g. water purification plants and dimensioning of irradiated components.</a:t>
            </a:r>
            <a:endParaRPr lang="sv-SE" sz="1800" dirty="0">
              <a:effectLst/>
              <a:latin typeface="+mn-lt"/>
              <a:ea typeface="Calibri" panose="020F0502020204030204" pitchFamily="34" charset="0"/>
              <a:cs typeface="Times New Roman" panose="02020603050405020304" pitchFamily="18" charset="0"/>
            </a:endParaRPr>
          </a:p>
        </p:txBody>
      </p:sp>
      <p:sp>
        <p:nvSpPr>
          <p:cNvPr id="8" name="Rektangel 7"/>
          <p:cNvSpPr/>
          <p:nvPr/>
        </p:nvSpPr>
        <p:spPr>
          <a:xfrm>
            <a:off x="596105" y="4676411"/>
            <a:ext cx="8214736" cy="1754326"/>
          </a:xfrm>
          <a:prstGeom prst="rect">
            <a:avLst/>
          </a:prstGeom>
        </p:spPr>
        <p:txBody>
          <a:bodyPr wrap="square">
            <a:spAutoFit/>
          </a:bodyPr>
          <a:lstStyle/>
          <a:p>
            <a:pPr>
              <a:spcAft>
                <a:spcPts val="0"/>
              </a:spcAft>
            </a:pPr>
            <a:r>
              <a:rPr lang="en-US" sz="1800" b="1" dirty="0" smtClean="0">
                <a:latin typeface="+mn-lt"/>
                <a:ea typeface="Calibri" panose="020F0502020204030204" pitchFamily="34" charset="0"/>
                <a:cs typeface="Times New Roman" panose="02020603050405020304" pitchFamily="18" charset="0"/>
              </a:rPr>
              <a:t>(iii) </a:t>
            </a:r>
            <a:r>
              <a:rPr lang="en-US" sz="1800" dirty="0" smtClean="0">
                <a:latin typeface="+mn-lt"/>
                <a:ea typeface="Calibri" panose="020F0502020204030204" pitchFamily="34" charset="0"/>
                <a:cs typeface="Times New Roman" panose="02020603050405020304" pitchFamily="18" charset="0"/>
              </a:rPr>
              <a:t>Material </a:t>
            </a:r>
            <a:r>
              <a:rPr lang="en-US" sz="1800" dirty="0">
                <a:latin typeface="+mn-lt"/>
                <a:ea typeface="Calibri" panose="020F0502020204030204" pitchFamily="34" charset="0"/>
                <a:cs typeface="Times New Roman" panose="02020603050405020304" pitchFamily="18" charset="0"/>
              </a:rPr>
              <a:t>related issues needs to be lifted. There are a few materials approved for use in ITER. However, in the case of for instance </a:t>
            </a:r>
            <a:r>
              <a:rPr lang="en-US" sz="1800" dirty="0" err="1">
                <a:latin typeface="+mn-lt"/>
                <a:ea typeface="Calibri" panose="020F0502020204030204" pitchFamily="34" charset="0"/>
                <a:cs typeface="Times New Roman" panose="02020603050405020304" pitchFamily="18" charset="0"/>
              </a:rPr>
              <a:t>CuCrZr</a:t>
            </a:r>
            <a:r>
              <a:rPr lang="en-US" sz="1800" dirty="0">
                <a:latin typeface="+mn-lt"/>
                <a:ea typeface="Calibri" panose="020F0502020204030204" pitchFamily="34" charset="0"/>
                <a:cs typeface="Times New Roman" panose="02020603050405020304" pitchFamily="18" charset="0"/>
              </a:rPr>
              <a:t> it was intended for use in a rather limited number of applications. Our impression is that the material is now intended to be used in much greater extent. This might be an issue since </a:t>
            </a:r>
            <a:r>
              <a:rPr lang="en-US" sz="1800" dirty="0" err="1">
                <a:latin typeface="+mn-lt"/>
                <a:ea typeface="Calibri" panose="020F0502020204030204" pitchFamily="34" charset="0"/>
                <a:cs typeface="Times New Roman" panose="02020603050405020304" pitchFamily="18" charset="0"/>
              </a:rPr>
              <a:t>CuCrZr</a:t>
            </a:r>
            <a:r>
              <a:rPr lang="en-US" sz="1800" dirty="0">
                <a:latin typeface="+mn-lt"/>
                <a:ea typeface="Calibri" panose="020F0502020204030204" pitchFamily="34" charset="0"/>
                <a:cs typeface="Times New Roman" panose="02020603050405020304" pitchFamily="18" charset="0"/>
              </a:rPr>
              <a:t> has been shown to corrode significantly under certain circumstances.   </a:t>
            </a:r>
            <a:endParaRPr lang="sv-SE" sz="1800" dirty="0">
              <a:effectLst/>
              <a:latin typeface="+mn-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8353539"/>
      </p:ext>
    </p:extLst>
  </p:cSld>
  <p:clrMapOvr>
    <a:masterClrMapping/>
  </p:clrMapOvr>
</p:sld>
</file>

<file path=ppt/theme/theme1.xml><?xml version="1.0" encoding="utf-8"?>
<a:theme xmlns:a="http://schemas.openxmlformats.org/drawingml/2006/main" name="Studsvik_ppt_template">
  <a:themeElements>
    <a:clrScheme name="Standardformgivning 14">
      <a:dk1>
        <a:srgbClr val="000000"/>
      </a:dk1>
      <a:lt1>
        <a:srgbClr val="FFFFFF"/>
      </a:lt1>
      <a:dk2>
        <a:srgbClr val="B50026"/>
      </a:dk2>
      <a:lt2>
        <a:srgbClr val="464646"/>
      </a:lt2>
      <a:accent1>
        <a:srgbClr val="B4B4B4"/>
      </a:accent1>
      <a:accent2>
        <a:srgbClr val="C38A11"/>
      </a:accent2>
      <a:accent3>
        <a:srgbClr val="FFFFFF"/>
      </a:accent3>
      <a:accent4>
        <a:srgbClr val="000000"/>
      </a:accent4>
      <a:accent5>
        <a:srgbClr val="D6D6D6"/>
      </a:accent5>
      <a:accent6>
        <a:srgbClr val="B07D0E"/>
      </a:accent6>
      <a:hlink>
        <a:srgbClr val="4F767A"/>
      </a:hlink>
      <a:folHlink>
        <a:srgbClr val="857D1F"/>
      </a:folHlink>
    </a:clrScheme>
    <a:fontScheme name="Standardformgivning">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039813" rtl="0" eaLnBrk="1" fontAlgn="base" latinLnBrk="0" hangingPunct="1">
          <a:lnSpc>
            <a:spcPct val="100000"/>
          </a:lnSpc>
          <a:spcBef>
            <a:spcPct val="0"/>
          </a:spcBef>
          <a:spcAft>
            <a:spcPct val="0"/>
          </a:spcAft>
          <a:buClrTx/>
          <a:buSzTx/>
          <a:buFontTx/>
          <a:buNone/>
          <a:tabLst/>
          <a:defRPr kumimoji="0" lang="sv-SE" sz="2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039813" rtl="0" eaLnBrk="1" fontAlgn="base" latinLnBrk="0" hangingPunct="1">
          <a:lnSpc>
            <a:spcPct val="100000"/>
          </a:lnSpc>
          <a:spcBef>
            <a:spcPct val="0"/>
          </a:spcBef>
          <a:spcAft>
            <a:spcPct val="0"/>
          </a:spcAft>
          <a:buClrTx/>
          <a:buSzTx/>
          <a:buFontTx/>
          <a:buNone/>
          <a:tabLst/>
          <a:defRPr kumimoji="0" lang="sv-SE" sz="2000" b="0" i="0" u="none" strike="noStrike" cap="none" normalizeH="0" baseline="0" smtClean="0">
            <a:ln>
              <a:noFill/>
            </a:ln>
            <a:solidFill>
              <a:schemeClr val="tx1"/>
            </a:solidFill>
            <a:effectLst/>
            <a:latin typeface="Arial" charset="0"/>
          </a:defRPr>
        </a:defPPr>
      </a:lstStyle>
    </a:lnDef>
  </a:objectDefaults>
  <a:extraClrSchemeLst>
    <a:extraClrScheme>
      <a:clrScheme name="Standardformgivning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rdformgivning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ndardformgivning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ndardformgivning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ndardformgivning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ndardformgivning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ndardformgivning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ndardformgivning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ndardformgivning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ndardformgivning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ndardformgivning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ndardformgivning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Standardformgivning 13">
        <a:dk1>
          <a:srgbClr val="000000"/>
        </a:dk1>
        <a:lt1>
          <a:srgbClr val="FFFFFF"/>
        </a:lt1>
        <a:dk2>
          <a:srgbClr val="B50026"/>
        </a:dk2>
        <a:lt2>
          <a:srgbClr val="808080"/>
        </a:lt2>
        <a:accent1>
          <a:srgbClr val="B4B4B4"/>
        </a:accent1>
        <a:accent2>
          <a:srgbClr val="C38A11"/>
        </a:accent2>
        <a:accent3>
          <a:srgbClr val="FFFFFF"/>
        </a:accent3>
        <a:accent4>
          <a:srgbClr val="000000"/>
        </a:accent4>
        <a:accent5>
          <a:srgbClr val="D6D6D6"/>
        </a:accent5>
        <a:accent6>
          <a:srgbClr val="B07D0E"/>
        </a:accent6>
        <a:hlink>
          <a:srgbClr val="4F767A"/>
        </a:hlink>
        <a:folHlink>
          <a:srgbClr val="857D1F"/>
        </a:folHlink>
      </a:clrScheme>
      <a:clrMap bg1="lt1" tx1="dk1" bg2="lt2" tx2="dk2" accent1="accent1" accent2="accent2" accent3="accent3" accent4="accent4" accent5="accent5" accent6="accent6" hlink="hlink" folHlink="folHlink"/>
    </a:extraClrScheme>
    <a:extraClrScheme>
      <a:clrScheme name="Standardformgivning 14">
        <a:dk1>
          <a:srgbClr val="000000"/>
        </a:dk1>
        <a:lt1>
          <a:srgbClr val="FFFFFF"/>
        </a:lt1>
        <a:dk2>
          <a:srgbClr val="B50026"/>
        </a:dk2>
        <a:lt2>
          <a:srgbClr val="464646"/>
        </a:lt2>
        <a:accent1>
          <a:srgbClr val="B4B4B4"/>
        </a:accent1>
        <a:accent2>
          <a:srgbClr val="C38A11"/>
        </a:accent2>
        <a:accent3>
          <a:srgbClr val="FFFFFF"/>
        </a:accent3>
        <a:accent4>
          <a:srgbClr val="000000"/>
        </a:accent4>
        <a:accent5>
          <a:srgbClr val="D6D6D6"/>
        </a:accent5>
        <a:accent6>
          <a:srgbClr val="B07D0E"/>
        </a:accent6>
        <a:hlink>
          <a:srgbClr val="4F767A"/>
        </a:hlink>
        <a:folHlink>
          <a:srgbClr val="857D1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Studsvik_ppt_template</Template>
  <TotalTime>2243</TotalTime>
  <Words>164</Words>
  <Application>Microsoft Office PowerPoint</Application>
  <PresentationFormat>Custom</PresentationFormat>
  <Paragraphs>5</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Studsvik_ppt_template</vt:lpstr>
      <vt:lpstr>PowerPoint Presentation</vt:lpstr>
    </vt:vector>
  </TitlesOfParts>
  <Company>Studsvik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Jonas Eskhult</dc:creator>
  <cp:lastModifiedBy>Wikman Stefan (F4E)</cp:lastModifiedBy>
  <cp:revision>32</cp:revision>
  <dcterms:created xsi:type="dcterms:W3CDTF">2012-09-12T12:28:02Z</dcterms:created>
  <dcterms:modified xsi:type="dcterms:W3CDTF">2014-09-12T10:47:57Z</dcterms:modified>
</cp:coreProperties>
</file>