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6"/>
  </p:notesMasterIdLst>
  <p:handoutMasterIdLst>
    <p:handoutMasterId r:id="rId7"/>
  </p:handoutMasterIdLst>
  <p:sldIdLst>
    <p:sldId id="292" r:id="rId5"/>
  </p:sldIdLst>
  <p:sldSz cx="10080625" cy="7559675"/>
  <p:notesSz cx="7772400" cy="10058400"/>
  <p:defaultTextStyle>
    <a:defPPr>
      <a:defRPr lang="en-GB"/>
    </a:defPPr>
    <a:lvl1pPr algn="l" defTabSz="455542" rtl="0" fontAlgn="base" hangingPunct="0">
      <a:lnSpc>
        <a:spcPct val="93000"/>
      </a:lnSpc>
      <a:spcBef>
        <a:spcPct val="50000"/>
      </a:spcBef>
      <a:spcAft>
        <a:spcPct val="0"/>
      </a:spcAft>
      <a:buClr>
        <a:srgbClr val="000000"/>
      </a:buClr>
      <a:buSzPct val="100000"/>
      <a:buFont typeface="Times New Roman" charset="0"/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1pPr>
    <a:lvl2pPr marL="740262" indent="-284714" algn="l" defTabSz="455542" rtl="0" fontAlgn="base" hangingPunct="0">
      <a:lnSpc>
        <a:spcPct val="93000"/>
      </a:lnSpc>
      <a:spcBef>
        <a:spcPct val="50000"/>
      </a:spcBef>
      <a:spcAft>
        <a:spcPct val="0"/>
      </a:spcAft>
      <a:buClr>
        <a:srgbClr val="000000"/>
      </a:buClr>
      <a:buSzPct val="100000"/>
      <a:buFont typeface="Times New Roman" charset="0"/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2pPr>
    <a:lvl3pPr marL="1138854" indent="-227775" algn="l" defTabSz="455542" rtl="0" fontAlgn="base" hangingPunct="0">
      <a:lnSpc>
        <a:spcPct val="93000"/>
      </a:lnSpc>
      <a:spcBef>
        <a:spcPct val="50000"/>
      </a:spcBef>
      <a:spcAft>
        <a:spcPct val="0"/>
      </a:spcAft>
      <a:buClr>
        <a:srgbClr val="000000"/>
      </a:buClr>
      <a:buSzPct val="100000"/>
      <a:buFont typeface="Times New Roman" charset="0"/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3pPr>
    <a:lvl4pPr marL="1594404" indent="-227775" algn="l" defTabSz="455542" rtl="0" fontAlgn="base" hangingPunct="0">
      <a:lnSpc>
        <a:spcPct val="93000"/>
      </a:lnSpc>
      <a:spcBef>
        <a:spcPct val="50000"/>
      </a:spcBef>
      <a:spcAft>
        <a:spcPct val="0"/>
      </a:spcAft>
      <a:buClr>
        <a:srgbClr val="000000"/>
      </a:buClr>
      <a:buSzPct val="100000"/>
      <a:buFont typeface="Times New Roman" charset="0"/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4pPr>
    <a:lvl5pPr marL="2049948" indent="-227775" algn="l" defTabSz="455542" rtl="0" fontAlgn="base" hangingPunct="0">
      <a:lnSpc>
        <a:spcPct val="93000"/>
      </a:lnSpc>
      <a:spcBef>
        <a:spcPct val="50000"/>
      </a:spcBef>
      <a:spcAft>
        <a:spcPct val="0"/>
      </a:spcAft>
      <a:buClr>
        <a:srgbClr val="000000"/>
      </a:buClr>
      <a:buSzPct val="100000"/>
      <a:buFont typeface="Times New Roman" charset="0"/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5pPr>
    <a:lvl6pPr marL="2277713" algn="l" defTabSz="455542" rtl="0" eaLnBrk="1" latinLnBrk="0" hangingPunct="1"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6pPr>
    <a:lvl7pPr marL="2733263" algn="l" defTabSz="455542" rtl="0" eaLnBrk="1" latinLnBrk="0" hangingPunct="1"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7pPr>
    <a:lvl8pPr marL="3188808" algn="l" defTabSz="455542" rtl="0" eaLnBrk="1" latinLnBrk="0" hangingPunct="1"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8pPr>
    <a:lvl9pPr marL="3644354" algn="l" defTabSz="455542" rtl="0" eaLnBrk="1" latinLnBrk="0" hangingPunct="1">
      <a:defRPr b="1" kern="1200">
        <a:solidFill>
          <a:schemeClr val="accent2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8C5"/>
    <a:srgbClr val="D8E8FF"/>
    <a:srgbClr val="66FFFF"/>
    <a:srgbClr val="66CCFF"/>
    <a:srgbClr val="FF6666"/>
    <a:srgbClr val="FF66FF"/>
    <a:srgbClr val="8000FF"/>
    <a:srgbClr val="FF8000"/>
    <a:srgbClr val="FFFF00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576" y="9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686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02138" y="0"/>
            <a:ext cx="33686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58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3575"/>
            <a:ext cx="33686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58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2B7C68AA-2DA9-7E4F-9B92-865851625C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55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165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08713" cy="4516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3913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3912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3913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3912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AF987DF8-C742-3C49-B906-AB4E8BB13E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54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charset="-128"/>
        <a:cs typeface="ＭＳ Ｐゴシック" charset="-128"/>
      </a:defRPr>
    </a:lvl1pPr>
    <a:lvl2pPr marL="37794331" indent="-37338791" algn="l" defTabSz="45554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2pPr>
    <a:lvl3pPr marL="1138854" indent="-227775" algn="l" defTabSz="45554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3pPr>
    <a:lvl4pPr marL="1594404" indent="-227775" algn="l" defTabSz="45554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4pPr>
    <a:lvl5pPr marL="2049948" indent="-227775" algn="l" defTabSz="45554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5pPr>
    <a:lvl6pPr marL="2277713" algn="l" defTabSz="4555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263" algn="l" defTabSz="4555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808" algn="l" defTabSz="4555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4354" algn="l" defTabSz="4555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8997" eaLnBrk="0" hangingPunct="0"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41834900" indent="-41330654" defTabSz="1018997" eaLnBrk="0" hangingPunct="0"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50424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100849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15127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201698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fld id="{38D605A4-1338-AA4E-9071-17FD599F8A06}" type="slidenum">
              <a:rPr lang="en-US" sz="1300">
                <a:solidFill>
                  <a:prstClr val="black"/>
                </a:solidFill>
              </a:rPr>
              <a:pPr eaLnBrk="1" hangingPunct="1"/>
              <a:t>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2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Font typeface="Tahoma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82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15" tIns="50210" rIns="100415" bIns="502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455" y="302738"/>
            <a:ext cx="2310143" cy="5862248"/>
          </a:xfrm>
          <a:prstGeom prst="rect">
            <a:avLst/>
          </a:prstGeom>
        </p:spPr>
        <p:txBody>
          <a:bodyPr vert="eaVert" lIns="100415" tIns="50210" rIns="100415" bIns="502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021" y="302738"/>
            <a:ext cx="6762419" cy="58622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Font typeface="Tahoma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37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58" tIns="50232" rIns="100458" bIns="50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3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26"/>
            <a:ext cx="8568531" cy="1501435"/>
          </a:xfrm>
          <a:prstGeom prst="rect">
            <a:avLst/>
          </a:prstGeom>
        </p:spPr>
        <p:txBody>
          <a:bodyPr vert="horz" lIns="100458" tIns="50232" rIns="100458" bIns="50232"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352" indent="0">
              <a:buNone/>
              <a:defRPr sz="2000"/>
            </a:lvl2pPr>
            <a:lvl3pPr marL="1004709" indent="0">
              <a:buNone/>
              <a:defRPr sz="1800"/>
            </a:lvl3pPr>
            <a:lvl4pPr marL="1507066" indent="0">
              <a:buNone/>
              <a:defRPr sz="1500"/>
            </a:lvl4pPr>
            <a:lvl5pPr marL="2009418" indent="0">
              <a:buNone/>
              <a:defRPr sz="1500"/>
            </a:lvl5pPr>
            <a:lvl6pPr marL="2511776" indent="0">
              <a:buNone/>
              <a:defRPr sz="1500"/>
            </a:lvl6pPr>
            <a:lvl7pPr marL="3014128" indent="0">
              <a:buNone/>
              <a:defRPr sz="1500"/>
            </a:lvl7pPr>
            <a:lvl8pPr marL="3516473" indent="0">
              <a:buNone/>
              <a:defRPr sz="1500"/>
            </a:lvl8pPr>
            <a:lvl9pPr marL="401883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6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58" tIns="50232" rIns="100458" bIns="50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21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307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60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58" tIns="50232" rIns="100458" bIns="5023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352" indent="0">
              <a:buNone/>
              <a:defRPr sz="2200" b="1"/>
            </a:lvl2pPr>
            <a:lvl3pPr marL="1004709" indent="0">
              <a:buNone/>
              <a:defRPr sz="2000" b="1"/>
            </a:lvl3pPr>
            <a:lvl4pPr marL="1507066" indent="0">
              <a:buNone/>
              <a:defRPr sz="1800" b="1"/>
            </a:lvl4pPr>
            <a:lvl5pPr marL="2009418" indent="0">
              <a:buNone/>
              <a:defRPr sz="1800" b="1"/>
            </a:lvl5pPr>
            <a:lvl6pPr marL="2511776" indent="0">
              <a:buNone/>
              <a:defRPr sz="1800" b="1"/>
            </a:lvl6pPr>
            <a:lvl7pPr marL="3014128" indent="0">
              <a:buNone/>
              <a:defRPr sz="1800" b="1"/>
            </a:lvl7pPr>
            <a:lvl8pPr marL="3516473" indent="0">
              <a:buNone/>
              <a:defRPr sz="1800" b="1"/>
            </a:lvl8pPr>
            <a:lvl9pPr marL="40188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352" indent="0">
              <a:buNone/>
              <a:defRPr sz="2200" b="1"/>
            </a:lvl2pPr>
            <a:lvl3pPr marL="1004709" indent="0">
              <a:buNone/>
              <a:defRPr sz="2000" b="1"/>
            </a:lvl3pPr>
            <a:lvl4pPr marL="1507066" indent="0">
              <a:buNone/>
              <a:defRPr sz="1800" b="1"/>
            </a:lvl4pPr>
            <a:lvl5pPr marL="2009418" indent="0">
              <a:buNone/>
              <a:defRPr sz="1800" b="1"/>
            </a:lvl5pPr>
            <a:lvl6pPr marL="2511776" indent="0">
              <a:buNone/>
              <a:defRPr sz="1800" b="1"/>
            </a:lvl6pPr>
            <a:lvl7pPr marL="3014128" indent="0">
              <a:buNone/>
              <a:defRPr sz="1800" b="1"/>
            </a:lvl7pPr>
            <a:lvl8pPr marL="3516473" indent="0">
              <a:buNone/>
              <a:defRPr sz="1800" b="1"/>
            </a:lvl8pPr>
            <a:lvl9pPr marL="40188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58" tIns="50232" rIns="100458" bIns="50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9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58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vert="horz" lIns="100458" tIns="50232" rIns="100458" bIns="50232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22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352" indent="0">
              <a:buNone/>
              <a:defRPr sz="1300"/>
            </a:lvl2pPr>
            <a:lvl3pPr marL="1004709" indent="0">
              <a:buNone/>
              <a:defRPr sz="1100"/>
            </a:lvl3pPr>
            <a:lvl4pPr marL="1507066" indent="0">
              <a:buNone/>
              <a:defRPr sz="1000"/>
            </a:lvl4pPr>
            <a:lvl5pPr marL="2009418" indent="0">
              <a:buNone/>
              <a:defRPr sz="1000"/>
            </a:lvl5pPr>
            <a:lvl6pPr marL="2511776" indent="0">
              <a:buNone/>
              <a:defRPr sz="1000"/>
            </a:lvl6pPr>
            <a:lvl7pPr marL="3014128" indent="0">
              <a:buNone/>
              <a:defRPr sz="1000"/>
            </a:lvl7pPr>
            <a:lvl8pPr marL="3516473" indent="0">
              <a:buNone/>
              <a:defRPr sz="1000"/>
            </a:lvl8pPr>
            <a:lvl9pPr marL="40188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15" tIns="50210" rIns="100415" bIns="502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0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vert="horz" lIns="100458" tIns="50232" rIns="100458" bIns="50232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352" indent="0">
              <a:buNone/>
              <a:defRPr sz="3100"/>
            </a:lvl2pPr>
            <a:lvl3pPr marL="1004709" indent="0">
              <a:buNone/>
              <a:defRPr sz="2600"/>
            </a:lvl3pPr>
            <a:lvl4pPr marL="1507066" indent="0">
              <a:buNone/>
              <a:defRPr sz="2200"/>
            </a:lvl4pPr>
            <a:lvl5pPr marL="2009418" indent="0">
              <a:buNone/>
              <a:defRPr sz="2200"/>
            </a:lvl5pPr>
            <a:lvl6pPr marL="2511776" indent="0">
              <a:buNone/>
              <a:defRPr sz="2200"/>
            </a:lvl6pPr>
            <a:lvl7pPr marL="3014128" indent="0">
              <a:buNone/>
              <a:defRPr sz="2200"/>
            </a:lvl7pPr>
            <a:lvl8pPr marL="3516473" indent="0">
              <a:buNone/>
              <a:defRPr sz="2200"/>
            </a:lvl8pPr>
            <a:lvl9pPr marL="4018834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352" indent="0">
              <a:buNone/>
              <a:defRPr sz="1300"/>
            </a:lvl2pPr>
            <a:lvl3pPr marL="1004709" indent="0">
              <a:buNone/>
              <a:defRPr sz="1100"/>
            </a:lvl3pPr>
            <a:lvl4pPr marL="1507066" indent="0">
              <a:buNone/>
              <a:defRPr sz="1000"/>
            </a:lvl4pPr>
            <a:lvl5pPr marL="2009418" indent="0">
              <a:buNone/>
              <a:defRPr sz="1000"/>
            </a:lvl5pPr>
            <a:lvl6pPr marL="2511776" indent="0">
              <a:buNone/>
              <a:defRPr sz="1000"/>
            </a:lvl6pPr>
            <a:lvl7pPr marL="3014128" indent="0">
              <a:buNone/>
              <a:defRPr sz="1000"/>
            </a:lvl7pPr>
            <a:lvl8pPr marL="3516473" indent="0">
              <a:buNone/>
              <a:defRPr sz="1000"/>
            </a:lvl8pPr>
            <a:lvl9pPr marL="40188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78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58" tIns="50232" rIns="100458" bIns="50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20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455" y="302738"/>
            <a:ext cx="2310143" cy="5862248"/>
          </a:xfrm>
          <a:prstGeom prst="rect">
            <a:avLst/>
          </a:prstGeom>
        </p:spPr>
        <p:txBody>
          <a:bodyPr vert="eaVert" lIns="100458" tIns="50232" rIns="100458" bIns="50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021" y="302738"/>
            <a:ext cx="6762419" cy="58622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60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Font typeface="Tahoma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853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22" tIns="50264" rIns="100522" bIns="50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00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9"/>
            <a:ext cx="8568531" cy="1501435"/>
          </a:xfrm>
          <a:prstGeom prst="rect">
            <a:avLst/>
          </a:prstGeom>
        </p:spPr>
        <p:txBody>
          <a:bodyPr vert="horz" lIns="100522" tIns="50264" rIns="100522" bIns="50264"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665" indent="0">
              <a:buNone/>
              <a:defRPr sz="2000"/>
            </a:lvl2pPr>
            <a:lvl3pPr marL="1005334" indent="0">
              <a:buNone/>
              <a:defRPr sz="1800"/>
            </a:lvl3pPr>
            <a:lvl4pPr marL="1508003" indent="0">
              <a:buNone/>
              <a:defRPr sz="1500"/>
            </a:lvl4pPr>
            <a:lvl5pPr marL="2010668" indent="0">
              <a:buNone/>
              <a:defRPr sz="1500"/>
            </a:lvl5pPr>
            <a:lvl6pPr marL="2513338" indent="0">
              <a:buNone/>
              <a:defRPr sz="1500"/>
            </a:lvl6pPr>
            <a:lvl7pPr marL="3016001" indent="0">
              <a:buNone/>
              <a:defRPr sz="1500"/>
            </a:lvl7pPr>
            <a:lvl8pPr marL="3518662" indent="0">
              <a:buNone/>
              <a:defRPr sz="1500"/>
            </a:lvl8pPr>
            <a:lvl9pPr marL="402133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3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22" tIns="50264" rIns="100522" bIns="50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21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307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5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22" tIns="50264" rIns="100522" bIns="5026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665" indent="0">
              <a:buNone/>
              <a:defRPr sz="2200" b="1"/>
            </a:lvl2pPr>
            <a:lvl3pPr marL="1005334" indent="0">
              <a:buNone/>
              <a:defRPr sz="2000" b="1"/>
            </a:lvl3pPr>
            <a:lvl4pPr marL="1508003" indent="0">
              <a:buNone/>
              <a:defRPr sz="1800" b="1"/>
            </a:lvl4pPr>
            <a:lvl5pPr marL="2010668" indent="0">
              <a:buNone/>
              <a:defRPr sz="1800" b="1"/>
            </a:lvl5pPr>
            <a:lvl6pPr marL="2513338" indent="0">
              <a:buNone/>
              <a:defRPr sz="1800" b="1"/>
            </a:lvl6pPr>
            <a:lvl7pPr marL="3016001" indent="0">
              <a:buNone/>
              <a:defRPr sz="1800" b="1"/>
            </a:lvl7pPr>
            <a:lvl8pPr marL="3518662" indent="0">
              <a:buNone/>
              <a:defRPr sz="1800" b="1"/>
            </a:lvl8pPr>
            <a:lvl9pPr marL="40213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665" indent="0">
              <a:buNone/>
              <a:defRPr sz="2200" b="1"/>
            </a:lvl2pPr>
            <a:lvl3pPr marL="1005334" indent="0">
              <a:buNone/>
              <a:defRPr sz="2000" b="1"/>
            </a:lvl3pPr>
            <a:lvl4pPr marL="1508003" indent="0">
              <a:buNone/>
              <a:defRPr sz="1800" b="1"/>
            </a:lvl4pPr>
            <a:lvl5pPr marL="2010668" indent="0">
              <a:buNone/>
              <a:defRPr sz="1800" b="1"/>
            </a:lvl5pPr>
            <a:lvl6pPr marL="2513338" indent="0">
              <a:buNone/>
              <a:defRPr sz="1800" b="1"/>
            </a:lvl6pPr>
            <a:lvl7pPr marL="3016001" indent="0">
              <a:buNone/>
              <a:defRPr sz="1800" b="1"/>
            </a:lvl7pPr>
            <a:lvl8pPr marL="3518662" indent="0">
              <a:buNone/>
              <a:defRPr sz="1800" b="1"/>
            </a:lvl8pPr>
            <a:lvl9pPr marL="402133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2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22" tIns="50264" rIns="100522" bIns="50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99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1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31"/>
            <a:ext cx="8568531" cy="1501435"/>
          </a:xfrm>
          <a:prstGeom prst="rect">
            <a:avLst/>
          </a:prstGeom>
        </p:spPr>
        <p:txBody>
          <a:bodyPr vert="horz" lIns="100415" tIns="50210" rIns="100415" bIns="50210"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142" indent="0">
              <a:buNone/>
              <a:defRPr sz="2000"/>
            </a:lvl2pPr>
            <a:lvl3pPr marL="1004293" indent="0">
              <a:buNone/>
              <a:defRPr sz="1800"/>
            </a:lvl3pPr>
            <a:lvl4pPr marL="1506442" indent="0">
              <a:buNone/>
              <a:defRPr sz="1500"/>
            </a:lvl4pPr>
            <a:lvl5pPr marL="2008585" indent="0">
              <a:buNone/>
              <a:defRPr sz="1500"/>
            </a:lvl5pPr>
            <a:lvl6pPr marL="2510734" indent="0">
              <a:buNone/>
              <a:defRPr sz="1500"/>
            </a:lvl6pPr>
            <a:lvl7pPr marL="3012879" indent="0">
              <a:buNone/>
              <a:defRPr sz="1500"/>
            </a:lvl7pPr>
            <a:lvl8pPr marL="3515014" indent="0">
              <a:buNone/>
              <a:defRPr sz="1500"/>
            </a:lvl8pPr>
            <a:lvl9pPr marL="401716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0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vert="horz" lIns="100522" tIns="50264" rIns="100522" bIns="50264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665" indent="0">
              <a:buNone/>
              <a:defRPr sz="1300"/>
            </a:lvl2pPr>
            <a:lvl3pPr marL="1005334" indent="0">
              <a:buNone/>
              <a:defRPr sz="1100"/>
            </a:lvl3pPr>
            <a:lvl4pPr marL="1508003" indent="0">
              <a:buNone/>
              <a:defRPr sz="1000"/>
            </a:lvl4pPr>
            <a:lvl5pPr marL="2010668" indent="0">
              <a:buNone/>
              <a:defRPr sz="1000"/>
            </a:lvl5pPr>
            <a:lvl6pPr marL="2513338" indent="0">
              <a:buNone/>
              <a:defRPr sz="1000"/>
            </a:lvl6pPr>
            <a:lvl7pPr marL="3016001" indent="0">
              <a:buNone/>
              <a:defRPr sz="1000"/>
            </a:lvl7pPr>
            <a:lvl8pPr marL="3518662" indent="0">
              <a:buNone/>
              <a:defRPr sz="1000"/>
            </a:lvl8pPr>
            <a:lvl9pPr marL="40213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3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vert="horz" lIns="100522" tIns="50264" rIns="100522" bIns="50264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665" indent="0">
              <a:buNone/>
              <a:defRPr sz="3100"/>
            </a:lvl2pPr>
            <a:lvl3pPr marL="1005334" indent="0">
              <a:buNone/>
              <a:defRPr sz="2600"/>
            </a:lvl3pPr>
            <a:lvl4pPr marL="1508003" indent="0">
              <a:buNone/>
              <a:defRPr sz="2200"/>
            </a:lvl4pPr>
            <a:lvl5pPr marL="2010668" indent="0">
              <a:buNone/>
              <a:defRPr sz="2200"/>
            </a:lvl5pPr>
            <a:lvl6pPr marL="2513338" indent="0">
              <a:buNone/>
              <a:defRPr sz="2200"/>
            </a:lvl6pPr>
            <a:lvl7pPr marL="3016001" indent="0">
              <a:buNone/>
              <a:defRPr sz="2200"/>
            </a:lvl7pPr>
            <a:lvl8pPr marL="3518662" indent="0">
              <a:buNone/>
              <a:defRPr sz="2200"/>
            </a:lvl8pPr>
            <a:lvl9pPr marL="4021334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665" indent="0">
              <a:buNone/>
              <a:defRPr sz="1300"/>
            </a:lvl2pPr>
            <a:lvl3pPr marL="1005334" indent="0">
              <a:buNone/>
              <a:defRPr sz="1100"/>
            </a:lvl3pPr>
            <a:lvl4pPr marL="1508003" indent="0">
              <a:buNone/>
              <a:defRPr sz="1000"/>
            </a:lvl4pPr>
            <a:lvl5pPr marL="2010668" indent="0">
              <a:buNone/>
              <a:defRPr sz="1000"/>
            </a:lvl5pPr>
            <a:lvl6pPr marL="2513338" indent="0">
              <a:buNone/>
              <a:defRPr sz="1000"/>
            </a:lvl6pPr>
            <a:lvl7pPr marL="3016001" indent="0">
              <a:buNone/>
              <a:defRPr sz="1000"/>
            </a:lvl7pPr>
            <a:lvl8pPr marL="3518662" indent="0">
              <a:buNone/>
              <a:defRPr sz="1000"/>
            </a:lvl8pPr>
            <a:lvl9pPr marL="40213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2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22" tIns="50264" rIns="100522" bIns="50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84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455" y="302738"/>
            <a:ext cx="2310143" cy="5862248"/>
          </a:xfrm>
          <a:prstGeom prst="rect">
            <a:avLst/>
          </a:prstGeom>
        </p:spPr>
        <p:txBody>
          <a:bodyPr vert="eaVert" lIns="100522" tIns="50264" rIns="100522" bIns="50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021" y="302738"/>
            <a:ext cx="6762419" cy="58622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90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Font typeface="Tahoma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960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87" tIns="50296" rIns="100587" bIns="5029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48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3"/>
            <a:ext cx="8568531" cy="1501435"/>
          </a:xfrm>
          <a:prstGeom prst="rect">
            <a:avLst/>
          </a:prstGeom>
        </p:spPr>
        <p:txBody>
          <a:bodyPr vert="horz" lIns="100587" tIns="50296" rIns="100587" bIns="50296"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78" indent="0">
              <a:buNone/>
              <a:defRPr sz="2000"/>
            </a:lvl2pPr>
            <a:lvl3pPr marL="1005960" indent="0">
              <a:buNone/>
              <a:defRPr sz="1800"/>
            </a:lvl3pPr>
            <a:lvl4pPr marL="1508941" indent="0">
              <a:buNone/>
              <a:defRPr sz="1500"/>
            </a:lvl4pPr>
            <a:lvl5pPr marL="2011919" indent="0">
              <a:buNone/>
              <a:defRPr sz="1500"/>
            </a:lvl5pPr>
            <a:lvl6pPr marL="2514901" indent="0">
              <a:buNone/>
              <a:defRPr sz="1500"/>
            </a:lvl6pPr>
            <a:lvl7pPr marL="3017879" indent="0">
              <a:buNone/>
              <a:defRPr sz="1500"/>
            </a:lvl7pPr>
            <a:lvl8pPr marL="3520851" indent="0">
              <a:buNone/>
              <a:defRPr sz="1500"/>
            </a:lvl8pPr>
            <a:lvl9pPr marL="402383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19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87" tIns="50296" rIns="100587" bIns="5029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21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307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3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87" tIns="50296" rIns="100587" bIns="5029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87" tIns="50296" rIns="100587" bIns="5029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15" tIns="50210" rIns="100415" bIns="502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21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307" y="117595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0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2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vert="horz" lIns="100587" tIns="50296" rIns="100587" bIns="50296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2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vert="horz" lIns="100587" tIns="50296" rIns="100587" bIns="50296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78" indent="0">
              <a:buNone/>
              <a:defRPr sz="3100"/>
            </a:lvl2pPr>
            <a:lvl3pPr marL="1005960" indent="0">
              <a:buNone/>
              <a:defRPr sz="2600"/>
            </a:lvl3pPr>
            <a:lvl4pPr marL="1508941" indent="0">
              <a:buNone/>
              <a:defRPr sz="2200"/>
            </a:lvl4pPr>
            <a:lvl5pPr marL="2011919" indent="0">
              <a:buNone/>
              <a:defRPr sz="2200"/>
            </a:lvl5pPr>
            <a:lvl6pPr marL="2514901" indent="0">
              <a:buNone/>
              <a:defRPr sz="2200"/>
            </a:lvl6pPr>
            <a:lvl7pPr marL="3017879" indent="0">
              <a:buNone/>
              <a:defRPr sz="2200"/>
            </a:lvl7pPr>
            <a:lvl8pPr marL="3520851" indent="0">
              <a:buNone/>
              <a:defRPr sz="2200"/>
            </a:lvl8pPr>
            <a:lvl9pPr marL="4023837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5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87" tIns="50296" rIns="100587" bIns="5029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455" y="302738"/>
            <a:ext cx="2310143" cy="5862248"/>
          </a:xfrm>
          <a:prstGeom prst="rect">
            <a:avLst/>
          </a:prstGeom>
        </p:spPr>
        <p:txBody>
          <a:bodyPr vert="eaVert" lIns="100587" tIns="50296" rIns="100587" bIns="5029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021" y="302738"/>
            <a:ext cx="6762419" cy="58622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15" tIns="50210" rIns="100415" bIns="5021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142" indent="0">
              <a:buNone/>
              <a:defRPr sz="2200" b="1"/>
            </a:lvl2pPr>
            <a:lvl3pPr marL="1004293" indent="0">
              <a:buNone/>
              <a:defRPr sz="2000" b="1"/>
            </a:lvl3pPr>
            <a:lvl4pPr marL="1506442" indent="0">
              <a:buNone/>
              <a:defRPr sz="1800" b="1"/>
            </a:lvl4pPr>
            <a:lvl5pPr marL="2008585" indent="0">
              <a:buNone/>
              <a:defRPr sz="1800" b="1"/>
            </a:lvl5pPr>
            <a:lvl6pPr marL="2510734" indent="0">
              <a:buNone/>
              <a:defRPr sz="1800" b="1"/>
            </a:lvl6pPr>
            <a:lvl7pPr marL="3012879" indent="0">
              <a:buNone/>
              <a:defRPr sz="1800" b="1"/>
            </a:lvl7pPr>
            <a:lvl8pPr marL="3515014" indent="0">
              <a:buNone/>
              <a:defRPr sz="1800" b="1"/>
            </a:lvl8pPr>
            <a:lvl9pPr marL="401716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142" indent="0">
              <a:buNone/>
              <a:defRPr sz="2200" b="1"/>
            </a:lvl2pPr>
            <a:lvl3pPr marL="1004293" indent="0">
              <a:buNone/>
              <a:defRPr sz="2000" b="1"/>
            </a:lvl3pPr>
            <a:lvl4pPr marL="1506442" indent="0">
              <a:buNone/>
              <a:defRPr sz="1800" b="1"/>
            </a:lvl4pPr>
            <a:lvl5pPr marL="2008585" indent="0">
              <a:buNone/>
              <a:defRPr sz="1800" b="1"/>
            </a:lvl5pPr>
            <a:lvl6pPr marL="2510734" indent="0">
              <a:buNone/>
              <a:defRPr sz="1800" b="1"/>
            </a:lvl6pPr>
            <a:lvl7pPr marL="3012879" indent="0">
              <a:buNone/>
              <a:defRPr sz="1800" b="1"/>
            </a:lvl7pPr>
            <a:lvl8pPr marL="3515014" indent="0">
              <a:buNone/>
              <a:defRPr sz="1800" b="1"/>
            </a:lvl8pPr>
            <a:lvl9pPr marL="401716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15" tIns="50210" rIns="100415" bIns="502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vert="horz" lIns="100415" tIns="50210" rIns="100415" bIns="50210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26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142" indent="0">
              <a:buNone/>
              <a:defRPr sz="1300"/>
            </a:lvl2pPr>
            <a:lvl3pPr marL="1004293" indent="0">
              <a:buNone/>
              <a:defRPr sz="1100"/>
            </a:lvl3pPr>
            <a:lvl4pPr marL="1506442" indent="0">
              <a:buNone/>
              <a:defRPr sz="1000"/>
            </a:lvl4pPr>
            <a:lvl5pPr marL="2008585" indent="0">
              <a:buNone/>
              <a:defRPr sz="1000"/>
            </a:lvl5pPr>
            <a:lvl6pPr marL="2510734" indent="0">
              <a:buNone/>
              <a:defRPr sz="1000"/>
            </a:lvl6pPr>
            <a:lvl7pPr marL="3012879" indent="0">
              <a:buNone/>
              <a:defRPr sz="1000"/>
            </a:lvl7pPr>
            <a:lvl8pPr marL="3515014" indent="0">
              <a:buNone/>
              <a:defRPr sz="1000"/>
            </a:lvl8pPr>
            <a:lvl9pPr marL="40171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vert="horz" lIns="100415" tIns="50210" rIns="100415" bIns="50210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142" indent="0">
              <a:buNone/>
              <a:defRPr sz="3100"/>
            </a:lvl2pPr>
            <a:lvl3pPr marL="1004293" indent="0">
              <a:buNone/>
              <a:defRPr sz="2600"/>
            </a:lvl3pPr>
            <a:lvl4pPr marL="1506442" indent="0">
              <a:buNone/>
              <a:defRPr sz="2200"/>
            </a:lvl4pPr>
            <a:lvl5pPr marL="2008585" indent="0">
              <a:buNone/>
              <a:defRPr sz="2200"/>
            </a:lvl5pPr>
            <a:lvl6pPr marL="2510734" indent="0">
              <a:buNone/>
              <a:defRPr sz="2200"/>
            </a:lvl6pPr>
            <a:lvl7pPr marL="3012879" indent="0">
              <a:buNone/>
              <a:defRPr sz="2200"/>
            </a:lvl7pPr>
            <a:lvl8pPr marL="3515014" indent="0">
              <a:buNone/>
              <a:defRPr sz="2200"/>
            </a:lvl8pPr>
            <a:lvl9pPr marL="4017167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142" indent="0">
              <a:buNone/>
              <a:defRPr sz="1300"/>
            </a:lvl2pPr>
            <a:lvl3pPr marL="1004293" indent="0">
              <a:buNone/>
              <a:defRPr sz="1100"/>
            </a:lvl3pPr>
            <a:lvl4pPr marL="1506442" indent="0">
              <a:buNone/>
              <a:defRPr sz="1000"/>
            </a:lvl4pPr>
            <a:lvl5pPr marL="2008585" indent="0">
              <a:buNone/>
              <a:defRPr sz="1000"/>
            </a:lvl5pPr>
            <a:lvl6pPr marL="2510734" indent="0">
              <a:buNone/>
              <a:defRPr sz="1000"/>
            </a:lvl6pPr>
            <a:lvl7pPr marL="3012879" indent="0">
              <a:buNone/>
              <a:defRPr sz="1000"/>
            </a:lvl7pPr>
            <a:lvl8pPr marL="3515014" indent="0">
              <a:buNone/>
              <a:defRPr sz="1000"/>
            </a:lvl8pPr>
            <a:lvl9pPr marL="40171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025" y="1175950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415" tIns="50210" rIns="100415" bIns="502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061" y="7055697"/>
            <a:ext cx="4891554" cy="2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15" tIns="50210" rIns="100415" bIns="5021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rgbClr val="545F90"/>
                </a:solidFill>
                <a:effectLst/>
                <a:ea typeface="+mn-ea"/>
                <a:cs typeface="+mn-cs"/>
              </a:defRPr>
            </a:lvl1pPr>
          </a:lstStyle>
          <a:p>
            <a:pPr defTabSz="911085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en-US" b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6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5pPr>
      <a:lvl6pPr marL="50214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6pPr>
      <a:lvl7pPr marL="1004293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7pPr>
      <a:lvl8pPr marL="150644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8pPr>
      <a:lvl9pPr marL="200858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9pPr>
    </p:titleStyle>
    <p:bodyStyle>
      <a:lvl1pPr marL="251072" indent="-25107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ahoma" charset="0"/>
        <a:buChar char="●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2926" indent="-25629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1004293" indent="-245846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▫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380900" indent="-251072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65" charset="-128"/>
        </a:defRPr>
      </a:lvl4pPr>
      <a:lvl5pPr marL="1757498" indent="-251072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5pPr>
      <a:lvl6pPr marL="2259657" indent="-251072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6pPr>
      <a:lvl7pPr marL="2761804" indent="-251072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7pPr>
      <a:lvl8pPr marL="3263951" indent="-251072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8pPr>
      <a:lvl9pPr marL="3766096" indent="-251072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142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293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442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585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34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879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5014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7167" algn="l" defTabSz="5021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025" y="1175950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458" tIns="50232" rIns="100458" bIns="50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061" y="7055697"/>
            <a:ext cx="4891554" cy="2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8" tIns="50232" rIns="100458" bIns="50232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rgbClr val="545F90"/>
                </a:solidFill>
                <a:effectLst/>
                <a:ea typeface="+mn-ea"/>
                <a:cs typeface="+mn-cs"/>
              </a:defRPr>
            </a:lvl1pPr>
          </a:lstStyle>
          <a:p>
            <a:pPr defTabSz="911463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en-US" b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0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5pPr>
      <a:lvl6pPr marL="50235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6pPr>
      <a:lvl7pPr marL="100470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7pPr>
      <a:lvl8pPr marL="1507066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8pPr>
      <a:lvl9pPr marL="200941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9pPr>
    </p:titleStyle>
    <p:bodyStyle>
      <a:lvl1pPr marL="251176" indent="-25117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ahoma" charset="0"/>
        <a:buChar char="●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3188" indent="-25640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1004709" indent="-245948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▫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381472" indent="-25117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65" charset="-128"/>
        </a:defRPr>
      </a:lvl4pPr>
      <a:lvl5pPr marL="1758230" indent="-25117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5pPr>
      <a:lvl6pPr marL="2260595" indent="-25117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6pPr>
      <a:lvl7pPr marL="2762949" indent="-25117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7pPr>
      <a:lvl8pPr marL="3265305" indent="-25117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8pPr>
      <a:lvl9pPr marL="3767658" indent="-25117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352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709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7066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418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6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4128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473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834" algn="l" defTabSz="502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025" y="1175950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522" tIns="50264" rIns="100522" bIns="502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061" y="7055697"/>
            <a:ext cx="4891554" cy="2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22" tIns="50264" rIns="100522" bIns="5026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rgbClr val="545F90"/>
                </a:solidFill>
                <a:effectLst/>
                <a:ea typeface="+mn-ea"/>
                <a:cs typeface="+mn-cs"/>
              </a:defRPr>
            </a:lvl1pPr>
          </a:lstStyle>
          <a:p>
            <a:pPr defTabSz="91203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en-US" b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1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5pPr>
      <a:lvl6pPr marL="50266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6pPr>
      <a:lvl7pPr marL="1005334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7pPr>
      <a:lvl8pPr marL="1508003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8pPr>
      <a:lvl9pPr marL="201066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9pPr>
    </p:titleStyle>
    <p:bodyStyle>
      <a:lvl1pPr marL="251333" indent="-2513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ahoma" charset="0"/>
        <a:buChar char="●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3578" indent="-25656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1005334" indent="-246101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▫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382332" indent="-25133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65" charset="-128"/>
        </a:defRPr>
      </a:lvl4pPr>
      <a:lvl5pPr marL="1759328" indent="-25133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5pPr>
      <a:lvl6pPr marL="2262002" indent="-25133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6pPr>
      <a:lvl7pPr marL="2764669" indent="-25133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7pPr>
      <a:lvl8pPr marL="3267337" indent="-25133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8pPr>
      <a:lvl9pPr marL="3770003" indent="-25133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665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334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003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0668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8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6001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8662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1334" algn="l" defTabSz="502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025" y="1175950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061" y="7055697"/>
            <a:ext cx="4891554" cy="2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rgbClr val="545F90"/>
                </a:solidFill>
                <a:effectLst/>
                <a:ea typeface="+mn-ea"/>
                <a:cs typeface="+mn-cs"/>
              </a:defRPr>
            </a:lvl1pPr>
          </a:lstStyle>
          <a:p>
            <a:pPr defTabSz="912600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en-US" b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8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  <a:ea typeface="ＭＳ Ｐゴシック" charset="-128"/>
          <a:cs typeface="ＭＳ Ｐゴシック" charset="-128"/>
        </a:defRPr>
      </a:lvl5pPr>
      <a:lvl6pPr marL="50297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6pPr>
      <a:lvl7pPr marL="1005960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7pPr>
      <a:lvl8pPr marL="1508941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8pPr>
      <a:lvl9pPr marL="201191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Gill Sans" pitchFamily="-65" charset="0"/>
        </a:defRPr>
      </a:lvl9pPr>
    </p:titleStyle>
    <p:bodyStyle>
      <a:lvl1pPr marL="251490" indent="-2514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ahoma" charset="0"/>
        <a:buChar char="●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3974" indent="-25672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1005960" indent="-246254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▫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383192" indent="-25149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65" charset="-128"/>
        </a:defRPr>
      </a:lvl4pPr>
      <a:lvl5pPr marL="1760426" indent="-25149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5pPr>
      <a:lvl6pPr marL="2263410" indent="-25149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6pPr>
      <a:lvl7pPr marL="2766389" indent="-25149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7pPr>
      <a:lvl8pPr marL="3269371" indent="-25149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8pPr>
      <a:lvl9pPr marL="3772349" indent="-25149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78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60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941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19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01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879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851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837" algn="l" defTabSz="5029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-6824" y="0"/>
            <a:ext cx="10080625" cy="683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404" tIns="50204" rIns="100404" bIns="50204"/>
          <a:lstStyle/>
          <a:p>
            <a:pPr eaLnBrk="1" hangingPunct="1"/>
            <a:r>
              <a:rPr lang="en-US" sz="1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Basic investigations of turbulence and interactions with plasma and </a:t>
            </a:r>
            <a:r>
              <a:rPr lang="en-US" sz="1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/>
            </a:r>
            <a:br>
              <a:rPr lang="en-US" sz="1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</a:br>
            <a:r>
              <a:rPr lang="en-US" sz="1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suprathermal </a:t>
            </a:r>
            <a:r>
              <a:rPr lang="en-US" sz="1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ions in the TORPEX device with open and closed field lines</a:t>
            </a:r>
          </a:p>
        </p:txBody>
      </p:sp>
      <p:pic>
        <p:nvPicPr>
          <p:cNvPr id="2" name="Picture 1" descr="epfl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" y="7048273"/>
            <a:ext cx="1680104" cy="475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770" y="6688681"/>
            <a:ext cx="716031" cy="76356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" y="712075"/>
            <a:ext cx="4185873" cy="235452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75" y="1000196"/>
            <a:ext cx="5759450" cy="139255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3182" y="2455927"/>
            <a:ext cx="3957448" cy="3420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7710" y="5940077"/>
            <a:ext cx="3528391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Quasi-coherent,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field-aligned ballooning modes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 observed in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closed-field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line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configurations.</a:t>
            </a:r>
            <a:endParaRPr lang="fr-CH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sig_vs_phi_larg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" y="3095179"/>
            <a:ext cx="3995283" cy="255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143768" y="5940077"/>
            <a:ext cx="4752528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3D measurements together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with nu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merical simulations reveal that the turbulent transport of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suprathermal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ions can be super- or sub-diffusive depending on the ion energy.</a:t>
            </a:r>
            <a:endParaRPr lang="fr-CH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6650" y="3418078"/>
            <a:ext cx="113588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30eV ions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2255" y="4484135"/>
            <a:ext cx="113588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0eV ions</a:t>
            </a:r>
            <a:endParaRPr lang="fr-CH" dirty="0"/>
          </a:p>
        </p:txBody>
      </p:sp>
      <p:sp>
        <p:nvSpPr>
          <p:cNvPr id="8" name="Rectangle 7"/>
          <p:cNvSpPr/>
          <p:nvPr/>
        </p:nvSpPr>
        <p:spPr>
          <a:xfrm>
            <a:off x="1480324" y="2855967"/>
            <a:ext cx="2079415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Times New Roman" panose="02020603050405020304" pitchFamily="18" charset="0"/>
              </a:rPr>
              <a:t>Spreading of the ion beam</a:t>
            </a:r>
            <a:endParaRPr lang="fr-CH" sz="1400" b="0" dirty="0"/>
          </a:p>
        </p:txBody>
      </p:sp>
    </p:spTree>
    <p:extLst>
      <p:ext uri="{BB962C8B-B14F-4D97-AF65-F5344CB8AC3E}">
        <p14:creationId xmlns:p14="http://schemas.microsoft.com/office/powerpoint/2010/main" val="9677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79849</TotalTime>
  <Words>56</Words>
  <Application>Microsoft Office PowerPoint</Application>
  <PresentationFormat>Custom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ＭＳ Ｐゴシック</vt:lpstr>
      <vt:lpstr>Arial</vt:lpstr>
      <vt:lpstr>Gill Sans</vt:lpstr>
      <vt:lpstr>Tahoma</vt:lpstr>
      <vt:lpstr>Times New Roman</vt:lpstr>
      <vt:lpstr>Custom Design</vt:lpstr>
      <vt:lpstr>1_Custom Design</vt:lpstr>
      <vt:lpstr>2_Custom Design</vt:lpstr>
      <vt:lpstr>3_Custom Design</vt:lpstr>
      <vt:lpstr>Basic investigations of turbulence and interactions with plasma and  suprathermal ions in the TORPEX device with open and closed field lines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Joaquim Loizu</dc:creator>
  <cp:lastModifiedBy>test</cp:lastModifiedBy>
  <cp:revision>765</cp:revision>
  <cp:lastPrinted>2011-04-09T04:39:18Z</cp:lastPrinted>
  <dcterms:created xsi:type="dcterms:W3CDTF">2013-01-07T20:25:35Z</dcterms:created>
  <dcterms:modified xsi:type="dcterms:W3CDTF">2014-09-26T15:04:20Z</dcterms:modified>
</cp:coreProperties>
</file>