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76C58D-6ECF-40CC-A3D0-0986E1C682F3}"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34052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6C58D-6ECF-40CC-A3D0-0986E1C682F3}"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290495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6C58D-6ECF-40CC-A3D0-0986E1C682F3}"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24187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6C58D-6ECF-40CC-A3D0-0986E1C682F3}"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91924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6C58D-6ECF-40CC-A3D0-0986E1C682F3}" type="datetimeFigureOut">
              <a:rPr lang="en-US" smtClean="0"/>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296411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76C58D-6ECF-40CC-A3D0-0986E1C682F3}"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390682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76C58D-6ECF-40CC-A3D0-0986E1C682F3}" type="datetimeFigureOut">
              <a:rPr lang="en-US" smtClean="0"/>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373501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76C58D-6ECF-40CC-A3D0-0986E1C682F3}" type="datetimeFigureOut">
              <a:rPr lang="en-US" smtClean="0"/>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12490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6C58D-6ECF-40CC-A3D0-0986E1C682F3}" type="datetimeFigureOut">
              <a:rPr lang="en-US" smtClean="0"/>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377412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6C58D-6ECF-40CC-A3D0-0986E1C682F3}"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138541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6C58D-6ECF-40CC-A3D0-0986E1C682F3}" type="datetimeFigureOut">
              <a:rPr lang="en-US" smtClean="0"/>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1E063-DD23-4BFA-982F-96B6FB3012E1}" type="slidenum">
              <a:rPr lang="en-US" smtClean="0"/>
              <a:t>‹#›</a:t>
            </a:fld>
            <a:endParaRPr lang="en-US"/>
          </a:p>
        </p:txBody>
      </p:sp>
    </p:spTree>
    <p:extLst>
      <p:ext uri="{BB962C8B-B14F-4D97-AF65-F5344CB8AC3E}">
        <p14:creationId xmlns:p14="http://schemas.microsoft.com/office/powerpoint/2010/main" val="427227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6C58D-6ECF-40CC-A3D0-0986E1C682F3}" type="datetimeFigureOut">
              <a:rPr lang="en-US" smtClean="0"/>
              <a:t>9/19/2014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1E063-DD23-4BFA-982F-96B6FB3012E1}" type="slidenum">
              <a:rPr lang="en-US" smtClean="0"/>
              <a:t>‹#›</a:t>
            </a:fld>
            <a:endParaRPr lang="en-US"/>
          </a:p>
        </p:txBody>
      </p:sp>
    </p:spTree>
    <p:extLst>
      <p:ext uri="{BB962C8B-B14F-4D97-AF65-F5344CB8AC3E}">
        <p14:creationId xmlns:p14="http://schemas.microsoft.com/office/powerpoint/2010/main" val="673294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800200"/>
          </a:xfrm>
        </p:spPr>
        <p:txBody>
          <a:bodyPr>
            <a:normAutofit fontScale="90000"/>
          </a:bodyPr>
          <a:lstStyle/>
          <a:p>
            <a:r>
              <a:rPr lang="sv-SE" sz="2200" dirty="0" err="1" smtClean="0"/>
              <a:t>Summary</a:t>
            </a:r>
            <a:r>
              <a:rPr lang="sv-SE" sz="2200" dirty="0"/>
              <a:t> </a:t>
            </a:r>
            <a:r>
              <a:rPr lang="sv-SE" sz="2200" dirty="0" smtClean="0"/>
              <a:t>EX/P4-20: </a:t>
            </a:r>
            <a:br>
              <a:rPr lang="sv-SE" sz="2200" dirty="0" smtClean="0"/>
            </a:br>
            <a:r>
              <a:rPr lang="sv-SE" sz="2200" b="1" dirty="0" err="1" smtClean="0"/>
              <a:t>Resistive</a:t>
            </a:r>
            <a:r>
              <a:rPr lang="sv-SE" sz="2200" b="1" dirty="0" smtClean="0"/>
              <a:t> Wall Mode Studies </a:t>
            </a:r>
            <a:r>
              <a:rPr lang="sv-SE" sz="2200" b="1" dirty="0" err="1" smtClean="0"/>
              <a:t>utilizing</a:t>
            </a:r>
            <a:r>
              <a:rPr lang="sv-SE" sz="2200" b="1" dirty="0" smtClean="0"/>
              <a:t> </a:t>
            </a:r>
            <a:r>
              <a:rPr lang="sv-SE" sz="2200" b="1" dirty="0" err="1" smtClean="0"/>
              <a:t>External</a:t>
            </a:r>
            <a:r>
              <a:rPr lang="sv-SE" sz="2200" b="1" dirty="0" smtClean="0"/>
              <a:t> Perturbations</a:t>
            </a:r>
            <a:br>
              <a:rPr lang="sv-SE" sz="2200" b="1" dirty="0" smtClean="0"/>
            </a:br>
            <a:r>
              <a:rPr lang="sv-SE" sz="2000" dirty="0" smtClean="0"/>
              <a:t>P. R. Brunsell, L. Frassinetti, F. A. </a:t>
            </a:r>
            <a:r>
              <a:rPr lang="sv-SE" sz="2000" dirty="0" err="1" smtClean="0"/>
              <a:t>Volpe</a:t>
            </a:r>
            <a:r>
              <a:rPr lang="sv-SE" sz="2000" dirty="0" smtClean="0"/>
              <a:t>, K. E. J. Olofsson, R. Fridström, A.C. Setiadi</a:t>
            </a:r>
            <a:br>
              <a:rPr lang="sv-SE" sz="2000" dirty="0" smtClean="0"/>
            </a:br>
            <a:r>
              <a:rPr lang="sv-SE" sz="2000" dirty="0" smtClean="0"/>
              <a:t>KTH Royal </a:t>
            </a:r>
            <a:r>
              <a:rPr lang="sv-SE" sz="2000" dirty="0" err="1" smtClean="0"/>
              <a:t>Institute</a:t>
            </a:r>
            <a:r>
              <a:rPr lang="sv-SE" sz="2000" dirty="0" smtClean="0"/>
              <a:t> </a:t>
            </a:r>
            <a:r>
              <a:rPr lang="sv-SE" sz="2000" dirty="0" err="1" smtClean="0"/>
              <a:t>of</a:t>
            </a:r>
            <a:r>
              <a:rPr lang="sv-SE" sz="2000" dirty="0" smtClean="0"/>
              <a:t> </a:t>
            </a:r>
            <a:r>
              <a:rPr lang="sv-SE" sz="2000" dirty="0" err="1" smtClean="0"/>
              <a:t>Technology</a:t>
            </a:r>
            <a:r>
              <a:rPr lang="sv-SE" sz="2000" dirty="0" smtClean="0"/>
              <a:t>, Stockholm, Sweden</a:t>
            </a:r>
            <a:br>
              <a:rPr lang="sv-SE" sz="2000" dirty="0" smtClean="0"/>
            </a:br>
            <a:r>
              <a:rPr lang="sv-SE" sz="2000" dirty="0" smtClean="0"/>
              <a:t>Columbia University, New York, USA</a:t>
            </a:r>
            <a:endParaRPr lang="en-US" sz="2200" dirty="0"/>
          </a:p>
        </p:txBody>
      </p:sp>
      <p:sp>
        <p:nvSpPr>
          <p:cNvPr id="3" name="TextBox 2"/>
          <p:cNvSpPr txBox="1"/>
          <p:nvPr/>
        </p:nvSpPr>
        <p:spPr>
          <a:xfrm>
            <a:off x="1043608" y="2636912"/>
            <a:ext cx="7560840" cy="2585323"/>
          </a:xfrm>
          <a:prstGeom prst="rect">
            <a:avLst/>
          </a:prstGeom>
          <a:noFill/>
        </p:spPr>
        <p:txBody>
          <a:bodyPr wrap="square" rtlCol="0">
            <a:spAutoFit/>
          </a:bodyPr>
          <a:lstStyle/>
          <a:p>
            <a:r>
              <a:rPr lang="sv-SE" dirty="0" smtClean="0"/>
              <a:t>Experimental </a:t>
            </a:r>
            <a:r>
              <a:rPr lang="sv-SE" dirty="0" err="1" smtClean="0"/>
              <a:t>methods</a:t>
            </a:r>
            <a:r>
              <a:rPr lang="sv-SE" dirty="0" smtClean="0"/>
              <a:t> for </a:t>
            </a:r>
            <a:r>
              <a:rPr lang="sv-SE" dirty="0" err="1" smtClean="0"/>
              <a:t>resistive</a:t>
            </a:r>
            <a:r>
              <a:rPr lang="sv-SE" dirty="0" smtClean="0"/>
              <a:t> </a:t>
            </a:r>
            <a:r>
              <a:rPr lang="sv-SE" dirty="0" err="1" smtClean="0"/>
              <a:t>wall</a:t>
            </a:r>
            <a:r>
              <a:rPr lang="sv-SE" dirty="0" smtClean="0"/>
              <a:t> mode studies </a:t>
            </a:r>
            <a:r>
              <a:rPr lang="sv-SE" dirty="0" err="1" smtClean="0"/>
              <a:t>utilizing</a:t>
            </a:r>
            <a:r>
              <a:rPr lang="sv-SE" dirty="0" smtClean="0"/>
              <a:t> external perturbations </a:t>
            </a:r>
            <a:r>
              <a:rPr lang="sv-SE" dirty="0" err="1" smtClean="0"/>
              <a:t>have</a:t>
            </a:r>
            <a:r>
              <a:rPr lang="sv-SE" dirty="0" smtClean="0"/>
              <a:t> </a:t>
            </a:r>
            <a:r>
              <a:rPr lang="sv-SE" dirty="0" err="1" smtClean="0"/>
              <a:t>been</a:t>
            </a:r>
            <a:r>
              <a:rPr lang="sv-SE" dirty="0" smtClean="0"/>
              <a:t> </a:t>
            </a:r>
            <a:r>
              <a:rPr lang="sv-SE" dirty="0" err="1" smtClean="0"/>
              <a:t>developed</a:t>
            </a:r>
            <a:r>
              <a:rPr lang="sv-SE" dirty="0" smtClean="0"/>
              <a:t> </a:t>
            </a:r>
            <a:r>
              <a:rPr lang="sv-SE" smtClean="0"/>
              <a:t>in the reversed </a:t>
            </a:r>
            <a:r>
              <a:rPr lang="sv-SE" dirty="0" err="1" smtClean="0"/>
              <a:t>field</a:t>
            </a:r>
            <a:r>
              <a:rPr lang="sv-SE" dirty="0" smtClean="0"/>
              <a:t> </a:t>
            </a:r>
            <a:r>
              <a:rPr lang="sv-SE" dirty="0" err="1" smtClean="0"/>
              <a:t>pinch</a:t>
            </a:r>
            <a:r>
              <a:rPr lang="sv-SE" dirty="0" smtClean="0"/>
              <a:t> EXTRAP T2R</a:t>
            </a:r>
            <a:r>
              <a:rPr lang="en-US" dirty="0" smtClean="0"/>
              <a:t>. The methods are general and intended for use in both RFP and </a:t>
            </a:r>
            <a:r>
              <a:rPr lang="en-US" dirty="0" err="1" smtClean="0"/>
              <a:t>Tokamak</a:t>
            </a:r>
            <a:r>
              <a:rPr lang="en-US" dirty="0" smtClean="0"/>
              <a:t>. </a:t>
            </a:r>
          </a:p>
          <a:p>
            <a:endParaRPr lang="en-US" dirty="0" smtClean="0"/>
          </a:p>
          <a:p>
            <a:pPr marL="285750" indent="-285750">
              <a:buFont typeface="Arial" panose="020B0604020202020204" pitchFamily="34" charset="0"/>
              <a:buChar char="•"/>
            </a:pPr>
            <a:r>
              <a:rPr lang="sv-SE" dirty="0" err="1" smtClean="0"/>
              <a:t>Estimation</a:t>
            </a:r>
            <a:r>
              <a:rPr lang="sv-SE" dirty="0" smtClean="0"/>
              <a:t> </a:t>
            </a:r>
            <a:r>
              <a:rPr lang="sv-SE" dirty="0" err="1" smtClean="0"/>
              <a:t>of</a:t>
            </a:r>
            <a:r>
              <a:rPr lang="sv-SE" dirty="0" smtClean="0"/>
              <a:t> the </a:t>
            </a:r>
            <a:r>
              <a:rPr lang="sv-SE" dirty="0" err="1" smtClean="0"/>
              <a:t>wall</a:t>
            </a:r>
            <a:r>
              <a:rPr lang="sv-SE" dirty="0" smtClean="0"/>
              <a:t> </a:t>
            </a:r>
            <a:r>
              <a:rPr lang="sv-SE" dirty="0" err="1" smtClean="0"/>
              <a:t>time</a:t>
            </a:r>
            <a:r>
              <a:rPr lang="sv-SE" dirty="0" smtClean="0"/>
              <a:t> </a:t>
            </a:r>
            <a:r>
              <a:rPr lang="sv-SE" dirty="0" err="1" smtClean="0"/>
              <a:t>constant</a:t>
            </a:r>
            <a:r>
              <a:rPr lang="sv-SE" dirty="0" smtClean="0"/>
              <a:t> for non-</a:t>
            </a:r>
            <a:r>
              <a:rPr lang="sv-SE" dirty="0" err="1" smtClean="0"/>
              <a:t>axisymmetric</a:t>
            </a:r>
            <a:r>
              <a:rPr lang="sv-SE" dirty="0" smtClean="0"/>
              <a:t> </a:t>
            </a:r>
            <a:r>
              <a:rPr lang="sv-SE" dirty="0" err="1" smtClean="0"/>
              <a:t>fields</a:t>
            </a:r>
            <a:endParaRPr lang="sv-SE" dirty="0" smtClean="0"/>
          </a:p>
          <a:p>
            <a:pPr marL="285750" indent="-285750">
              <a:buFont typeface="Arial" panose="020B0604020202020204" pitchFamily="34" charset="0"/>
              <a:buChar char="•"/>
            </a:pPr>
            <a:endParaRPr lang="sv-SE" dirty="0" smtClean="0"/>
          </a:p>
          <a:p>
            <a:pPr marL="285750" indent="-285750">
              <a:buFont typeface="Arial" panose="020B0604020202020204" pitchFamily="34" charset="0"/>
              <a:buChar char="•"/>
            </a:pPr>
            <a:r>
              <a:rPr lang="sv-SE" dirty="0" err="1" smtClean="0"/>
              <a:t>Assessment</a:t>
            </a:r>
            <a:r>
              <a:rPr lang="sv-SE" dirty="0" smtClean="0"/>
              <a:t> </a:t>
            </a:r>
            <a:r>
              <a:rPr lang="sv-SE" dirty="0" err="1" smtClean="0"/>
              <a:t>of</a:t>
            </a:r>
            <a:r>
              <a:rPr lang="sv-SE" dirty="0" smtClean="0"/>
              <a:t> </a:t>
            </a:r>
            <a:r>
              <a:rPr lang="sv-SE" dirty="0" err="1" smtClean="0"/>
              <a:t>machine</a:t>
            </a:r>
            <a:r>
              <a:rPr lang="sv-SE" dirty="0" smtClean="0"/>
              <a:t> </a:t>
            </a:r>
            <a:r>
              <a:rPr lang="sv-SE" dirty="0" err="1" smtClean="0"/>
              <a:t>error</a:t>
            </a:r>
            <a:r>
              <a:rPr lang="sv-SE" dirty="0" smtClean="0"/>
              <a:t> </a:t>
            </a:r>
            <a:r>
              <a:rPr lang="sv-SE" dirty="0" err="1" smtClean="0"/>
              <a:t>field</a:t>
            </a:r>
            <a:endParaRPr lang="sv-SE" dirty="0" smtClean="0"/>
          </a:p>
          <a:p>
            <a:pPr marL="285750" indent="-285750">
              <a:buFont typeface="Arial" panose="020B0604020202020204" pitchFamily="34" charset="0"/>
              <a:buChar char="•"/>
            </a:pPr>
            <a:endParaRPr lang="sv-SE" dirty="0" smtClean="0"/>
          </a:p>
          <a:p>
            <a:pPr marL="285750" indent="-285750">
              <a:buFont typeface="Arial" panose="020B0604020202020204" pitchFamily="34" charset="0"/>
              <a:buChar char="•"/>
            </a:pPr>
            <a:r>
              <a:rPr lang="sv-SE" dirty="0" err="1" smtClean="0"/>
              <a:t>Extraction</a:t>
            </a:r>
            <a:r>
              <a:rPr lang="sv-SE" dirty="0" smtClean="0"/>
              <a:t> </a:t>
            </a:r>
            <a:r>
              <a:rPr lang="sv-SE" dirty="0" err="1" smtClean="0"/>
              <a:t>of</a:t>
            </a:r>
            <a:r>
              <a:rPr lang="sv-SE" dirty="0" smtClean="0"/>
              <a:t> RWM </a:t>
            </a:r>
            <a:r>
              <a:rPr lang="sv-SE" dirty="0" err="1" smtClean="0"/>
              <a:t>dynamics</a:t>
            </a:r>
            <a:r>
              <a:rPr lang="sv-SE" dirty="0" smtClean="0"/>
              <a:t> </a:t>
            </a:r>
          </a:p>
        </p:txBody>
      </p:sp>
    </p:spTree>
    <p:extLst>
      <p:ext uri="{BB962C8B-B14F-4D97-AF65-F5344CB8AC3E}">
        <p14:creationId xmlns:p14="http://schemas.microsoft.com/office/powerpoint/2010/main" val="314541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56</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Summary EX/P4-20:  Resistive Wall Mode Studies utilizing External Perturbations P. R. Brunsell, L. Frassinetti, F. A. Volpe, K. E. J. Olofsson, R. Fridström, A.C. Setiadi KTH Royal Institute of Technology, Stockholm, Sweden Columbia University, New York, USA</vt:lpstr>
    </vt:vector>
  </TitlesOfParts>
  <Company>Kungliga Tekniska Högskolan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 Brunsell</dc:creator>
  <cp:lastModifiedBy>Per Brunsell</cp:lastModifiedBy>
  <cp:revision>2</cp:revision>
  <dcterms:created xsi:type="dcterms:W3CDTF">2014-09-19T11:01:05Z</dcterms:created>
  <dcterms:modified xsi:type="dcterms:W3CDTF">2014-09-19T11:11:22Z</dcterms:modified>
</cp:coreProperties>
</file>