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2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1362E36-E53B-4E4C-B22B-95D1186A965E}" type="datetimeFigureOut">
              <a:rPr lang="en-GB" smtClean="0"/>
              <a:t>20/09/2014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B1591-06D9-4C4E-9ED6-D47CC0361EB4}"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362E36-E53B-4E4C-B22B-95D1186A965E}" type="datetimeFigureOut">
              <a:rPr lang="en-GB" smtClean="0"/>
              <a:t>20/09/2014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B1591-06D9-4C4E-9ED6-D47CC0361EB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362E36-E53B-4E4C-B22B-95D1186A965E}" type="datetimeFigureOut">
              <a:rPr lang="en-GB" smtClean="0"/>
              <a:t>20/09/2014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B1591-06D9-4C4E-9ED6-D47CC0361EB4}"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362E36-E53B-4E4C-B22B-95D1186A965E}" type="datetimeFigureOut">
              <a:rPr lang="en-GB" smtClean="0"/>
              <a:t>20/09/2014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B1591-06D9-4C4E-9ED6-D47CC0361EB4}"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362E36-E53B-4E4C-B22B-95D1186A965E}" type="datetimeFigureOut">
              <a:rPr lang="en-GB" smtClean="0"/>
              <a:t>20/09/2014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B1591-06D9-4C4E-9ED6-D47CC0361EB4}"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1362E36-E53B-4E4C-B22B-95D1186A965E}" type="datetimeFigureOut">
              <a:rPr lang="en-GB" smtClean="0"/>
              <a:t>20/09/2014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B1591-06D9-4C4E-9ED6-D47CC0361EB4}"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1362E36-E53B-4E4C-B22B-95D1186A965E}" type="datetimeFigureOut">
              <a:rPr lang="en-GB" smtClean="0"/>
              <a:t>20/09/2014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E4B1591-06D9-4C4E-9ED6-D47CC0361EB4}"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1362E36-E53B-4E4C-B22B-95D1186A965E}" type="datetimeFigureOut">
              <a:rPr lang="en-GB" smtClean="0"/>
              <a:t>20/09/2014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E4B1591-06D9-4C4E-9ED6-D47CC0361EB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362E36-E53B-4E4C-B22B-95D1186A965E}" type="datetimeFigureOut">
              <a:rPr lang="en-GB" smtClean="0"/>
              <a:t>20/09/2014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E4B1591-06D9-4C4E-9ED6-D47CC0361EB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362E36-E53B-4E4C-B22B-95D1186A965E}" type="datetimeFigureOut">
              <a:rPr lang="en-GB" smtClean="0"/>
              <a:t>20/09/2014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B1591-06D9-4C4E-9ED6-D47CC0361EB4}"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362E36-E53B-4E4C-B22B-95D1186A965E}" type="datetimeFigureOut">
              <a:rPr lang="en-GB" smtClean="0"/>
              <a:t>20/09/2014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B1591-06D9-4C4E-9ED6-D47CC0361EB4}"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362E36-E53B-4E4C-B22B-95D1186A965E}" type="datetimeFigureOut">
              <a:rPr lang="en-GB" smtClean="0"/>
              <a:t>20/09/2014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4B1591-06D9-4C4E-9ED6-D47CC0361EB4}"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692696"/>
            <a:ext cx="7992888" cy="7017306"/>
          </a:xfrm>
          <a:prstGeom prst="rect">
            <a:avLst/>
          </a:prstGeom>
        </p:spPr>
        <p:txBody>
          <a:bodyPr wrap="square">
            <a:spAutoFit/>
          </a:bodyPr>
          <a:lstStyle/>
          <a:p>
            <a:pPr algn="just">
              <a:buFont typeface="Arial" pitchFamily="34" charset="0"/>
              <a:buChar char="•"/>
            </a:pPr>
            <a:r>
              <a:rPr lang="en-GB" dirty="0" smtClean="0"/>
              <a:t> </a:t>
            </a:r>
            <a:r>
              <a:rPr lang="en-GB" dirty="0" smtClean="0">
                <a:latin typeface="Times New Roman" pitchFamily="18" charset="0"/>
                <a:cs typeface="Times New Roman" pitchFamily="18" charset="0"/>
              </a:rPr>
              <a:t>Extremely </a:t>
            </a:r>
            <a:r>
              <a:rPr lang="en-GB" dirty="0">
                <a:latin typeface="Times New Roman" pitchFamily="18" charset="0"/>
                <a:cs typeface="Times New Roman" pitchFamily="18" charset="0"/>
              </a:rPr>
              <a:t>fast neutrons produced by fusion </a:t>
            </a:r>
            <a:r>
              <a:rPr lang="en-GB" dirty="0" smtClean="0">
                <a:latin typeface="Times New Roman" pitchFamily="18" charset="0"/>
                <a:cs typeface="Times New Roman" pitchFamily="18" charset="0"/>
              </a:rPr>
              <a:t>reactions </a:t>
            </a:r>
            <a:r>
              <a:rPr lang="en-GB" dirty="0">
                <a:latin typeface="Times New Roman" pitchFamily="18" charset="0"/>
                <a:cs typeface="Times New Roman" pitchFamily="18" charset="0"/>
              </a:rPr>
              <a:t>neutrons cause damage within the structure of the material which leads to swelling through the creation of </a:t>
            </a:r>
            <a:r>
              <a:rPr lang="en-GB" dirty="0" smtClean="0">
                <a:latin typeface="Times New Roman" pitchFamily="18" charset="0"/>
                <a:cs typeface="Times New Roman" pitchFamily="18" charset="0"/>
              </a:rPr>
              <a:t>voids. Current experiments are not able to match the energy of fusion neutrons in the testing of materials for fusion reactors</a:t>
            </a:r>
            <a:r>
              <a:rPr lang="en-GB" dirty="0" smtClean="0"/>
              <a:t>.</a:t>
            </a:r>
          </a:p>
          <a:p>
            <a:pPr algn="just"/>
            <a:endParaRPr lang="en-GB" dirty="0" smtClean="0"/>
          </a:p>
          <a:p>
            <a:pPr algn="just">
              <a:buFont typeface="Arial" pitchFamily="34" charset="0"/>
              <a:buChar char="•"/>
            </a:pPr>
            <a:r>
              <a:rPr lang="en-GB" dirty="0">
                <a:latin typeface="Times New Roman" pitchFamily="18" charset="0"/>
                <a:cs typeface="Times New Roman" pitchFamily="18" charset="0"/>
              </a:rPr>
              <a:t> </a:t>
            </a:r>
            <a:r>
              <a:rPr lang="en-GB" dirty="0" err="1" smtClean="0">
                <a:latin typeface="Times New Roman" pitchFamily="18" charset="0"/>
                <a:cs typeface="Times New Roman" pitchFamily="18" charset="0"/>
              </a:rPr>
              <a:t>Culham</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Center</a:t>
            </a:r>
            <a:r>
              <a:rPr lang="en-GB" dirty="0" smtClean="0">
                <a:latin typeface="Times New Roman" pitchFamily="18" charset="0"/>
                <a:cs typeface="Times New Roman" pitchFamily="18" charset="0"/>
              </a:rPr>
              <a:t> for Fusion Energy, in a consortium with UK universities and Rutherford Appleton Laboratory, is developing a concept for a large neutron source to test materials for future fusion power plants including the proposed prototype, DEMO, that will follow the ITER project.</a:t>
            </a:r>
          </a:p>
          <a:p>
            <a:pPr algn="just"/>
            <a:endParaRPr lang="en-GB" dirty="0" smtClean="0"/>
          </a:p>
          <a:p>
            <a:pPr algn="just">
              <a:buFont typeface="Arial" pitchFamily="34" charset="0"/>
              <a:buChar char="•"/>
            </a:pPr>
            <a:r>
              <a:rPr lang="en-GB" dirty="0" smtClean="0">
                <a:latin typeface="Times New Roman" pitchFamily="18" charset="0"/>
                <a:cs typeface="Times New Roman" pitchFamily="18" charset="0"/>
              </a:rPr>
              <a:t>The world's largest research consortium in the field of metals research and manufacturing is to be created by European industry in the form of Metallurgy Europe. The R&amp;D program has recently been selected as a new Eureka Cluster and will bring together over 170 companies and laboratories from across 20 countries. Funding for the project has been stated as EUR 1 billion over seven years.</a:t>
            </a:r>
            <a:endParaRPr lang="en-GB" dirty="0" smtClean="0"/>
          </a:p>
          <a:p>
            <a:pPr algn="just"/>
            <a:endParaRPr lang="en-GB" dirty="0" smtClean="0"/>
          </a:p>
          <a:p>
            <a:pPr algn="just">
              <a:buFont typeface="Arial" pitchFamily="34" charset="0"/>
              <a:buChar char="•"/>
            </a:pPr>
            <a:r>
              <a:rPr lang="en-GB" dirty="0" smtClean="0"/>
              <a:t>At </a:t>
            </a:r>
            <a:r>
              <a:rPr lang="en-GB" dirty="0"/>
              <a:t>PRIMA, the components of ITER's most powerful heating system—neutral beam injection—will be tested in advance of ITER operation.  Europe, Japan and India are contributing all components according to the specifications of Procurement Arrangements signed with the ITER Organization; Italy is building the facility as a voluntary contribution to the neutral beam development </a:t>
            </a:r>
            <a:r>
              <a:rPr lang="en-GB" dirty="0" smtClean="0"/>
              <a:t>program.</a:t>
            </a:r>
            <a:endParaRPr lang="en-GB" dirty="0" smtClean="0">
              <a:latin typeface="Times New Roman" pitchFamily="18" charset="0"/>
              <a:cs typeface="Times New Roman" pitchFamily="18" charset="0"/>
            </a:endParaRPr>
          </a:p>
          <a:p>
            <a:pPr algn="just"/>
            <a:endParaRPr lang="en-GB" dirty="0" smtClean="0">
              <a:latin typeface="Times New Roman" pitchFamily="18" charset="0"/>
              <a:cs typeface="Times New Roman" pitchFamily="18" charset="0"/>
            </a:endParaRPr>
          </a:p>
          <a:p>
            <a:pPr algn="just"/>
            <a:endParaRPr lang="en-GB" dirty="0"/>
          </a:p>
          <a:p>
            <a:pPr algn="just"/>
            <a:endParaRPr lang="en-GB" dirty="0" smtClean="0"/>
          </a:p>
          <a:p>
            <a:pPr algn="just"/>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186</Words>
  <Application>Microsoft Office PowerPoint</Application>
  <PresentationFormat>On-screen Show (4:3)</PresentationFormat>
  <Paragraphs>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William</dc:creator>
  <cp:lastModifiedBy>William</cp:lastModifiedBy>
  <cp:revision>7</cp:revision>
  <dcterms:created xsi:type="dcterms:W3CDTF">2014-09-20T18:00:57Z</dcterms:created>
  <dcterms:modified xsi:type="dcterms:W3CDTF">2014-09-20T18:26:01Z</dcterms:modified>
</cp:coreProperties>
</file>