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264B-912E-4D58-931F-9329F6FE9BF7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936A-DE43-403E-9D53-FC07AE0B52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252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264B-912E-4D58-931F-9329F6FE9BF7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936A-DE43-403E-9D53-FC07AE0B52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293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264B-912E-4D58-931F-9329F6FE9BF7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936A-DE43-403E-9D53-FC07AE0B52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821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264B-912E-4D58-931F-9329F6FE9BF7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936A-DE43-403E-9D53-FC07AE0B52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7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264B-912E-4D58-931F-9329F6FE9BF7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936A-DE43-403E-9D53-FC07AE0B52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90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264B-912E-4D58-931F-9329F6FE9BF7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936A-DE43-403E-9D53-FC07AE0B52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355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264B-912E-4D58-931F-9329F6FE9BF7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936A-DE43-403E-9D53-FC07AE0B52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537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264B-912E-4D58-931F-9329F6FE9BF7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936A-DE43-403E-9D53-FC07AE0B52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09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264B-912E-4D58-931F-9329F6FE9BF7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936A-DE43-403E-9D53-FC07AE0B52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986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264B-912E-4D58-931F-9329F6FE9BF7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936A-DE43-403E-9D53-FC07AE0B52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19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264B-912E-4D58-931F-9329F6FE9BF7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936A-DE43-403E-9D53-FC07AE0B52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833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B264B-912E-4D58-931F-9329F6FE9BF7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D936A-DE43-403E-9D53-FC07AE0B52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716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7667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of the Business Ecosystem of the Big Science in Korea: Focus on Nuclear Fusion and Accelerator Devices</a:t>
            </a:r>
            <a:endParaRPr lang="ko-KR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92091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ko-KR" sz="20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Big science, referring to nuclear fusion and accelerators, shares the characteristics of requiring long-term and massive budget investments, human resources, and extreme technologies</a:t>
            </a:r>
            <a:r>
              <a:rPr lang="en-US" altLang="ko-KR" sz="20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. </a:t>
            </a:r>
          </a:p>
          <a:p>
            <a:pPr marL="342900" indent="-342900" latinLnBrk="0">
              <a:buFont typeface="Wingdings" panose="05000000000000000000" pitchFamily="2" charset="2"/>
              <a:buChar char="v"/>
            </a:pPr>
            <a:r>
              <a:rPr lang="en-US" altLang="ko-KR" sz="20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Through the construction of the </a:t>
            </a:r>
            <a:r>
              <a:rPr lang="en-US" altLang="ko-KR" sz="20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Pohang </a:t>
            </a:r>
            <a:r>
              <a:rPr lang="en-US" altLang="ko-KR" sz="20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accelerator </a:t>
            </a:r>
            <a:r>
              <a:rPr lang="en-US" altLang="ko-KR" sz="20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('88 - '94), </a:t>
            </a:r>
            <a:r>
              <a:rPr lang="en-US" altLang="ko-KR" sz="20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KSTAR (</a:t>
            </a:r>
            <a:r>
              <a:rPr lang="en-US" altLang="ko-KR" sz="20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'95 - </a:t>
            </a:r>
            <a:r>
              <a:rPr lang="en-US" altLang="ko-KR" sz="20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'07), and ITER (’07~now), a</a:t>
            </a:r>
            <a:r>
              <a:rPr lang="en-US" altLang="ko-KR" sz="2000" dirty="0" smtClean="0"/>
              <a:t>pproximately 480 </a:t>
            </a:r>
            <a:r>
              <a:rPr lang="en-US" altLang="ko-KR" sz="2000" dirty="0"/>
              <a:t>companies </a:t>
            </a:r>
            <a:r>
              <a:rPr lang="en-US" altLang="ko-KR" sz="2000" dirty="0" smtClean="0"/>
              <a:t>have </a:t>
            </a:r>
            <a:r>
              <a:rPr lang="en-US" altLang="ko-KR" sz="2000" dirty="0" smtClean="0"/>
              <a:t>formed the business </a:t>
            </a:r>
            <a:r>
              <a:rPr lang="en-US" altLang="ko-KR" sz="2000" dirty="0" smtClean="0"/>
              <a:t>ecosystems in Korea</a:t>
            </a:r>
          </a:p>
          <a:p>
            <a:pPr marL="342900" indent="-342900" latinLnBrk="0">
              <a:buFont typeface="Wingdings" panose="05000000000000000000" pitchFamily="2" charset="2"/>
              <a:buChar char="v"/>
            </a:pPr>
            <a:r>
              <a:rPr lang="en-US" altLang="ko-KR" sz="20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Consequently</a:t>
            </a:r>
            <a:r>
              <a:rPr lang="en-US" altLang="ko-KR" sz="20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the present study seeks to propose </a:t>
            </a:r>
            <a:r>
              <a:rPr lang="en-US" altLang="ko-KR" sz="20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strategies </a:t>
            </a:r>
            <a:r>
              <a:rPr lang="en-US" altLang="ko-KR" sz="20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for activating the business ecosystem of nuclear fusion and accelerators. </a:t>
            </a:r>
            <a:endParaRPr lang="en-US" altLang="ko-KR" sz="2000" dirty="0" smtClean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285750" indent="-285750" fontAlgn="base" latinLnBrk="0">
              <a:buFont typeface="Wingdings" panose="05000000000000000000" pitchFamily="2" charset="2"/>
              <a:buChar char="v"/>
            </a:pPr>
            <a:r>
              <a:rPr lang="en-US" altLang="ko-KR" sz="20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It </a:t>
            </a:r>
            <a:r>
              <a:rPr lang="en-US" altLang="ko-KR" sz="20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derives the four policy alternatives of approach, care, expansion, and infrastructure in accordance with the results of an empirical analysis to activate the business ecosystem of nuclear fusion and accelerators. </a:t>
            </a:r>
            <a:endParaRPr lang="ko-KR" altLang="en-US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82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135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WONJAE CHOI</dc:creator>
  <cp:lastModifiedBy>WONJAE CHOI</cp:lastModifiedBy>
  <cp:revision>7</cp:revision>
  <dcterms:created xsi:type="dcterms:W3CDTF">2014-09-21T11:42:30Z</dcterms:created>
  <dcterms:modified xsi:type="dcterms:W3CDTF">2014-09-21T12:59:06Z</dcterms:modified>
</cp:coreProperties>
</file>