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7"/>
  </p:notesMasterIdLst>
  <p:sldIdLst>
    <p:sldId id="502" r:id="rId2"/>
    <p:sldId id="754" r:id="rId3"/>
    <p:sldId id="755" r:id="rId4"/>
    <p:sldId id="756" r:id="rId5"/>
    <p:sldId id="759" r:id="rId6"/>
    <p:sldId id="760" r:id="rId7"/>
    <p:sldId id="761" r:id="rId8"/>
    <p:sldId id="798" r:id="rId9"/>
    <p:sldId id="736" r:id="rId10"/>
    <p:sldId id="737" r:id="rId11"/>
    <p:sldId id="765" r:id="rId12"/>
    <p:sldId id="690" r:id="rId13"/>
    <p:sldId id="732" r:id="rId14"/>
    <p:sldId id="764" r:id="rId15"/>
    <p:sldId id="766" r:id="rId16"/>
    <p:sldId id="773" r:id="rId17"/>
    <p:sldId id="774" r:id="rId18"/>
    <p:sldId id="775" r:id="rId19"/>
    <p:sldId id="791" r:id="rId20"/>
    <p:sldId id="776" r:id="rId21"/>
    <p:sldId id="801" r:id="rId22"/>
    <p:sldId id="800" r:id="rId23"/>
    <p:sldId id="799" r:id="rId24"/>
    <p:sldId id="695" r:id="rId25"/>
    <p:sldId id="699" r:id="rId26"/>
    <p:sldId id="701" r:id="rId27"/>
    <p:sldId id="702" r:id="rId28"/>
    <p:sldId id="703" r:id="rId29"/>
    <p:sldId id="708" r:id="rId30"/>
    <p:sldId id="733" r:id="rId31"/>
    <p:sldId id="710" r:id="rId32"/>
    <p:sldId id="714" r:id="rId33"/>
    <p:sldId id="717" r:id="rId34"/>
    <p:sldId id="718" r:id="rId35"/>
    <p:sldId id="731" r:id="rId36"/>
    <p:sldId id="792" r:id="rId37"/>
    <p:sldId id="789" r:id="rId38"/>
    <p:sldId id="782" r:id="rId39"/>
    <p:sldId id="793" r:id="rId40"/>
    <p:sldId id="783" r:id="rId41"/>
    <p:sldId id="784" r:id="rId42"/>
    <p:sldId id="785" r:id="rId43"/>
    <p:sldId id="786" r:id="rId44"/>
    <p:sldId id="689" r:id="rId45"/>
    <p:sldId id="796" r:id="rId46"/>
    <p:sldId id="795" r:id="rId47"/>
    <p:sldId id="641" r:id="rId48"/>
    <p:sldId id="666" r:id="rId49"/>
    <p:sldId id="636" r:id="rId50"/>
    <p:sldId id="738" r:id="rId51"/>
    <p:sldId id="740" r:id="rId52"/>
    <p:sldId id="741" r:id="rId53"/>
    <p:sldId id="742" r:id="rId54"/>
    <p:sldId id="743" r:id="rId55"/>
    <p:sldId id="744" r:id="rId56"/>
    <p:sldId id="745" r:id="rId57"/>
    <p:sldId id="797" r:id="rId58"/>
    <p:sldId id="746" r:id="rId59"/>
    <p:sldId id="747" r:id="rId60"/>
    <p:sldId id="748" r:id="rId61"/>
    <p:sldId id="749" r:id="rId62"/>
    <p:sldId id="750" r:id="rId63"/>
    <p:sldId id="752" r:id="rId64"/>
    <p:sldId id="772" r:id="rId65"/>
    <p:sldId id="790" r:id="rId66"/>
  </p:sldIdLst>
  <p:sldSz cx="9144000" cy="6858000" type="screen4x3"/>
  <p:notesSz cx="6731000" cy="9856788"/>
  <p:defaultTextStyle>
    <a:defPPr>
      <a:defRPr lang="ko-KR"/>
    </a:defPPr>
    <a:lvl1pPr algn="ctr" rtl="0" fontAlgn="base" latinLnBrk="1">
      <a:spcBef>
        <a:spcPct val="0"/>
      </a:spcBef>
      <a:spcAft>
        <a:spcPct val="0"/>
      </a:spcAft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1pPr>
    <a:lvl2pPr marL="457200" algn="ctr" rtl="0" fontAlgn="base" latinLnBrk="1">
      <a:spcBef>
        <a:spcPct val="0"/>
      </a:spcBef>
      <a:spcAft>
        <a:spcPct val="0"/>
      </a:spcAft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2pPr>
    <a:lvl3pPr marL="914400" algn="ctr" rtl="0" fontAlgn="base" latinLnBrk="1">
      <a:spcBef>
        <a:spcPct val="0"/>
      </a:spcBef>
      <a:spcAft>
        <a:spcPct val="0"/>
      </a:spcAft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3pPr>
    <a:lvl4pPr marL="1371600" algn="ctr" rtl="0" fontAlgn="base" latinLnBrk="1">
      <a:spcBef>
        <a:spcPct val="0"/>
      </a:spcBef>
      <a:spcAft>
        <a:spcPct val="0"/>
      </a:spcAft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4pPr>
    <a:lvl5pPr marL="1828800" algn="ctr" rtl="0" fontAlgn="base" latinLnBrk="1">
      <a:spcBef>
        <a:spcPct val="0"/>
      </a:spcBef>
      <a:spcAft>
        <a:spcPct val="0"/>
      </a:spcAft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5pPr>
    <a:lvl6pPr marL="2286000" algn="l" defTabSz="914400" rtl="0" eaLnBrk="1" latinLnBrk="1" hangingPunct="1"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6pPr>
    <a:lvl7pPr marL="2743200" algn="l" defTabSz="914400" rtl="0" eaLnBrk="1" latinLnBrk="1" hangingPunct="1"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7pPr>
    <a:lvl8pPr marL="3200400" algn="l" defTabSz="914400" rtl="0" eaLnBrk="1" latinLnBrk="1" hangingPunct="1"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8pPr>
    <a:lvl9pPr marL="3657600" algn="l" defTabSz="914400" rtl="0" eaLnBrk="1" latinLnBrk="1" hangingPunct="1">
      <a:defRPr kumimoji="1" kern="1200">
        <a:solidFill>
          <a:schemeClr val="tx1"/>
        </a:solidFill>
        <a:latin typeface="Impact" pitchFamily="34" charset="0"/>
        <a:ea typeface="굴림" pitchFamily="50" charset="-127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showAnimation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FFFF00"/>
    <a:srgbClr val="328F32"/>
    <a:srgbClr val="FFFF99"/>
    <a:srgbClr val="FF9900"/>
    <a:srgbClr val="009999"/>
    <a:srgbClr val="FF7F00"/>
    <a:srgbClr val="BEBEBE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E8B1032C-EA38-4F05-BA0D-38AFFFC7BED3}" styleName="밝은 스타일 3 - 강조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7CE84F3-28C3-443E-9E96-99CF82512B78}" styleName="어두운 스타일 1 - 강조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4B1156A-380E-4F78-BDF5-A606A8083BF9}" styleName="보통 스타일 4 - 강조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889" autoAdjust="0"/>
    <p:restoredTop sz="90096" autoAdjust="0"/>
  </p:normalViewPr>
  <p:slideViewPr>
    <p:cSldViewPr>
      <p:cViewPr varScale="1">
        <p:scale>
          <a:sx n="109" d="100"/>
          <a:sy n="109" d="100"/>
        </p:scale>
        <p:origin x="-1746" y="-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1012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1552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30.xml"/><Relationship Id="rId2" Type="http://schemas.openxmlformats.org/officeDocument/2006/relationships/slide" Target="slides/slide29.xml"/><Relationship Id="rId1" Type="http://schemas.openxmlformats.org/officeDocument/2006/relationships/slide" Target="slides/slide21.xml"/><Relationship Id="rId6" Type="http://schemas.openxmlformats.org/officeDocument/2006/relationships/slide" Target="slides/slide48.xml"/><Relationship Id="rId5" Type="http://schemas.openxmlformats.org/officeDocument/2006/relationships/slide" Target="slides/slide47.xml"/><Relationship Id="rId4" Type="http://schemas.openxmlformats.org/officeDocument/2006/relationships/slide" Target="slides/slide3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.wmf"/><Relationship Id="rId2" Type="http://schemas.openxmlformats.org/officeDocument/2006/relationships/image" Target="../media/image59.wmf"/><Relationship Id="rId1" Type="http://schemas.openxmlformats.org/officeDocument/2006/relationships/image" Target="../media/image5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6238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굴림" pitchFamily="50" charset="-127"/>
              </a:defRPr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3175" y="0"/>
            <a:ext cx="2916238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굴림" pitchFamily="50" charset="-127"/>
              </a:defRPr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43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1700" y="739775"/>
            <a:ext cx="4927600" cy="36957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100" y="4681538"/>
            <a:ext cx="5384800" cy="443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noProof="0" smtClean="0"/>
              <a:t>마스터 텍스트 스타일을 편집합니다</a:t>
            </a:r>
          </a:p>
          <a:p>
            <a:pPr lvl="1"/>
            <a:r>
              <a:rPr lang="ko-KR" altLang="en-US" noProof="0" smtClean="0"/>
              <a:t>둘째 수준</a:t>
            </a:r>
          </a:p>
          <a:p>
            <a:pPr lvl="2"/>
            <a:r>
              <a:rPr lang="ko-KR" altLang="en-US" noProof="0" smtClean="0"/>
              <a:t>셋째 수준</a:t>
            </a:r>
          </a:p>
          <a:p>
            <a:pPr lvl="3"/>
            <a:r>
              <a:rPr lang="ko-KR" altLang="en-US" noProof="0" smtClean="0"/>
              <a:t>넷째 수준</a:t>
            </a:r>
          </a:p>
          <a:p>
            <a:pPr lvl="4"/>
            <a:r>
              <a:rPr lang="ko-KR" altLang="en-US" noProof="0" smtClean="0"/>
              <a:t>다섯째 수준</a:t>
            </a:r>
          </a:p>
        </p:txBody>
      </p:sp>
      <p:sp>
        <p:nvSpPr>
          <p:cNvPr id="717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61488"/>
            <a:ext cx="2916238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굴림" pitchFamily="50" charset="-127"/>
              </a:defRPr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17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3175" y="9361488"/>
            <a:ext cx="2916238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굴림" pitchFamily="50" charset="-127"/>
              </a:defRPr>
            </a:lvl1pPr>
          </a:lstStyle>
          <a:p>
            <a:pPr>
              <a:defRPr/>
            </a:pPr>
            <a:fld id="{988F1840-28CE-4026-A250-59950397FB46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99600949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1pPr>
    <a:lvl2pPr marL="4572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2pPr>
    <a:lvl3pPr marL="9144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3pPr>
    <a:lvl4pPr marL="13716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4pPr>
    <a:lvl5pPr marL="18288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ABD38-8E58-48C1-A5BA-5D85382A3031}" type="slidenum">
              <a:rPr lang="ko-KR" altLang="en-US" smtClean="0">
                <a:solidFill>
                  <a:prstClr val="black"/>
                </a:solidFill>
              </a:rPr>
              <a:pPr/>
              <a:t>2</a:t>
            </a:fld>
            <a:endParaRPr lang="ko-KR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13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ABD38-8E58-48C1-A5BA-5D85382A3031}" type="slidenum">
              <a:rPr lang="ko-KR" altLang="en-US" smtClean="0">
                <a:solidFill>
                  <a:prstClr val="black"/>
                </a:solidFill>
              </a:rPr>
              <a:pPr/>
              <a:t>15</a:t>
            </a:fld>
            <a:endParaRPr lang="ko-KR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16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17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18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19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20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21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22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3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23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24</a:t>
            </a:fld>
            <a:endParaRPr lang="en-CA" altLang="ko-KR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25</a:t>
            </a:fld>
            <a:endParaRPr lang="en-CA" altLang="ko-KR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28</a:t>
            </a:fld>
            <a:endParaRPr lang="en-CA" altLang="ko-KR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29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30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31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  <p:sp>
        <p:nvSpPr>
          <p:cNvPr id="2" name="바닥글 개체 틀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altLang="ko-KR" smtClean="0"/>
              <a:t>DEMO </a:t>
            </a:r>
            <a:r>
              <a:rPr lang="ko-KR" altLang="en-US" smtClean="0"/>
              <a:t>기술연구부</a:t>
            </a:r>
            <a:endParaRPr lang="en-US" altLang="ko-KR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33</a:t>
            </a:fld>
            <a:endParaRPr lang="en-CA" altLang="ko-KR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34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35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36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40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41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42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43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00" indent="-285731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2924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093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262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431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60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877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5939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44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00" indent="-285731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2924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093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262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431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60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877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5939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45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00" indent="-285731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2924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093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262" indent="-228585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431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60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8770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5939" indent="-228585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46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47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7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727CE0-E26B-4D05-A667-6D1D7B1B5F0A}" type="slidenum">
              <a:rPr lang="en-CA" altLang="ko-KR"/>
              <a:pPr/>
              <a:t>48</a:t>
            </a:fld>
            <a:endParaRPr lang="en-CA" altLang="ko-KR" dirty="0"/>
          </a:p>
        </p:txBody>
      </p:sp>
      <p:sp>
        <p:nvSpPr>
          <p:cNvPr id="369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49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51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52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ABD38-8E58-48C1-A5BA-5D85382A3031}" type="slidenum">
              <a:rPr lang="ko-KR" altLang="en-US" smtClean="0">
                <a:solidFill>
                  <a:prstClr val="black"/>
                </a:solidFill>
              </a:rPr>
              <a:pPr/>
              <a:t>53</a:t>
            </a:fld>
            <a:endParaRPr lang="ko-KR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55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56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57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58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8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59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60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61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62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63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64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0C916E1C-B373-443A-A1D9-9EF23FE540F1}" type="slidenum">
              <a:rPr lang="en-US" altLang="ko-KR" smtClean="0">
                <a:latin typeface="굴림" pitchFamily="50" charset="-127"/>
              </a:rPr>
              <a:pPr eaLnBrk="1" hangingPunct="1"/>
              <a:t>65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6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9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ABD38-8E58-48C1-A5BA-5D85382A3031}" type="slidenum">
              <a:rPr lang="ko-KR" altLang="en-US" smtClean="0"/>
              <a:pPr/>
              <a:t>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919852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ABD38-8E58-48C1-A5BA-5D85382A3031}" type="slidenum">
              <a:rPr lang="ko-KR" altLang="en-US" smtClean="0">
                <a:solidFill>
                  <a:prstClr val="black"/>
                </a:solidFill>
              </a:rPr>
              <a:pPr/>
              <a:t>11</a:t>
            </a:fld>
            <a:endParaRPr lang="ko-KR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eaLnBrk="1" hangingPunct="1"/>
            <a:fld id="{BED516B9-176C-45A7-9C06-026BBC184BB2}" type="slidenum">
              <a:rPr lang="en-US" altLang="ko-KR" smtClean="0">
                <a:latin typeface="굴림" pitchFamily="50" charset="-127"/>
              </a:rPr>
              <a:pPr eaLnBrk="1" hangingPunct="1"/>
              <a:t>12</a:t>
            </a:fld>
            <a:endParaRPr lang="en-US" altLang="ko-KR" smtClean="0">
              <a:latin typeface="굴림" pitchFamily="50" charset="-127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981075"/>
            <a:ext cx="7772400" cy="1943100"/>
          </a:xfrm>
        </p:spPr>
        <p:txBody>
          <a:bodyPr/>
          <a:lstStyle>
            <a:lvl1pPr algn="ctr">
              <a:defRPr sz="440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4652963"/>
            <a:ext cx="6400800" cy="985837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굴림" pitchFamily="50" charset="-127"/>
              </a:defRPr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굴림" pitchFamily="50" charset="-127"/>
              </a:defRPr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5D2646E-30CA-4552-BF18-6610DF229D65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016918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5F4DC3-0882-4FD5-BC99-522C1AD2E36C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8932933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858000" y="44450"/>
            <a:ext cx="2286000" cy="6081713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0" y="44450"/>
            <a:ext cx="6705600" cy="6081713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ED4F63-B733-4A00-9BC7-DA9E2561FAE8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148901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제목, 내용 및 내용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0" y="44450"/>
            <a:ext cx="9144000" cy="5762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052513"/>
            <a:ext cx="4038600" cy="5073650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quarter" idx="2"/>
          </p:nvPr>
        </p:nvSpPr>
        <p:spPr>
          <a:xfrm>
            <a:off x="4648200" y="1052513"/>
            <a:ext cx="4038600" cy="2460625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내용 개체 틀 4"/>
          <p:cNvSpPr>
            <a:spLocks noGrp="1"/>
          </p:cNvSpPr>
          <p:nvPr>
            <p:ph sz="quarter" idx="3"/>
          </p:nvPr>
        </p:nvSpPr>
        <p:spPr>
          <a:xfrm>
            <a:off x="4648200" y="3665538"/>
            <a:ext cx="4038600" cy="2460625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4E4790-36F7-439F-9805-12593D7D67DB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2926000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제목, 텍스트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0" y="44450"/>
            <a:ext cx="9144000" cy="5762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half" idx="1"/>
          </p:nvPr>
        </p:nvSpPr>
        <p:spPr>
          <a:xfrm>
            <a:off x="457200" y="1052513"/>
            <a:ext cx="4038600" cy="5073650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052513"/>
            <a:ext cx="4038600" cy="5073650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2BE8A-20AA-4FCC-9C65-FEB4748F2713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2916360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&amp; Foot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/>
          <p:cNvSpPr>
            <a:spLocks noGrp="1"/>
          </p:cNvSpPr>
          <p:nvPr>
            <p:ph type="title" hasCustomPrompt="1"/>
          </p:nvPr>
        </p:nvSpPr>
        <p:spPr>
          <a:xfrm>
            <a:off x="-36513" y="-27383"/>
            <a:ext cx="7808992" cy="841848"/>
          </a:xfrm>
        </p:spPr>
        <p:txBody>
          <a:bodyPr/>
          <a:lstStyle/>
          <a:p>
            <a:r>
              <a:rPr lang="en-US" altLang="ko-KR" dirty="0" smtClean="0"/>
              <a:t>Click to edit Master title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22805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1F4ABB-9C94-4896-BFA7-6526CBFDFFDE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797793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8737B9-483F-4036-973A-14C0B124C7AA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4674526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052513"/>
            <a:ext cx="4038600" cy="50736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052513"/>
            <a:ext cx="4038600" cy="50736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1DF5EB-474E-4057-819E-B688853EE15D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2289534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3A8B82-00B2-4021-BAC4-39E22EEBC337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405617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221D73-04CE-44DC-B6F5-6566E806014A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2696103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7384DD-365C-47AE-B900-D095DE4CD25D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1903901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673CE4-61A1-4096-AC64-69BFDA26B953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6809790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BD40FA-AD76-438A-A868-5227505A3EA4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038457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052513"/>
            <a:ext cx="8229600" cy="507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01013" y="6381750"/>
            <a:ext cx="1042987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bg1"/>
                </a:solidFill>
                <a:latin typeface="굴림" pitchFamily="50" charset="-127"/>
              </a:defRPr>
            </a:lvl1pPr>
          </a:lstStyle>
          <a:p>
            <a:pPr>
              <a:defRPr/>
            </a:pPr>
            <a:fld id="{C0845DE7-29FB-4591-BC61-7ECF0FEBE718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  <p:sp>
        <p:nvSpPr>
          <p:cNvPr id="1028" name="AutoShape 10"/>
          <p:cNvSpPr>
            <a:spLocks noChangeArrowheads="1"/>
          </p:cNvSpPr>
          <p:nvPr/>
        </p:nvSpPr>
        <p:spPr bwMode="auto">
          <a:xfrm>
            <a:off x="0" y="0"/>
            <a:ext cx="9144000" cy="692150"/>
          </a:xfrm>
          <a:prstGeom prst="bevel">
            <a:avLst>
              <a:gd name="adj" fmla="val 12500"/>
            </a:avLst>
          </a:prstGeom>
          <a:solidFill>
            <a:srgbClr val="FFFF00"/>
          </a:solidFill>
          <a:ln>
            <a:noFill/>
          </a:ln>
          <a:extLst/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029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44450"/>
            <a:ext cx="9144000" cy="576263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dirty="0" smtClean="0"/>
              <a:t>마스터 제목 스타일 편집</a:t>
            </a:r>
          </a:p>
        </p:txBody>
      </p:sp>
      <p:sp>
        <p:nvSpPr>
          <p:cNvPr id="2" name="Rectangle 11"/>
          <p:cNvSpPr>
            <a:spLocks noChangeArrowheads="1"/>
          </p:cNvSpPr>
          <p:nvPr/>
        </p:nvSpPr>
        <p:spPr bwMode="auto">
          <a:xfrm>
            <a:off x="228600" y="6470650"/>
            <a:ext cx="8686800" cy="7461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660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031" name="Text Box 12"/>
          <p:cNvSpPr txBox="1">
            <a:spLocks noChangeArrowheads="1"/>
          </p:cNvSpPr>
          <p:nvPr/>
        </p:nvSpPr>
        <p:spPr bwMode="auto">
          <a:xfrm>
            <a:off x="6228183" y="6535112"/>
            <a:ext cx="289525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3" tIns="45712" rIns="91423" bIns="45712">
            <a:spAutoFit/>
          </a:bodyPr>
          <a:lstStyle>
            <a:lvl1pPr defTabSz="912813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1pPr>
            <a:lvl2pPr marL="742950" indent="-285750" defTabSz="912813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2pPr>
            <a:lvl3pPr marL="1143000" indent="-228600" defTabSz="912813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3pPr>
            <a:lvl4pPr marL="1600200" indent="-228600" defTabSz="912813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4pPr>
            <a:lvl5pPr marL="2057400" indent="-228600" defTabSz="912813" eaLnBrk="0" hangingPunct="0"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5pPr>
            <a:lvl6pPr marL="25146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6pPr>
            <a:lvl7pPr marL="29718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7pPr>
            <a:lvl8pPr marL="34290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8pPr>
            <a:lvl9pPr marL="38862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Impact" pitchFamily="34" charset="0"/>
                <a:ea typeface="굴림" pitchFamily="50" charset="-127"/>
              </a:defRPr>
            </a:lvl9pPr>
          </a:lstStyle>
          <a:p>
            <a:pPr latinLnBrk="0">
              <a:defRPr/>
            </a:pPr>
            <a:r>
              <a:rPr kumimoji="0" lang="en-US" altLang="ko-KR" sz="1600" b="1" dirty="0" smtClean="0">
                <a:latin typeface="맑은 고딕" pitchFamily="50" charset="-127"/>
                <a:ea typeface="맑은 고딕" pitchFamily="50" charset="-127"/>
              </a:rPr>
              <a:t>DEMO Technology Division</a:t>
            </a:r>
            <a:endParaRPr kumimoji="0" lang="ko-KR" altLang="en-US" sz="1600" b="1" dirty="0" smtClean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32" name="Picture 9" descr="D:\data\mydata\KK_doc\My Pictures\NFRI_logo\핵융합 로고-가로.jpg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51600"/>
            <a:ext cx="25558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  <p:sldLayoutId id="2147483788" r:id="rId13"/>
    <p:sldLayoutId id="2147483790" r:id="rId14"/>
  </p:sldLayoutIdLst>
  <p:timing>
    <p:tnLst>
      <p:par>
        <p:cTn id="1" dur="indefinite" restart="never" nodeType="tmRoot"/>
      </p:par>
    </p:tnLst>
  </p:timing>
  <p:txStyles>
    <p:titleStyle>
      <a:lvl1pPr algn="l" rtl="0" eaLnBrk="0" fontAlgn="base" latinLnBrk="1" hangingPunct="0">
        <a:spcBef>
          <a:spcPct val="0"/>
        </a:spcBef>
        <a:spcAft>
          <a:spcPct val="0"/>
        </a:spcAft>
        <a:defRPr kumimoji="1" sz="3600" b="1" baseline="0">
          <a:solidFill>
            <a:schemeClr val="tx2"/>
          </a:solidFill>
          <a:latin typeface="맑은 고딕" pitchFamily="50" charset="-127"/>
          <a:ea typeface="맑은 고딕" pitchFamily="50" charset="-127"/>
          <a:cs typeface="+mj-cs"/>
        </a:defRPr>
      </a:lvl1pPr>
      <a:lvl2pPr algn="l" rtl="0" eaLnBrk="0" fontAlgn="base" latinLnBrk="1" hangingPunct="0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2pPr>
      <a:lvl3pPr algn="l" rtl="0" eaLnBrk="0" fontAlgn="base" latinLnBrk="1" hangingPunct="0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3pPr>
      <a:lvl4pPr algn="l" rtl="0" eaLnBrk="0" fontAlgn="base" latinLnBrk="1" hangingPunct="0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4pPr>
      <a:lvl5pPr algn="l" rtl="0" eaLnBrk="0" fontAlgn="base" latinLnBrk="1" hangingPunct="0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5pPr>
      <a:lvl6pPr marL="457200" algn="l" rtl="0" fontAlgn="base" latinLnBrk="1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6pPr>
      <a:lvl7pPr marL="914400" algn="l" rtl="0" fontAlgn="base" latinLnBrk="1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7pPr>
      <a:lvl8pPr marL="1371600" algn="l" rtl="0" fontAlgn="base" latinLnBrk="1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8pPr>
      <a:lvl9pPr marL="1828800" algn="l" rtl="0" fontAlgn="base" latinLnBrk="1">
        <a:spcBef>
          <a:spcPct val="0"/>
        </a:spcBef>
        <a:spcAft>
          <a:spcPct val="0"/>
        </a:spcAft>
        <a:defRPr kumimoji="1" sz="3600">
          <a:solidFill>
            <a:schemeClr val="tx2"/>
          </a:solidFill>
          <a:latin typeface="Impact" pitchFamily="34" charset="0"/>
          <a:ea typeface="HY헤드라인M" pitchFamily="18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Font typeface="Wingdings" pitchFamily="2" charset="2"/>
        <a:buChar char="n"/>
        <a:defRPr kumimoji="1" sz="3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Char char="•"/>
        <a:defRPr kumimoji="1" sz="2800">
          <a:solidFill>
            <a:schemeClr val="tx1"/>
          </a:solidFill>
          <a:latin typeface="맑은 고딕" pitchFamily="50" charset="-127"/>
          <a:ea typeface="맑은 고딕" pitchFamily="50" charset="-127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Font typeface="Wingdings" pitchFamily="2" charset="2"/>
        <a:buChar char="ü"/>
        <a:defRPr kumimoji="1" sz="2400">
          <a:solidFill>
            <a:schemeClr val="tx1"/>
          </a:solidFill>
          <a:latin typeface="맑은 고딕" pitchFamily="50" charset="-127"/>
          <a:ea typeface="맑은 고딕" pitchFamily="50" charset="-127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맑은 고딕" pitchFamily="50" charset="-127"/>
          <a:ea typeface="맑은 고딕" pitchFamily="50" charset="-127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Font typeface="Impact" pitchFamily="34" charset="0"/>
        <a:buChar char="◦"/>
        <a:defRPr kumimoji="1" sz="2000">
          <a:solidFill>
            <a:schemeClr val="tx1"/>
          </a:solidFill>
          <a:latin typeface="맑은 고딕" pitchFamily="50" charset="-127"/>
          <a:ea typeface="맑은 고딕" pitchFamily="50" charset="-127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Font typeface="Impact" pitchFamily="34" charset="0"/>
        <a:buChar char="◦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Font typeface="Impact" pitchFamily="34" charset="0"/>
        <a:buChar char="◦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Font typeface="Impact" pitchFamily="34" charset="0"/>
        <a:buChar char="◦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Font typeface="Impact" pitchFamily="34" charset="0"/>
        <a:buChar char="◦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jpe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7" Type="http://schemas.openxmlformats.org/officeDocument/2006/relationships/image" Target="../media/image36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emf"/><Relationship Id="rId5" Type="http://schemas.openxmlformats.org/officeDocument/2006/relationships/image" Target="../media/image34.emf"/><Relationship Id="rId4" Type="http://schemas.openxmlformats.org/officeDocument/2006/relationships/image" Target="../media/image33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9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7.jp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59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58.w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60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71.png"/><Relationship Id="rId7" Type="http://schemas.microsoft.com/office/2007/relationships/hdphoto" Target="../media/hdphoto1.wdp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5" Type="http://schemas.openxmlformats.org/officeDocument/2006/relationships/image" Target="../media/image73.jpeg"/><Relationship Id="rId4" Type="http://schemas.openxmlformats.org/officeDocument/2006/relationships/image" Target="../media/image72.png"/><Relationship Id="rId9" Type="http://schemas.openxmlformats.org/officeDocument/2006/relationships/image" Target="../media/image7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0.jpeg"/><Relationship Id="rId4" Type="http://schemas.openxmlformats.org/officeDocument/2006/relationships/image" Target="../media/image99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2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image" Target="../media/image106.jpg"/><Relationship Id="rId4" Type="http://schemas.openxmlformats.org/officeDocument/2006/relationships/image" Target="../media/image105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9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image" Target="../media/image120.png"/><Relationship Id="rId7" Type="http://schemas.openxmlformats.org/officeDocument/2006/relationships/image" Target="../media/image12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png"/><Relationship Id="rId5" Type="http://schemas.openxmlformats.org/officeDocument/2006/relationships/image" Target="../media/image122.jpeg"/><Relationship Id="rId4" Type="http://schemas.openxmlformats.org/officeDocument/2006/relationships/image" Target="../media/image121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750"/>
            <a:ext cx="9144000" cy="6858000"/>
          </a:xfrm>
          <a:prstGeom prst="rect">
            <a:avLst/>
          </a:prstGeom>
          <a:noFill/>
        </p:spPr>
      </p:pic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452761" y="786805"/>
            <a:ext cx="8238478" cy="1202035"/>
          </a:xfrm>
        </p:spPr>
        <p:txBody>
          <a:bodyPr lIns="0" tIns="0" rIns="0" bIns="0">
            <a:noAutofit/>
          </a:bodyPr>
          <a:lstStyle/>
          <a:p>
            <a:pPr>
              <a:spcBef>
                <a:spcPts val="0"/>
              </a:spcBef>
              <a:spcAft>
                <a:spcPts val="1000"/>
              </a:spcAft>
              <a:defRPr/>
            </a:pPr>
            <a:r>
              <a:rPr lang="en-US" altLang="ko-KR" sz="3200" b="1" spc="-150" dirty="0" smtClean="0">
                <a:ln w="12700">
                  <a:solidFill>
                    <a:prstClr val="white"/>
                  </a:solidFill>
                </a:ln>
                <a:effectLst>
                  <a:outerShdw blurRad="50800" dist="38100" dir="2700000" algn="tl" rotWithShape="0">
                    <a:prstClr val="black">
                      <a:alpha val="30000"/>
                    </a:prstClr>
                  </a:outerShdw>
                </a:effectLst>
                <a:latin typeface="맑은 고딕" pitchFamily="50" charset="-127"/>
                <a:ea typeface="맑은 고딕" pitchFamily="50" charset="-127"/>
                <a:cs typeface="+mn-cs"/>
              </a:rPr>
              <a:t/>
            </a:r>
            <a:br>
              <a:rPr lang="en-US" altLang="ko-KR" sz="3200" b="1" spc="-150" dirty="0" smtClean="0">
                <a:ln w="12700">
                  <a:solidFill>
                    <a:prstClr val="white"/>
                  </a:solidFill>
                </a:ln>
                <a:effectLst>
                  <a:outerShdw blurRad="50800" dist="38100" dir="2700000" algn="tl" rotWithShape="0">
                    <a:prstClr val="black">
                      <a:alpha val="30000"/>
                    </a:prstClr>
                  </a:outerShdw>
                </a:effectLst>
                <a:latin typeface="맑은 고딕" pitchFamily="50" charset="-127"/>
                <a:ea typeface="맑은 고딕" pitchFamily="50" charset="-127"/>
                <a:cs typeface="+mn-cs"/>
              </a:rPr>
            </a:br>
            <a:r>
              <a:rPr lang="en-US" altLang="ko-KR" sz="3600" dirty="0">
                <a:latin typeface="맑은 고딕" pitchFamily="50" charset="-127"/>
                <a:ea typeface="맑은 고딕" pitchFamily="50" charset="-127"/>
              </a:rPr>
              <a:t>Design</a:t>
            </a:r>
            <a:r>
              <a:rPr lang="ko-KR" altLang="en-US" sz="360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3600" dirty="0">
                <a:latin typeface="맑은 고딕" pitchFamily="50" charset="-127"/>
                <a:ea typeface="맑은 고딕" pitchFamily="50" charset="-127"/>
              </a:rPr>
              <a:t>Concept </a:t>
            </a:r>
            <a:r>
              <a:rPr lang="en-US" altLang="ko-KR" sz="3600" dirty="0" smtClean="0">
                <a:latin typeface="맑은 고딕" pitchFamily="50" charset="-127"/>
                <a:ea typeface="맑은 고딕" pitchFamily="50" charset="-127"/>
              </a:rPr>
              <a:t>of K-DEMO</a:t>
            </a:r>
            <a:br>
              <a:rPr lang="en-US" altLang="ko-KR" sz="3600" dirty="0" smtClean="0">
                <a:latin typeface="맑은 고딕" pitchFamily="50" charset="-127"/>
                <a:ea typeface="맑은 고딕" pitchFamily="50" charset="-127"/>
              </a:rPr>
            </a:br>
            <a:r>
              <a:rPr lang="en-US" altLang="ko-KR" sz="3600" dirty="0" smtClean="0">
                <a:latin typeface="맑은 고딕" pitchFamily="50" charset="-127"/>
                <a:ea typeface="맑은 고딕" pitchFamily="50" charset="-127"/>
              </a:rPr>
              <a:t>for Near-Term Implementation</a:t>
            </a:r>
            <a:r>
              <a:rPr lang="ko-KR" altLang="en-US" sz="3600" b="1" dirty="0">
                <a:effectLst/>
                <a:latin typeface="맑은 고딕" pitchFamily="50" charset="-127"/>
                <a:ea typeface="맑은 고딕" pitchFamily="50" charset="-127"/>
              </a:rPr>
              <a:t/>
            </a:r>
            <a:br>
              <a:rPr lang="ko-KR" altLang="en-US" sz="3600" b="1" dirty="0">
                <a:effectLst/>
                <a:latin typeface="맑은 고딕" pitchFamily="50" charset="-127"/>
                <a:ea typeface="맑은 고딕" pitchFamily="50" charset="-127"/>
              </a:rPr>
            </a:br>
            <a:endParaRPr lang="ko-KR" altLang="en-US" sz="3600" b="1" spc="-150" dirty="0">
              <a:ln w="12700">
                <a:solidFill>
                  <a:prstClr val="white"/>
                </a:solidFill>
              </a:ln>
              <a:effectLst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178693" y="3789040"/>
            <a:ext cx="8713787" cy="1591592"/>
          </a:xfrm>
        </p:spPr>
        <p:txBody>
          <a:bodyPr/>
          <a:lstStyle/>
          <a:p>
            <a:pPr eaLnBrk="1" hangingPunct="1">
              <a:lnSpc>
                <a:spcPct val="150000"/>
              </a:lnSpc>
            </a:pPr>
            <a:r>
              <a:rPr lang="en-US" altLang="ko-KR" sz="2400" b="1" dirty="0" smtClean="0"/>
              <a:t>Fusion Energy Conference</a:t>
            </a:r>
            <a:endParaRPr lang="ko-KR" altLang="ko-KR" sz="2400" b="1" dirty="0"/>
          </a:p>
          <a:p>
            <a:pPr eaLnBrk="1" hangingPunct="1">
              <a:lnSpc>
                <a:spcPct val="150000"/>
              </a:lnSpc>
            </a:pPr>
            <a:r>
              <a:rPr lang="en-US" altLang="ko-KR" sz="2400" b="1" dirty="0" smtClean="0"/>
              <a:t>Oct 16</a:t>
            </a:r>
            <a:r>
              <a:rPr lang="en-US" altLang="ko-KR" sz="2400" b="1" baseline="30000" dirty="0" smtClean="0"/>
              <a:t>th</a:t>
            </a:r>
            <a:r>
              <a:rPr lang="en-US" altLang="ko-KR" sz="2400" b="1" dirty="0" smtClean="0"/>
              <a:t>, 2014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ko-KR" sz="2400" b="1" dirty="0" smtClean="0"/>
              <a:t>National Fusion Research Institute</a:t>
            </a:r>
          </a:p>
          <a:p>
            <a:pPr algn="r" eaLnBrk="1" hangingPunct="1">
              <a:lnSpc>
                <a:spcPct val="150000"/>
              </a:lnSpc>
            </a:pPr>
            <a:r>
              <a:rPr lang="en-US" altLang="ko-KR" sz="2400" b="1" dirty="0" smtClean="0"/>
              <a:t>kkeeman@nfri.re.kr</a:t>
            </a:r>
          </a:p>
        </p:txBody>
      </p:sp>
    </p:spTree>
    <p:extLst>
      <p:ext uri="{BB962C8B-B14F-4D97-AF65-F5344CB8AC3E}">
        <p14:creationId xmlns:p14="http://schemas.microsoft.com/office/powerpoint/2010/main" val="3094886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C:\Documents and Settings\s-job03\바탕 화면\자료\피티자료모음\화살표png\화살표c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71346" y="1539811"/>
            <a:ext cx="3302192" cy="817884"/>
          </a:xfrm>
          <a:prstGeom prst="rect">
            <a:avLst/>
          </a:prstGeom>
          <a:noFill/>
        </p:spPr>
      </p:pic>
      <p:sp>
        <p:nvSpPr>
          <p:cNvPr id="44" name="모서리가 둥근 직사각형 43"/>
          <p:cNvSpPr/>
          <p:nvPr/>
        </p:nvSpPr>
        <p:spPr>
          <a:xfrm>
            <a:off x="1485965" y="1835896"/>
            <a:ext cx="7072362" cy="2760617"/>
          </a:xfrm>
          <a:prstGeom prst="roundRect">
            <a:avLst>
              <a:gd name="adj" fmla="val 1457"/>
            </a:avLst>
          </a:prstGeom>
          <a:solidFill>
            <a:schemeClr val="bg1">
              <a:alpha val="90000"/>
            </a:schemeClr>
          </a:solidFill>
          <a:ln w="12700"/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3" name="Picture 2" descr="C:\Documents and Settings\s-job03\바탕 화면\알라딘\핵융합연PT111102\핵융합소스\비전단계수정.png"/>
          <p:cNvPicPr>
            <a:picLocks noChangeAspect="1" noChangeArrowheads="1"/>
          </p:cNvPicPr>
          <p:nvPr/>
        </p:nvPicPr>
        <p:blipFill>
          <a:blip r:embed="rId4" cstate="print"/>
          <a:srcRect t="18459" b="30865"/>
          <a:stretch>
            <a:fillRect/>
          </a:stretch>
        </p:blipFill>
        <p:spPr bwMode="auto">
          <a:xfrm>
            <a:off x="261561" y="1833165"/>
            <a:ext cx="8331603" cy="2771765"/>
          </a:xfrm>
          <a:prstGeom prst="rect">
            <a:avLst/>
          </a:prstGeom>
          <a:noFill/>
        </p:spPr>
      </p:pic>
      <p:pic>
        <p:nvPicPr>
          <p:cNvPr id="24579" name="Picture 3" descr="C:\Documents and Settings\s-job03\바탕 화면\알라딘\핵융합연PT111102\핵융합소스\비전단계-00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1520" y="4716785"/>
            <a:ext cx="8328646" cy="165560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</p:pic>
      <p:pic>
        <p:nvPicPr>
          <p:cNvPr id="24578" name="Picture 2" descr="C:\Documents and Settings\s-job03\바탕 화면\알라딘\핵융합연PT111102\핵융합소스\비전단계수정.png"/>
          <p:cNvPicPr>
            <a:picLocks noChangeAspect="1" noChangeArrowheads="1"/>
          </p:cNvPicPr>
          <p:nvPr/>
        </p:nvPicPr>
        <p:blipFill>
          <a:blip r:embed="rId4" cstate="print"/>
          <a:srcRect b="85285"/>
          <a:stretch>
            <a:fillRect/>
          </a:stretch>
        </p:blipFill>
        <p:spPr bwMode="auto">
          <a:xfrm>
            <a:off x="261561" y="836712"/>
            <a:ext cx="8331603" cy="804878"/>
          </a:xfrm>
          <a:prstGeom prst="rect">
            <a:avLst/>
          </a:prstGeom>
          <a:noFill/>
          <a:ln w="19050">
            <a:noFill/>
          </a:ln>
        </p:spPr>
      </p:pic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35496" y="6896"/>
            <a:ext cx="9145016" cy="685800"/>
          </a:xfrm>
        </p:spPr>
        <p:txBody>
          <a:bodyPr/>
          <a:lstStyle/>
          <a:p>
            <a:r>
              <a:rPr lang="en-US" altLang="en-US" sz="2800" spc="-160" dirty="0" smtClean="0">
                <a:effectLst/>
              </a:rPr>
              <a:t>Vision and Goal of Fusion Energy Development Policy</a:t>
            </a:r>
            <a:endParaRPr lang="ko-KR" altLang="en-US" sz="2800" spc="-160" dirty="0">
              <a:effectLst/>
            </a:endParaRPr>
          </a:p>
        </p:txBody>
      </p:sp>
      <p:sp>
        <p:nvSpPr>
          <p:cNvPr id="6" name="Rectangle 12"/>
          <p:cNvSpPr/>
          <p:nvPr/>
        </p:nvSpPr>
        <p:spPr>
          <a:xfrm>
            <a:off x="1600969" y="2815610"/>
            <a:ext cx="2207895" cy="1257300"/>
          </a:xfrm>
          <a:prstGeom prst="rect">
            <a:avLst/>
          </a:prstGeom>
        </p:spPr>
        <p:txBody>
          <a:bodyPr wrap="square" lIns="54000" tIns="3600" rIns="3600" bIns="3600" anchor="ctr" anchorCtr="0">
            <a:noAutofit/>
          </a:bodyPr>
          <a:lstStyle/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50" dirty="0">
                <a:latin typeface="맑은 고딕" pitchFamily="50" charset="-127"/>
                <a:ea typeface="맑은 고딕" pitchFamily="50" charset="-127"/>
              </a:rPr>
              <a:t>Acquisition of operating technology for the </a:t>
            </a:r>
            <a:r>
              <a:rPr lang="en-US" altLang="ko-KR" sz="1000" b="1" spc="-50" dirty="0" smtClean="0">
                <a:latin typeface="맑은 고딕" pitchFamily="50" charset="-127"/>
                <a:ea typeface="맑은 고딕" pitchFamily="50" charset="-127"/>
              </a:rPr>
              <a:t>KSTAR</a:t>
            </a: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endParaRPr lang="en-US" altLang="ko-KR" sz="1000" b="1" spc="-50" dirty="0" smtClean="0">
              <a:latin typeface="맑은 고딕" pitchFamily="50" charset="-127"/>
              <a:ea typeface="맑은 고딕" pitchFamily="50" charset="-127"/>
            </a:endParaRP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50" dirty="0" smtClean="0">
                <a:latin typeface="맑은 고딕" pitchFamily="50" charset="-127"/>
                <a:ea typeface="맑은 고딕" pitchFamily="50" charset="-127"/>
              </a:rPr>
              <a:t>Participation in the international joint construction of ITER </a:t>
            </a: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endParaRPr lang="en-US" altLang="ko-KR" sz="1000" b="1" spc="-50" dirty="0" smtClean="0">
              <a:latin typeface="맑은 고딕" pitchFamily="50" charset="-127"/>
              <a:ea typeface="맑은 고딕" pitchFamily="50" charset="-127"/>
            </a:endParaRP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50" dirty="0">
                <a:latin typeface="맑은 고딕" pitchFamily="50" charset="-127"/>
                <a:ea typeface="맑은 고딕" pitchFamily="50" charset="-127"/>
              </a:rPr>
              <a:t>Establishment of a system for the development of </a:t>
            </a:r>
            <a:r>
              <a:rPr lang="en-US" altLang="ko-KR" sz="1000" b="1" spc="-50" dirty="0" smtClean="0">
                <a:latin typeface="맑은 고딕" pitchFamily="50" charset="-127"/>
                <a:ea typeface="맑은 고딕" pitchFamily="50" charset="-127"/>
              </a:rPr>
              <a:t>fusion </a:t>
            </a:r>
            <a:r>
              <a:rPr lang="en-US" altLang="ko-KR" sz="1000" b="1" spc="-50" dirty="0">
                <a:latin typeface="맑은 고딕" pitchFamily="50" charset="-127"/>
                <a:ea typeface="맑은 고딕" pitchFamily="50" charset="-127"/>
              </a:rPr>
              <a:t>reactor engineering </a:t>
            </a:r>
            <a:r>
              <a:rPr lang="en-US" altLang="ko-KR" sz="1000" b="1" spc="-50" dirty="0" smtClean="0">
                <a:latin typeface="맑은 고딕" pitchFamily="50" charset="-127"/>
                <a:ea typeface="맑은 고딕" pitchFamily="50" charset="-127"/>
              </a:rPr>
              <a:t>technology</a:t>
            </a:r>
          </a:p>
        </p:txBody>
      </p:sp>
      <p:sp>
        <p:nvSpPr>
          <p:cNvPr id="7" name="모서리가 둥근 직사각형 81"/>
          <p:cNvSpPr/>
          <p:nvPr/>
        </p:nvSpPr>
        <p:spPr>
          <a:xfrm>
            <a:off x="1588570" y="2255879"/>
            <a:ext cx="2211150" cy="491151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100" b="1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Establishment of a foundation for </a:t>
            </a:r>
            <a:r>
              <a:rPr lang="en-US" altLang="ko-KR" sz="1100" b="1" dirty="0" smtClean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fusion </a:t>
            </a:r>
            <a:r>
              <a:rPr lang="en-US" altLang="ko-KR" sz="1100" b="1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energy development</a:t>
            </a:r>
            <a:endParaRPr lang="ko-KR" altLang="en-US" sz="1100" b="1" dirty="0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" name="모서리가 둥근 직사각형 81"/>
          <p:cNvSpPr/>
          <p:nvPr/>
        </p:nvSpPr>
        <p:spPr>
          <a:xfrm>
            <a:off x="1580000" y="914596"/>
            <a:ext cx="6883160" cy="593650"/>
          </a:xfrm>
          <a:prstGeom prst="roundRect">
            <a:avLst>
              <a:gd name="adj" fmla="val 0"/>
            </a:avLst>
          </a:prstGeom>
          <a:noFill/>
          <a:ln w="9525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Secure sustainable </a:t>
            </a:r>
            <a:r>
              <a:rPr lang="en-US" altLang="ko-KR" b="1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new energy 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source by technological development and </a:t>
            </a:r>
            <a:r>
              <a:rPr lang="en-US" altLang="ko-KR" b="1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the commercialization of 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fusion </a:t>
            </a:r>
            <a:r>
              <a:rPr lang="en-US" altLang="ko-KR" b="1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energy</a:t>
            </a:r>
            <a:endParaRPr lang="ko-KR" altLang="en-US" b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모서리가 둥근 직사각형 81"/>
          <p:cNvSpPr/>
          <p:nvPr/>
        </p:nvSpPr>
        <p:spPr>
          <a:xfrm>
            <a:off x="334144" y="898779"/>
            <a:ext cx="1005840" cy="609467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6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Vision</a:t>
            </a:r>
            <a:endParaRPr lang="ko-KR" altLang="en-US" sz="1600" b="1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" name="모서리가 둥근 직사각형 81"/>
          <p:cNvSpPr/>
          <p:nvPr/>
        </p:nvSpPr>
        <p:spPr>
          <a:xfrm>
            <a:off x="334144" y="1890119"/>
            <a:ext cx="1005840" cy="30633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Phase</a:t>
            </a:r>
            <a:endParaRPr lang="ko-KR" altLang="en-US" sz="1200" b="1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" name="모서리가 둥근 직사각형 81"/>
          <p:cNvSpPr/>
          <p:nvPr/>
        </p:nvSpPr>
        <p:spPr>
          <a:xfrm>
            <a:off x="334144" y="2248457"/>
            <a:ext cx="1005840" cy="48970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Policy Goal</a:t>
            </a:r>
            <a:endParaRPr lang="ko-KR" altLang="en-US" sz="1200" b="1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모서리가 둥근 직사각형 81"/>
          <p:cNvSpPr/>
          <p:nvPr/>
        </p:nvSpPr>
        <p:spPr>
          <a:xfrm>
            <a:off x="334144" y="2793416"/>
            <a:ext cx="1005840" cy="1269850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/>
            <a:r>
              <a:rPr lang="en-US" altLang="ko-KR" sz="12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Basic Directions</a:t>
            </a:r>
            <a:endParaRPr lang="ko-KR" altLang="en-US" sz="12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" name="모서리가 둥근 직사각형 81"/>
          <p:cNvSpPr/>
          <p:nvPr/>
        </p:nvSpPr>
        <p:spPr>
          <a:xfrm>
            <a:off x="334144" y="4079641"/>
            <a:ext cx="1005840" cy="492238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1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Basic Promotion Plan</a:t>
            </a:r>
            <a:endParaRPr lang="ko-KR" altLang="en-US" sz="11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모서리가 둥근 직사각형 81"/>
          <p:cNvSpPr/>
          <p:nvPr/>
        </p:nvSpPr>
        <p:spPr>
          <a:xfrm>
            <a:off x="334144" y="5314027"/>
            <a:ext cx="1005840" cy="931818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Primary Strategy for Plan-2</a:t>
            </a:r>
            <a:endParaRPr lang="ko-KR" altLang="en-US" sz="1200" b="1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" name="모서리가 둥근 직사각형 81"/>
          <p:cNvSpPr/>
          <p:nvPr/>
        </p:nvSpPr>
        <p:spPr>
          <a:xfrm>
            <a:off x="1588570" y="4125776"/>
            <a:ext cx="2211150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Basic Promotion </a:t>
            </a:r>
            <a:r>
              <a:rPr lang="en-US" altLang="ko-KR" sz="1200" b="1" spc="-50" dirty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P</a:t>
            </a:r>
            <a:r>
              <a:rPr lang="en-US" altLang="ko-KR" sz="12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lan 1 (’07~‘11)</a:t>
            </a:r>
            <a:endParaRPr lang="ko-KR" altLang="en-US" sz="1200" b="1" spc="-50" dirty="0">
              <a:solidFill>
                <a:srgbClr val="034B9B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" name="모서리가 둥근 직사각형 81"/>
          <p:cNvSpPr/>
          <p:nvPr/>
        </p:nvSpPr>
        <p:spPr>
          <a:xfrm>
            <a:off x="1580000" y="5356617"/>
            <a:ext cx="6883160" cy="916942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marL="539750" lvl="0" indent="-182563">
              <a:lnSpc>
                <a:spcPts val="1100"/>
              </a:lnSpc>
              <a:buBlip>
                <a:blip r:embed="rId6"/>
              </a:buBlip>
            </a:pPr>
            <a:r>
              <a:rPr lang="en-US" altLang="ko-KR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Attainment of KSTAR high-performance plasma and</a:t>
            </a:r>
            <a:r>
              <a:rPr lang="ko-KR" altLang="en-US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development of DEMO basic technology</a:t>
            </a:r>
          </a:p>
          <a:p>
            <a:pPr marL="539750" lvl="0" indent="-182563">
              <a:lnSpc>
                <a:spcPts val="1100"/>
              </a:lnSpc>
              <a:buBlip>
                <a:blip r:embed="rId6"/>
              </a:buBlip>
            </a:pPr>
            <a:r>
              <a:rPr lang="en-US" altLang="ko-KR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Basic research in fusion and cultivation of man power</a:t>
            </a:r>
          </a:p>
          <a:p>
            <a:pPr marL="539750" lvl="0" indent="-182563">
              <a:lnSpc>
                <a:spcPts val="1100"/>
              </a:lnSpc>
              <a:buBlip>
                <a:blip r:embed="rId6"/>
              </a:buBlip>
            </a:pPr>
            <a:r>
              <a:rPr lang="en-US" altLang="ko-KR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International cooperation and improvement of status in ITER operations</a:t>
            </a:r>
          </a:p>
          <a:p>
            <a:pPr marL="539750" lvl="0" indent="-182563">
              <a:lnSpc>
                <a:spcPts val="1100"/>
              </a:lnSpc>
              <a:buBlip>
                <a:blip r:embed="rId6"/>
              </a:buBlip>
            </a:pPr>
            <a:r>
              <a:rPr lang="en-US" altLang="ko-KR" sz="1400" b="1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Commercialization of fusion/plasma technology and promotion of social acceptance</a:t>
            </a:r>
            <a:endParaRPr lang="ko-KR" altLang="en-US" sz="1400" b="1" dirty="0" smtClean="0">
              <a:solidFill>
                <a:srgbClr val="0000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모서리가 둥근 직사각형 81"/>
          <p:cNvSpPr/>
          <p:nvPr/>
        </p:nvSpPr>
        <p:spPr>
          <a:xfrm>
            <a:off x="1594326" y="1898828"/>
            <a:ext cx="2187106" cy="30633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3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Phase 1 (’07~’11)</a:t>
            </a:r>
            <a:endParaRPr lang="ko-KR" altLang="en-US" sz="13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Rectangle 12"/>
          <p:cNvSpPr/>
          <p:nvPr/>
        </p:nvSpPr>
        <p:spPr>
          <a:xfrm>
            <a:off x="3924131" y="2815610"/>
            <a:ext cx="2207895" cy="1257300"/>
          </a:xfrm>
          <a:prstGeom prst="rect">
            <a:avLst/>
          </a:prstGeom>
        </p:spPr>
        <p:txBody>
          <a:bodyPr wrap="square" lIns="54000" tIns="3600" rIns="3600" bIns="3600" anchor="ctr" anchorCtr="0">
            <a:noAutofit/>
          </a:bodyPr>
          <a:lstStyle/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100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H</a:t>
            </a:r>
            <a:r>
              <a:rPr lang="en-US" altLang="ko-KR" sz="1000" b="1" spc="-10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igh-performance plasma </a:t>
            </a:r>
            <a:r>
              <a:rPr lang="en-US" altLang="ko-KR" sz="1000" b="1" spc="-100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000" b="1" spc="-10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operation in KSTAR for preparations for </a:t>
            </a:r>
            <a:r>
              <a:rPr lang="en-US" altLang="ko-KR" sz="1000" b="1" spc="-100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t</a:t>
            </a:r>
            <a:r>
              <a:rPr lang="en-US" altLang="ko-KR" sz="1000" b="1" spc="-10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he </a:t>
            </a:r>
            <a:r>
              <a:rPr lang="en-US" altLang="ko-KR" sz="1000" b="1" spc="-100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000" b="1" spc="-10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ITER</a:t>
            </a: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endParaRPr lang="en-US" altLang="ko-KR" sz="1000" b="1" spc="-100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5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Completion </a:t>
            </a:r>
            <a:r>
              <a:rPr lang="en-US" altLang="ko-KR" sz="1000" b="1" spc="-50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of ITER and acquisition of core </a:t>
            </a:r>
            <a:r>
              <a:rPr lang="en-US" altLang="ko-KR" sz="1000" b="1" spc="-50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technology</a:t>
            </a: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endParaRPr lang="en-US" altLang="ko-KR" sz="1000" b="1" spc="-50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b="1" spc="-15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Development of core technology for the design of DEMO</a:t>
            </a:r>
          </a:p>
        </p:txBody>
      </p:sp>
      <p:sp>
        <p:nvSpPr>
          <p:cNvPr id="24" name="모서리가 둥근 직사각형 81"/>
          <p:cNvSpPr/>
          <p:nvPr/>
        </p:nvSpPr>
        <p:spPr>
          <a:xfrm>
            <a:off x="3911732" y="2255879"/>
            <a:ext cx="2211150" cy="491151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Development of core technology for DEMO</a:t>
            </a:r>
            <a:endParaRPr lang="ko-KR" altLang="en-US" sz="1200" b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모서리가 둥근 직사각형 81"/>
          <p:cNvSpPr/>
          <p:nvPr/>
        </p:nvSpPr>
        <p:spPr>
          <a:xfrm>
            <a:off x="3911732" y="4125776"/>
            <a:ext cx="1085852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100" b="1" spc="-5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Basic Promotion Plan 2 (‘12~‘16)</a:t>
            </a:r>
            <a:endParaRPr lang="ko-KR" altLang="en-US" sz="1100" b="1" spc="-50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모서리가 둥근 직사각형 81"/>
          <p:cNvSpPr/>
          <p:nvPr/>
        </p:nvSpPr>
        <p:spPr>
          <a:xfrm>
            <a:off x="3917488" y="1898828"/>
            <a:ext cx="2187106" cy="30633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3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Phase 2 (’12~’21)</a:t>
            </a:r>
            <a:endParaRPr lang="ko-KR" altLang="en-US" sz="13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Rectangle 12"/>
          <p:cNvSpPr/>
          <p:nvPr/>
        </p:nvSpPr>
        <p:spPr>
          <a:xfrm>
            <a:off x="6247277" y="2815610"/>
            <a:ext cx="2207895" cy="1257300"/>
          </a:xfrm>
          <a:prstGeom prst="rect">
            <a:avLst/>
          </a:prstGeom>
        </p:spPr>
        <p:txBody>
          <a:bodyPr wrap="square" lIns="54000" tIns="3600" rIns="3600" bIns="3600" anchor="ctr" anchorCtr="0">
            <a:noAutofit/>
          </a:bodyPr>
          <a:lstStyle/>
          <a:p>
            <a:pPr marL="90000" indent="-90000">
              <a:lnSpc>
                <a:spcPts val="1000"/>
              </a:lnSpc>
              <a:spcAft>
                <a:spcPts val="300"/>
              </a:spcAft>
              <a:buFont typeface="Wingdings" pitchFamily="2" charset="2"/>
              <a:buChar char="§"/>
            </a:pPr>
            <a:r>
              <a:rPr lang="en-US" altLang="ko-KR" sz="1000" spc="-5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000" b="1" spc="-70" dirty="0" smtClean="0">
                <a:latin typeface="맑은 고딕" pitchFamily="50" charset="-127"/>
                <a:ea typeface="맑은 고딕" pitchFamily="50" charset="-127"/>
              </a:rPr>
              <a:t>DEMO design, construction, and demonstration of electricity production</a:t>
            </a:r>
          </a:p>
          <a:p>
            <a:pPr marL="90000" indent="-90000">
              <a:lnSpc>
                <a:spcPts val="1000"/>
              </a:lnSpc>
              <a:spcAft>
                <a:spcPts val="300"/>
              </a:spcAft>
              <a:buFont typeface="Wingdings" pitchFamily="2" charset="2"/>
              <a:buChar char="§"/>
            </a:pPr>
            <a:r>
              <a:rPr lang="en-US" altLang="ko-KR" sz="1000" spc="-70" dirty="0" smtClean="0">
                <a:latin typeface="맑은 고딕" pitchFamily="50" charset="-127"/>
                <a:ea typeface="맑은 고딕" pitchFamily="50" charset="-127"/>
              </a:rPr>
              <a:t> Undertaking </a:t>
            </a:r>
            <a:r>
              <a:rPr lang="en-US" altLang="ko-KR" sz="1000" spc="-70" dirty="0">
                <a:latin typeface="맑은 고딕" pitchFamily="50" charset="-127"/>
                <a:ea typeface="맑은 고딕" pitchFamily="50" charset="-127"/>
              </a:rPr>
              <a:t>of a  key role in ITER </a:t>
            </a:r>
            <a:r>
              <a:rPr lang="en-US" altLang="ko-KR" sz="1000" spc="-70" dirty="0" smtClean="0">
                <a:latin typeface="맑은 고딕" pitchFamily="50" charset="-127"/>
                <a:ea typeface="맑은 고딕" pitchFamily="50" charset="-127"/>
              </a:rPr>
              <a:t>operations</a:t>
            </a:r>
          </a:p>
          <a:p>
            <a:pPr marL="90000" indent="-90000">
              <a:lnSpc>
                <a:spcPts val="1000"/>
              </a:lnSpc>
              <a:spcAft>
                <a:spcPts val="300"/>
              </a:spcAft>
              <a:buFont typeface="Wingdings" pitchFamily="2" charset="2"/>
              <a:buChar char="§"/>
            </a:pPr>
            <a:r>
              <a:rPr lang="en-US" altLang="ko-KR" sz="1000" spc="-80" dirty="0" smtClean="0">
                <a:latin typeface="맑은 고딕" pitchFamily="50" charset="-127"/>
                <a:ea typeface="맑은 고딕" pitchFamily="50" charset="-127"/>
              </a:rPr>
              <a:t>Completion of reactor core and system design of the  fusion power reactor </a:t>
            </a:r>
          </a:p>
          <a:p>
            <a:pPr marL="90000" indent="-90000">
              <a:lnSpc>
                <a:spcPts val="1000"/>
              </a:lnSpc>
              <a:buFont typeface="Wingdings" pitchFamily="2" charset="2"/>
              <a:buChar char="§"/>
            </a:pPr>
            <a:r>
              <a:rPr lang="en-US" altLang="ko-KR" sz="1000" spc="-80" dirty="0" smtClean="0">
                <a:latin typeface="맑은 고딕" pitchFamily="50" charset="-127"/>
                <a:ea typeface="맑은 고딕" pitchFamily="50" charset="-127"/>
              </a:rPr>
              <a:t>Commercialization of fusion technology</a:t>
            </a:r>
            <a:endParaRPr lang="ko-KR" altLang="en-US" sz="1000" spc="-8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모서리가 둥근 직사각형 81"/>
          <p:cNvSpPr/>
          <p:nvPr/>
        </p:nvSpPr>
        <p:spPr>
          <a:xfrm>
            <a:off x="6234878" y="2255879"/>
            <a:ext cx="2211150" cy="491151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050" b="1" dirty="0" smtClean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Construction of DEMO by acquiring construction capability of fusion power plants</a:t>
            </a:r>
            <a:endParaRPr lang="ko-KR" altLang="en-US" sz="1050" b="1" dirty="0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모서리가 둥근 직사각형 81"/>
          <p:cNvSpPr/>
          <p:nvPr/>
        </p:nvSpPr>
        <p:spPr>
          <a:xfrm>
            <a:off x="6240634" y="1898828"/>
            <a:ext cx="2187106" cy="30633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3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Phase 3 (’22~’36)</a:t>
            </a:r>
            <a:endParaRPr lang="ko-KR" altLang="en-US" sz="13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모서리가 둥근 직사각형 81"/>
          <p:cNvSpPr/>
          <p:nvPr/>
        </p:nvSpPr>
        <p:spPr>
          <a:xfrm>
            <a:off x="5052824" y="4125776"/>
            <a:ext cx="1085852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05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Basic Promotion Plan 3 (‘17~‘21)</a:t>
            </a:r>
            <a:endParaRPr lang="ko-KR" altLang="en-US" sz="1050" b="1" spc="-50" dirty="0">
              <a:solidFill>
                <a:srgbClr val="034B9B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81"/>
          <p:cNvSpPr/>
          <p:nvPr/>
        </p:nvSpPr>
        <p:spPr>
          <a:xfrm>
            <a:off x="6225342" y="4125776"/>
            <a:ext cx="722962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Basic promotion plan 4</a:t>
            </a:r>
            <a:r>
              <a:rPr lang="ko-KR" altLang="en-US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(‘22~‘26)</a:t>
            </a:r>
            <a:endParaRPr lang="ko-KR" altLang="en-US" sz="900" b="1" spc="-50" dirty="0" smtClean="0">
              <a:solidFill>
                <a:srgbClr val="034B9B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81"/>
          <p:cNvSpPr/>
          <p:nvPr/>
        </p:nvSpPr>
        <p:spPr>
          <a:xfrm>
            <a:off x="6968278" y="4125776"/>
            <a:ext cx="722962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Basic promotion plan 5 (‘27~‘31)</a:t>
            </a:r>
            <a:endParaRPr lang="ko-KR" altLang="en-US" sz="900" b="1" spc="-50" dirty="0" smtClean="0">
              <a:solidFill>
                <a:srgbClr val="034B9B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모서리가 둥근 직사각형 81"/>
          <p:cNvSpPr/>
          <p:nvPr/>
        </p:nvSpPr>
        <p:spPr>
          <a:xfrm>
            <a:off x="7728354" y="4125776"/>
            <a:ext cx="722962" cy="387093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Basic promotion plan 6</a:t>
            </a:r>
            <a:r>
              <a:rPr lang="ko-KR" altLang="en-US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900" b="1" spc="-50" dirty="0" smtClean="0">
                <a:solidFill>
                  <a:srgbClr val="034B9B"/>
                </a:solidFill>
                <a:latin typeface="맑은 고딕" pitchFamily="50" charset="-127"/>
                <a:ea typeface="맑은 고딕" pitchFamily="50" charset="-127"/>
              </a:rPr>
              <a:t>(‘32~‘36)</a:t>
            </a:r>
            <a:endParaRPr lang="ko-KR" altLang="en-US" sz="900" b="1" spc="-50" dirty="0" smtClean="0">
              <a:solidFill>
                <a:srgbClr val="034B9B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3848054" y="4077405"/>
            <a:ext cx="1192306" cy="499771"/>
          </a:xfrm>
          <a:prstGeom prst="rect">
            <a:avLst/>
          </a:prstGeom>
          <a:noFill/>
          <a:ln w="25400">
            <a:solidFill>
              <a:srgbClr val="EA0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48" name="모서리가 둥근 직사각형 81"/>
          <p:cNvSpPr/>
          <p:nvPr/>
        </p:nvSpPr>
        <p:spPr>
          <a:xfrm>
            <a:off x="334144" y="4787550"/>
            <a:ext cx="1005840" cy="419971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Policy Goal for Plan-2</a:t>
            </a:r>
            <a:endParaRPr lang="ko-KR" altLang="en-US" sz="1200" b="1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모서리가 둥근 직사각형 81"/>
          <p:cNvSpPr/>
          <p:nvPr/>
        </p:nvSpPr>
        <p:spPr>
          <a:xfrm>
            <a:off x="1580000" y="4787550"/>
            <a:ext cx="6883160" cy="413266"/>
          </a:xfrm>
          <a:prstGeom prst="roundRect">
            <a:avLst>
              <a:gd name="adj" fmla="val 0"/>
            </a:avLst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" tIns="3600" rIns="3600" bIns="3600" rtlCol="0" anchor="ctr" anchorCtr="0">
            <a:noAutofit/>
          </a:bodyPr>
          <a:lstStyle/>
          <a:p>
            <a:pPr algn="ctr"/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R&amp;D for DEMO </a:t>
            </a:r>
            <a:r>
              <a:rPr lang="en-US" altLang="ko-KR" b="1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T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echnology based on KSTAR and</a:t>
            </a:r>
            <a:r>
              <a:rPr lang="ko-KR" altLang="en-US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ITER</a:t>
            </a:r>
            <a:endParaRPr lang="ko-KR" altLang="en-US" b="1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" name="이등변 삼각형 49"/>
          <p:cNvSpPr/>
          <p:nvPr/>
        </p:nvSpPr>
        <p:spPr>
          <a:xfrm rot="10800000">
            <a:off x="3792163" y="4373919"/>
            <a:ext cx="1291014" cy="360040"/>
          </a:xfrm>
          <a:prstGeom prst="triangle">
            <a:avLst>
              <a:gd name="adj" fmla="val 50000"/>
            </a:avLst>
          </a:prstGeom>
          <a:gradFill>
            <a:gsLst>
              <a:gs pos="100000">
                <a:schemeClr val="bg1">
                  <a:alpha val="0"/>
                </a:schemeClr>
              </a:gs>
              <a:gs pos="0">
                <a:schemeClr val="accent6">
                  <a:lumMod val="75000"/>
                </a:schemeClr>
              </a:gs>
            </a:gsLst>
            <a:lin ang="5400000" scaled="1"/>
          </a:gra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1617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s-job03\바탕 화면\알라딘\핵융합연PT111102\핵융합소스\간지수정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2734322" y="2325950"/>
            <a:ext cx="5717220" cy="167911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ctr"/>
            <a:r>
              <a:rPr lang="en-US" altLang="ko-KR" sz="3000" b="1" spc="-100" dirty="0" smtClean="0">
                <a:solidFill>
                  <a:srgbClr val="F34803"/>
                </a:solidFill>
                <a:latin typeface="맑은 고딕" pitchFamily="50" charset="-127"/>
                <a:ea typeface="맑은 고딕" pitchFamily="50" charset="-127"/>
              </a:rPr>
              <a:t>Introduction</a:t>
            </a:r>
            <a:endParaRPr lang="ko-KR" altLang="en-US" sz="3000" b="1" spc="-100" dirty="0" smtClean="0">
              <a:solidFill>
                <a:srgbClr val="F34803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201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Two Stage Operation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692696"/>
            <a:ext cx="8856984" cy="5832648"/>
          </a:xfrm>
        </p:spPr>
        <p:txBody>
          <a:bodyPr/>
          <a:lstStyle/>
          <a:p>
            <a:pPr eaLnBrk="1" hangingPunct="1"/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The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operation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stage I K-DEMO is not considered as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the final DEMO. It is a kind of test facility for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a commercial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reactor. </a:t>
            </a:r>
            <a:endParaRPr lang="en-US" altLang="ko-KR" sz="2000" dirty="0" smtClean="0">
              <a:latin typeface="맑은 고딕" pitchFamily="50" charset="-127"/>
              <a:ea typeface="맑은 고딕" pitchFamily="50" charset="-127"/>
            </a:endParaRPr>
          </a:p>
          <a:p>
            <a:pPr eaLnBrk="1" hangingPunct="1"/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But the operation </a:t>
            </a:r>
            <a:r>
              <a:rPr lang="en-US" altLang="ko-KR" sz="2000" dirty="0"/>
              <a:t>stage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II K-DEMO will require a major up-grade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by replacing the blanket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&amp; diverter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system and others if required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.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/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The operation </a:t>
            </a:r>
            <a:r>
              <a:rPr lang="en-US" altLang="ko-KR" sz="2000" dirty="0"/>
              <a:t>stage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I K-DEMO</a:t>
            </a:r>
          </a:p>
          <a:p>
            <a:pPr lvl="1" eaLnBrk="1" hangingPunct="1"/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At initial stage, many of ports will be used for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diagnostics for the operation and burning plasma physics study, but many of them will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be transformed to the CTF (Component Test Facility).</a:t>
            </a:r>
          </a:p>
          <a:p>
            <a:pPr lvl="1" eaLnBrk="1" hangingPunct="1"/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At least more than one port will be designated for the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CTF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including blanket test facility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.</a:t>
            </a:r>
          </a:p>
          <a:p>
            <a:pPr lvl="1" eaLnBrk="1" hangingPunct="1"/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It should demonstrate the net electricity generation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600" dirty="0" err="1">
                <a:latin typeface="맑은 고딕" pitchFamily="50" charset="-127"/>
                <a:ea typeface="맑은 고딕" pitchFamily="50" charset="-127"/>
              </a:rPr>
              <a:t>Q</a:t>
            </a:r>
            <a:r>
              <a:rPr lang="en-US" altLang="ko-KR" sz="1600" baseline="-25000" dirty="0" err="1">
                <a:latin typeface="맑은 고딕" pitchFamily="50" charset="-127"/>
                <a:ea typeface="맑은 고딕" pitchFamily="50" charset="-127"/>
              </a:rPr>
              <a:t>eng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 &gt; 1)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and the self-sufficient Tritium cycle (TBR &gt; 1.05).</a:t>
            </a:r>
            <a:endParaRPr lang="en-US" altLang="ko-KR" sz="14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/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The operation </a:t>
            </a:r>
            <a:r>
              <a:rPr lang="en-US" altLang="ko-KR" sz="2000" dirty="0"/>
              <a:t>stage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II K-DEMO</a:t>
            </a:r>
          </a:p>
          <a:p>
            <a:pPr lvl="1" eaLnBrk="1" hangingPunct="1"/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Though there will be a major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upgrade of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In-Vessel-Components, at least one port will be designated for CTF for future studies.</a:t>
            </a:r>
          </a:p>
          <a:p>
            <a:pPr lvl="1" eaLnBrk="1" hangingPunct="1"/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It is expected to demonstrate the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net electricity generation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larger than 450 </a:t>
            </a:r>
            <a:r>
              <a:rPr lang="en-US" altLang="ko-KR" sz="1600" dirty="0" err="1" smtClean="0">
                <a:latin typeface="맑은 고딕" pitchFamily="50" charset="-127"/>
                <a:ea typeface="맑은 고딕" pitchFamily="50" charset="-127"/>
              </a:rPr>
              <a:t>MWe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and the self-sufficient Tritium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cycle.</a:t>
            </a:r>
          </a:p>
          <a:p>
            <a:pPr lvl="1" eaLnBrk="1" hangingPunct="1"/>
            <a:r>
              <a:rPr lang="en-US" altLang="ko-KR" sz="1600" dirty="0" smtClean="0"/>
              <a:t>Overall </a:t>
            </a:r>
            <a:r>
              <a:rPr lang="en-US" altLang="ko-KR" sz="1600" dirty="0"/>
              <a:t>all plant availability </a:t>
            </a:r>
            <a:r>
              <a:rPr lang="en-US" altLang="ko-KR" sz="1600" dirty="0" smtClean="0"/>
              <a:t>&gt; </a:t>
            </a:r>
            <a:r>
              <a:rPr lang="en-US" altLang="ko-KR" sz="1600" dirty="0"/>
              <a:t>70</a:t>
            </a:r>
            <a:r>
              <a:rPr lang="en-US" altLang="ko-KR" sz="1600" dirty="0" smtClean="0"/>
              <a:t>%.</a:t>
            </a:r>
          </a:p>
          <a:p>
            <a:pPr lvl="1" eaLnBrk="1" hangingPunct="1"/>
            <a:r>
              <a:rPr lang="en-US" altLang="ko-KR" sz="1600" dirty="0" smtClean="0"/>
              <a:t>Need </a:t>
            </a:r>
            <a:r>
              <a:rPr lang="en-US" altLang="ko-KR" sz="1600" dirty="0"/>
              <a:t>to demonstrate the competitiveness in COE.</a:t>
            </a:r>
          </a:p>
          <a:p>
            <a:pPr lvl="1" eaLnBrk="1" hangingPunct="1"/>
            <a:endParaRPr lang="en-US" altLang="ko-KR" sz="16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/>
            <a:endParaRPr lang="en-US" altLang="ko-KR" sz="1400" dirty="0">
              <a:latin typeface="맑은 고딕" pitchFamily="50" charset="-127"/>
              <a:ea typeface="맑은 고딕" pitchFamily="50" charset="-127"/>
              <a:sym typeface="Wingdings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42648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Key </a:t>
            </a:r>
            <a:r>
              <a:rPr lang="en-US" altLang="ko-KR" dirty="0"/>
              <a:t>Idea of </a:t>
            </a:r>
            <a:r>
              <a:rPr lang="en-US" altLang="ko-KR" dirty="0" smtClean="0"/>
              <a:t>K-DEMO Design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692696"/>
            <a:ext cx="8856984" cy="5688632"/>
          </a:xfrm>
        </p:spPr>
        <p:txBody>
          <a:bodyPr/>
          <a:lstStyle/>
          <a:p>
            <a:r>
              <a:rPr lang="en-US" altLang="ko-KR" sz="2000" dirty="0"/>
              <a:t>Current Drive and Magnetic Field</a:t>
            </a:r>
            <a:endParaRPr lang="ko-KR" altLang="ko-KR" sz="2000" dirty="0"/>
          </a:p>
          <a:p>
            <a:pPr lvl="1"/>
            <a:r>
              <a:rPr lang="en-US" altLang="ko-KR" sz="1600" dirty="0" smtClean="0"/>
              <a:t>Considering </a:t>
            </a:r>
            <a:r>
              <a:rPr lang="en-US" altLang="ko-KR" sz="1600" dirty="0"/>
              <a:t>the size, a steady state </a:t>
            </a:r>
            <a:r>
              <a:rPr lang="en-US" altLang="ko-KR" sz="1600" dirty="0" err="1"/>
              <a:t>Tokamak</a:t>
            </a:r>
            <a:r>
              <a:rPr lang="en-US" altLang="ko-KR" sz="1600" dirty="0"/>
              <a:t> is selected as a </a:t>
            </a:r>
            <a:r>
              <a:rPr lang="en-US" altLang="ko-KR" sz="1600" dirty="0" smtClean="0"/>
              <a:t>K-DEMO.</a:t>
            </a:r>
            <a:endParaRPr lang="ko-KR" altLang="ko-KR" sz="1600" dirty="0"/>
          </a:p>
          <a:p>
            <a:pPr lvl="1"/>
            <a:r>
              <a:rPr lang="en-US" altLang="ko-KR" sz="1600" dirty="0"/>
              <a:t>Because of high neutron </a:t>
            </a:r>
            <a:r>
              <a:rPr lang="en-US" altLang="ko-KR" sz="1600" dirty="0" smtClean="0"/>
              <a:t>irradiation on ion sources, </a:t>
            </a:r>
            <a:r>
              <a:rPr lang="en-US" altLang="ko-KR" sz="1600" dirty="0"/>
              <a:t>NBI is not practical for the main off-axis current drive of </a:t>
            </a:r>
            <a:r>
              <a:rPr lang="en-US" altLang="ko-KR" sz="1600" dirty="0" smtClean="0"/>
              <a:t>K-DEMO.</a:t>
            </a:r>
            <a:endParaRPr lang="ko-KR" altLang="ko-KR" sz="1600" dirty="0"/>
          </a:p>
          <a:p>
            <a:pPr lvl="1"/>
            <a:r>
              <a:rPr lang="en-US" altLang="ko-KR" sz="1600" dirty="0"/>
              <a:t>Because of high density of </a:t>
            </a:r>
            <a:r>
              <a:rPr lang="en-US" altLang="ko-KR" sz="1600" dirty="0" smtClean="0"/>
              <a:t>K-DEMO </a:t>
            </a:r>
            <a:r>
              <a:rPr lang="en-US" altLang="ko-KR" sz="1600" dirty="0"/>
              <a:t>plasma, high frequency </a:t>
            </a:r>
            <a:r>
              <a:rPr lang="en-US" altLang="ko-KR" sz="1600" dirty="0" smtClean="0"/>
              <a:t>ECCD systems </a:t>
            </a:r>
            <a:r>
              <a:rPr lang="en-US" altLang="ko-KR" sz="1600" dirty="0"/>
              <a:t>(&gt; 240 GHz) </a:t>
            </a:r>
            <a:r>
              <a:rPr lang="en-US" altLang="ko-KR" sz="1600" dirty="0" smtClean="0"/>
              <a:t>are </a:t>
            </a:r>
            <a:r>
              <a:rPr lang="en-US" altLang="ko-KR" sz="1600" dirty="0"/>
              <a:t>required in order to minimize the </a:t>
            </a:r>
            <a:r>
              <a:rPr lang="en-US" altLang="ko-KR" sz="1600" dirty="0" smtClean="0"/>
              <a:t>deflection </a:t>
            </a:r>
            <a:r>
              <a:rPr lang="en-US" altLang="ko-KR" sz="1600" dirty="0"/>
              <a:t>of wave.</a:t>
            </a:r>
            <a:endParaRPr lang="ko-KR" altLang="ko-KR" sz="1600" dirty="0"/>
          </a:p>
          <a:p>
            <a:pPr lvl="1"/>
            <a:r>
              <a:rPr lang="en-US" altLang="ko-KR" sz="1600" dirty="0"/>
              <a:t>In order to match with </a:t>
            </a:r>
            <a:r>
              <a:rPr lang="en-US" altLang="ko-KR" sz="1600" dirty="0" smtClean="0"/>
              <a:t>the high </a:t>
            </a:r>
            <a:r>
              <a:rPr lang="en-US" altLang="ko-KR" sz="1600" dirty="0"/>
              <a:t>frequency ECCD, a high </a:t>
            </a:r>
            <a:r>
              <a:rPr lang="en-US" altLang="ko-KR" sz="1600" dirty="0" err="1" smtClean="0"/>
              <a:t>toroidal</a:t>
            </a:r>
            <a:r>
              <a:rPr lang="en-US" altLang="ko-KR" sz="1600" dirty="0" smtClean="0"/>
              <a:t> </a:t>
            </a:r>
            <a:r>
              <a:rPr lang="en-US" altLang="ko-KR" sz="1600" dirty="0"/>
              <a:t>magnetic field </a:t>
            </a:r>
            <a:r>
              <a:rPr lang="en-US" altLang="ko-KR" sz="1600" dirty="0" err="1"/>
              <a:t>Tokamak</a:t>
            </a:r>
            <a:r>
              <a:rPr lang="en-US" altLang="ko-KR" sz="1600" dirty="0"/>
              <a:t> is required and the magnetic field at plasma center requires &gt; 6.5 T. </a:t>
            </a:r>
          </a:p>
          <a:p>
            <a:pPr lvl="1"/>
            <a:r>
              <a:rPr lang="en-US" altLang="ko-KR" sz="1600" dirty="0"/>
              <a:t>Also, </a:t>
            </a:r>
            <a:r>
              <a:rPr lang="en-US" altLang="ko-KR" sz="1600" dirty="0" err="1" smtClean="0"/>
              <a:t>I</a:t>
            </a:r>
            <a:r>
              <a:rPr lang="en-US" altLang="ko-KR" sz="1600" baseline="-25000" dirty="0" err="1" smtClean="0"/>
              <a:t>p,limit</a:t>
            </a:r>
            <a:r>
              <a:rPr lang="en-US" altLang="ko-KR" sz="1600" dirty="0" smtClean="0"/>
              <a:t> ∝ </a:t>
            </a:r>
            <a:r>
              <a:rPr lang="en-US" altLang="ko-KR" sz="1600" dirty="0"/>
              <a:t>B, </a:t>
            </a:r>
            <a:r>
              <a:rPr lang="en-US" altLang="ko-KR" sz="1600" dirty="0" smtClean="0"/>
              <a:t>n</a:t>
            </a:r>
            <a:r>
              <a:rPr lang="en-US" altLang="ko-KR" sz="1600" baseline="-25000" dirty="0" smtClean="0"/>
              <a:t>e, limit </a:t>
            </a:r>
            <a:r>
              <a:rPr lang="en-US" altLang="ko-KR" sz="1600" dirty="0"/>
              <a:t>∝</a:t>
            </a:r>
            <a:r>
              <a:rPr lang="en-US" altLang="ko-KR" sz="1600" dirty="0" smtClean="0"/>
              <a:t> </a:t>
            </a:r>
            <a:r>
              <a:rPr lang="en-US" altLang="ko-KR" sz="1600" dirty="0"/>
              <a:t>B, </a:t>
            </a:r>
            <a:r>
              <a:rPr lang="en-US" altLang="ko-KR" sz="1600" dirty="0" smtClean="0"/>
              <a:t>and </a:t>
            </a:r>
            <a:r>
              <a:rPr lang="en-US" altLang="ko-KR" sz="1600" b="1" dirty="0" smtClean="0"/>
              <a:t>Power </a:t>
            </a:r>
            <a:r>
              <a:rPr lang="en-US" altLang="ko-KR" sz="1600" b="1" dirty="0"/>
              <a:t>∝</a:t>
            </a:r>
            <a:r>
              <a:rPr lang="en-US" altLang="ko-KR" sz="1600" b="1" dirty="0" smtClean="0"/>
              <a:t> R</a:t>
            </a:r>
            <a:r>
              <a:rPr lang="en-US" altLang="ko-KR" sz="1600" b="1" baseline="30000" dirty="0" smtClean="0"/>
              <a:t>3</a:t>
            </a:r>
            <a:r>
              <a:rPr lang="en-US" altLang="ko-KR" sz="1600" b="1" dirty="0" smtClean="0"/>
              <a:t>B</a:t>
            </a:r>
            <a:r>
              <a:rPr lang="en-US" altLang="ko-KR" sz="1600" b="1" baseline="30000" dirty="0" smtClean="0"/>
              <a:t>4 </a:t>
            </a:r>
            <a:r>
              <a:rPr lang="en-US" altLang="ko-KR" sz="1600" b="1" dirty="0"/>
              <a:t> </a:t>
            </a:r>
            <a:r>
              <a:rPr lang="en-US" altLang="ko-KR" sz="1600" b="1" dirty="0" smtClean="0"/>
              <a:t> </a:t>
            </a:r>
            <a:r>
              <a:rPr lang="en-US" altLang="ko-KR" sz="1600" dirty="0" smtClean="0"/>
              <a:t>[</a:t>
            </a:r>
            <a:r>
              <a:rPr lang="en-US" altLang="ko-KR" sz="1600" b="1" dirty="0" smtClean="0"/>
              <a:t>Reactor Cost </a:t>
            </a:r>
            <a:r>
              <a:rPr lang="en-US" altLang="ko-KR" sz="1600" b="1" dirty="0"/>
              <a:t>∝ </a:t>
            </a:r>
            <a:r>
              <a:rPr lang="en-US" altLang="ko-KR" sz="1600" b="1" dirty="0" smtClean="0"/>
              <a:t>R</a:t>
            </a:r>
            <a:r>
              <a:rPr lang="en-US" altLang="ko-KR" sz="1600" b="1" baseline="30000" dirty="0" smtClean="0"/>
              <a:t>3</a:t>
            </a:r>
            <a:r>
              <a:rPr lang="en-US" altLang="ko-KR" sz="1600" b="1" dirty="0" smtClean="0"/>
              <a:t>B</a:t>
            </a:r>
            <a:r>
              <a:rPr lang="en-US" altLang="ko-KR" sz="1600" b="1" baseline="30000" dirty="0" smtClean="0"/>
              <a:t>2</a:t>
            </a:r>
            <a:r>
              <a:rPr lang="en-US" altLang="ko-KR" sz="1600" dirty="0" smtClean="0"/>
              <a:t>]</a:t>
            </a:r>
            <a:endParaRPr lang="en-US" altLang="ko-KR" sz="1600" dirty="0"/>
          </a:p>
          <a:p>
            <a:pPr lvl="1"/>
            <a:endParaRPr lang="ko-KR" altLang="ko-KR" sz="1600" dirty="0"/>
          </a:p>
          <a:p>
            <a:r>
              <a:rPr lang="en-US" altLang="ko-KR" sz="2000" dirty="0"/>
              <a:t>Choice of Coolant and Blanket System</a:t>
            </a:r>
            <a:endParaRPr lang="ko-KR" altLang="ko-KR" sz="2000" dirty="0"/>
          </a:p>
          <a:p>
            <a:pPr lvl="1"/>
            <a:r>
              <a:rPr lang="en-US" altLang="ko-KR" sz="1600" dirty="0"/>
              <a:t>Helium is not considered as a coolant of </a:t>
            </a:r>
            <a:r>
              <a:rPr lang="en-US" altLang="ko-KR" sz="1600" dirty="0" smtClean="0"/>
              <a:t>K-DEMO </a:t>
            </a:r>
            <a:r>
              <a:rPr lang="en-US" altLang="ko-KR" sz="1600" dirty="0"/>
              <a:t>because of its low heat capacity and </a:t>
            </a:r>
            <a:r>
              <a:rPr lang="en-US" altLang="ko-KR" sz="1600" dirty="0" smtClean="0"/>
              <a:t>a required </a:t>
            </a:r>
            <a:r>
              <a:rPr lang="en-US" altLang="ko-KR" sz="1600" dirty="0"/>
              <a:t>high pumping power.</a:t>
            </a:r>
            <a:endParaRPr lang="ko-KR" altLang="ko-KR" sz="1600" dirty="0"/>
          </a:p>
          <a:p>
            <a:pPr lvl="1"/>
            <a:r>
              <a:rPr lang="en-US" altLang="ko-KR" sz="1600" dirty="0"/>
              <a:t>Supercritical water is not considered </a:t>
            </a:r>
            <a:r>
              <a:rPr lang="en-US" altLang="ko-KR" sz="1600" dirty="0" smtClean="0"/>
              <a:t>as </a:t>
            </a:r>
            <a:r>
              <a:rPr lang="en-US" altLang="ko-KR" sz="1600" dirty="0"/>
              <a:t>a coolant of </a:t>
            </a:r>
            <a:r>
              <a:rPr lang="en-US" altLang="ko-KR" sz="1600" dirty="0" smtClean="0"/>
              <a:t>K-DEMO </a:t>
            </a:r>
            <a:r>
              <a:rPr lang="en-US" altLang="ko-KR" sz="1600" dirty="0"/>
              <a:t>because of its serious corrosion problem.</a:t>
            </a:r>
            <a:endParaRPr lang="ko-KR" altLang="ko-KR" sz="1600" dirty="0"/>
          </a:p>
          <a:p>
            <a:pPr lvl="1"/>
            <a:r>
              <a:rPr lang="en-US" altLang="ko-KR" sz="1600" dirty="0"/>
              <a:t>Pressurized water (superheated water) is </a:t>
            </a:r>
            <a:r>
              <a:rPr lang="en-US" altLang="ko-KR" sz="1600" dirty="0" smtClean="0"/>
              <a:t>considered </a:t>
            </a:r>
            <a:r>
              <a:rPr lang="en-US" altLang="ko-KR" sz="1600" dirty="0"/>
              <a:t>as a main coolant of </a:t>
            </a:r>
            <a:r>
              <a:rPr lang="en-US" altLang="ko-KR" sz="1600" dirty="0" smtClean="0"/>
              <a:t>K-DEMO considering BOP(Balance of Plant).</a:t>
            </a:r>
            <a:endParaRPr lang="ko-KR" altLang="ko-KR" sz="1600" dirty="0"/>
          </a:p>
          <a:p>
            <a:pPr lvl="1"/>
            <a:r>
              <a:rPr lang="en-US" altLang="ko-KR" sz="1600" dirty="0"/>
              <a:t>Both of ceramic and liquid metal blanket system is considered at this stage. But even in the liquid blanket system, the liquid metal will not be used as a main coolant and </a:t>
            </a:r>
            <a:r>
              <a:rPr lang="en-US" altLang="ko-KR" sz="1600" dirty="0" smtClean="0"/>
              <a:t>a water cooling </a:t>
            </a:r>
            <a:r>
              <a:rPr lang="en-US" altLang="ko-KR" sz="1600" dirty="0"/>
              <a:t>system </a:t>
            </a:r>
            <a:r>
              <a:rPr lang="en-US" altLang="ko-KR" sz="1600" dirty="0" smtClean="0"/>
              <a:t>will be installed inside </a:t>
            </a:r>
            <a:r>
              <a:rPr lang="en-US" altLang="ko-KR" sz="1600" dirty="0"/>
              <a:t>the liquid metal blanket</a:t>
            </a:r>
            <a:r>
              <a:rPr lang="en-US" altLang="ko-KR" sz="1600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4568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6"/>
          <a:stretch/>
        </p:blipFill>
        <p:spPr bwMode="auto">
          <a:xfrm>
            <a:off x="2771800" y="990687"/>
            <a:ext cx="6197262" cy="452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5060" y="4753337"/>
            <a:ext cx="120048" cy="3102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/>
              <a:t>K-DEMO Parameters</a:t>
            </a:r>
            <a:endParaRPr lang="en-US" altLang="ko-KR" sz="3200" dirty="0" smtClean="0"/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692696"/>
            <a:ext cx="8856984" cy="5688632"/>
          </a:xfrm>
        </p:spPr>
        <p:txBody>
          <a:bodyPr/>
          <a:lstStyle/>
          <a:p>
            <a:r>
              <a:rPr lang="en-US" altLang="ko-KR" sz="2000" dirty="0" smtClean="0"/>
              <a:t>Main Parameters </a:t>
            </a:r>
            <a:endParaRPr lang="ko-KR" altLang="ko-KR" sz="1600" dirty="0"/>
          </a:p>
          <a:p>
            <a:pPr lvl="1"/>
            <a:r>
              <a:rPr lang="en-US" altLang="ko-KR" sz="1600" dirty="0" smtClean="0"/>
              <a:t>R = 6.8 m</a:t>
            </a:r>
          </a:p>
          <a:p>
            <a:pPr lvl="1"/>
            <a:r>
              <a:rPr lang="en-US" altLang="ko-KR" sz="1600" dirty="0" smtClean="0"/>
              <a:t>a = 2.1 m</a:t>
            </a:r>
          </a:p>
          <a:p>
            <a:pPr lvl="1"/>
            <a:r>
              <a:rPr lang="en-US" altLang="ko-KR" sz="1600" dirty="0" smtClean="0"/>
              <a:t>B-center = 7.0~7.4 T</a:t>
            </a:r>
          </a:p>
          <a:p>
            <a:pPr lvl="1"/>
            <a:r>
              <a:rPr lang="en-US" altLang="ko-KR" sz="1600" dirty="0" smtClean="0"/>
              <a:t>B-peak = 16 T</a:t>
            </a:r>
          </a:p>
          <a:p>
            <a:pPr lvl="1"/>
            <a:r>
              <a:rPr lang="en-US" altLang="ko-KR" sz="1600" dirty="0" smtClean="0"/>
              <a:t> </a:t>
            </a:r>
            <a:r>
              <a:rPr lang="en-US" altLang="ko-KR" sz="1600" dirty="0" smtClean="0">
                <a:latin typeface="Symbol" panose="05050102010706020507" pitchFamily="18" charset="2"/>
              </a:rPr>
              <a:t>k</a:t>
            </a:r>
            <a:r>
              <a:rPr lang="en-US" altLang="ko-KR" sz="1600" baseline="-25000" dirty="0" smtClean="0"/>
              <a:t>95</a:t>
            </a:r>
            <a:r>
              <a:rPr lang="en-US" altLang="ko-KR" sz="1600" dirty="0" smtClean="0"/>
              <a:t> = 1.8</a:t>
            </a:r>
          </a:p>
          <a:p>
            <a:pPr lvl="1"/>
            <a:r>
              <a:rPr lang="en-US" altLang="ko-KR" sz="1600" dirty="0"/>
              <a:t> </a:t>
            </a:r>
            <a:r>
              <a:rPr lang="en-US" altLang="ko-KR" sz="1600" dirty="0" smtClean="0">
                <a:latin typeface="Symbol" panose="05050102010706020507" pitchFamily="18" charset="2"/>
              </a:rPr>
              <a:t>d</a:t>
            </a:r>
            <a:r>
              <a:rPr lang="en-US" altLang="ko-KR" sz="1600" dirty="0" smtClean="0"/>
              <a:t> </a:t>
            </a:r>
            <a:r>
              <a:rPr lang="en-US" altLang="ko-KR" sz="1600" dirty="0"/>
              <a:t>= </a:t>
            </a:r>
            <a:r>
              <a:rPr lang="en-US" altLang="ko-KR" sz="1600" dirty="0" smtClean="0"/>
              <a:t>0.625</a:t>
            </a:r>
          </a:p>
          <a:p>
            <a:pPr lvl="1"/>
            <a:r>
              <a:rPr lang="en-US" altLang="ko-KR" sz="1600" dirty="0" smtClean="0"/>
              <a:t>Plasma Current &gt; 12 MA</a:t>
            </a:r>
          </a:p>
          <a:p>
            <a:pPr lvl="1"/>
            <a:r>
              <a:rPr lang="en-US" altLang="ko-KR" sz="1600" dirty="0" err="1" smtClean="0"/>
              <a:t>Te</a:t>
            </a:r>
            <a:r>
              <a:rPr lang="en-US" altLang="ko-KR" sz="1600" dirty="0" smtClean="0"/>
              <a:t> &gt; 20 </a:t>
            </a:r>
            <a:r>
              <a:rPr lang="en-US" altLang="ko-KR" sz="1600" dirty="0" err="1" smtClean="0"/>
              <a:t>keV</a:t>
            </a:r>
            <a:endParaRPr lang="en-US" altLang="ko-KR" sz="1600" dirty="0" smtClean="0"/>
          </a:p>
          <a:p>
            <a:pPr lvl="1"/>
            <a:endParaRPr lang="en-US" altLang="ko-KR" sz="1600" dirty="0" smtClean="0"/>
          </a:p>
          <a:p>
            <a:r>
              <a:rPr lang="en-US" altLang="ko-KR" sz="2000" dirty="0" smtClean="0"/>
              <a:t>Other Feature</a:t>
            </a:r>
          </a:p>
          <a:p>
            <a:pPr lvl="1"/>
            <a:r>
              <a:rPr lang="en-US" altLang="ko-KR" sz="1600" dirty="0" smtClean="0"/>
              <a:t>Double Null Configuration</a:t>
            </a:r>
          </a:p>
          <a:p>
            <a:pPr lvl="1"/>
            <a:r>
              <a:rPr lang="en-US" altLang="ko-KR" sz="1600" dirty="0" smtClean="0"/>
              <a:t>Vertical Maintenance</a:t>
            </a:r>
          </a:p>
          <a:p>
            <a:pPr lvl="1"/>
            <a:r>
              <a:rPr lang="en-US" altLang="ko-KR" sz="1600" dirty="0" smtClean="0"/>
              <a:t>Total H&amp;CD Power = 110~150 MW</a:t>
            </a:r>
          </a:p>
          <a:p>
            <a:pPr lvl="1"/>
            <a:r>
              <a:rPr lang="en-US" altLang="ko-KR" sz="1600" dirty="0" smtClean="0"/>
              <a:t>P-fusion = 2200~3000 </a:t>
            </a:r>
            <a:r>
              <a:rPr lang="en-US" altLang="ko-KR" sz="1600" dirty="0" err="1" smtClean="0"/>
              <a:t>MWth</a:t>
            </a:r>
            <a:endParaRPr lang="en-US" altLang="ko-KR" sz="1600" dirty="0" smtClean="0"/>
          </a:p>
          <a:p>
            <a:pPr lvl="1"/>
            <a:r>
              <a:rPr lang="en-US" altLang="ko-KR" sz="1600" dirty="0" smtClean="0"/>
              <a:t>P-net &gt; 400 </a:t>
            </a:r>
            <a:r>
              <a:rPr lang="en-US" altLang="ko-KR" sz="1600" dirty="0" err="1" smtClean="0"/>
              <a:t>MWe</a:t>
            </a:r>
            <a:r>
              <a:rPr lang="en-US" altLang="ko-KR" sz="1600" dirty="0" smtClean="0"/>
              <a:t> at Stage II</a:t>
            </a:r>
          </a:p>
          <a:p>
            <a:pPr lvl="1"/>
            <a:r>
              <a:rPr lang="en-US" altLang="ko-KR" sz="1600" dirty="0" smtClean="0"/>
              <a:t>Number of Coils : 16 TF, 8 CS, 12 PF</a:t>
            </a:r>
          </a:p>
          <a:p>
            <a:pPr lvl="1"/>
            <a:endParaRPr lang="en-US" altLang="ko-KR" sz="1600" dirty="0"/>
          </a:p>
          <a:p>
            <a:pPr lvl="1"/>
            <a:endParaRPr lang="en-US" altLang="ko-KR" sz="1600" dirty="0" smtClean="0"/>
          </a:p>
          <a:p>
            <a:pPr lvl="1"/>
            <a:endParaRPr lang="en-US" altLang="ko-KR" sz="1600" dirty="0" smtClean="0"/>
          </a:p>
        </p:txBody>
      </p:sp>
    </p:spTree>
    <p:extLst>
      <p:ext uri="{BB962C8B-B14F-4D97-AF65-F5344CB8AC3E}">
        <p14:creationId xmlns:p14="http://schemas.microsoft.com/office/powerpoint/2010/main" val="2171399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s-job03\바탕 화면\알라딘\핵융합연PT111102\핵융합소스\간지수정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2734322" y="2325950"/>
            <a:ext cx="5717220" cy="167911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ctr"/>
            <a:r>
              <a:rPr lang="en-US" altLang="ko-KR" sz="3000" b="1" spc="-100" dirty="0" smtClean="0">
                <a:solidFill>
                  <a:srgbClr val="F34803"/>
                </a:solidFill>
                <a:latin typeface="맑은 고딕" pitchFamily="50" charset="-127"/>
                <a:ea typeface="맑은 고딕" pitchFamily="50" charset="-127"/>
              </a:rPr>
              <a:t>K-DEMO Tokamak Design</a:t>
            </a:r>
            <a:endParaRPr lang="ko-KR" altLang="en-US" sz="3000" b="1" spc="-100" dirty="0" smtClean="0">
              <a:solidFill>
                <a:srgbClr val="F34803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0745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Systems </a:t>
            </a:r>
            <a:r>
              <a:rPr lang="en-US" altLang="ko-KR" sz="3200" dirty="0"/>
              <a:t>Analysis to Explore Configurations </a:t>
            </a:r>
            <a:endParaRPr lang="en-US" altLang="ko-KR" sz="3200" dirty="0" smtClean="0"/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764704"/>
            <a:ext cx="8856984" cy="5472608"/>
          </a:xfrm>
        </p:spPr>
        <p:txBody>
          <a:bodyPr/>
          <a:lstStyle/>
          <a:p>
            <a:pPr defTabSz="457200" latinLnBrk="0"/>
            <a:r>
              <a:rPr lang="en-US" altLang="ko-KR" sz="2400" dirty="0" smtClean="0">
                <a:solidFill>
                  <a:prstClr val="black"/>
                </a:solidFill>
              </a:rPr>
              <a:t>Scan </a:t>
            </a:r>
            <a:r>
              <a:rPr lang="en-US" altLang="ko-KR" sz="2400" dirty="0">
                <a:solidFill>
                  <a:prstClr val="black"/>
                </a:solidFill>
              </a:rPr>
              <a:t>plasma parameters R, B</a:t>
            </a:r>
            <a:r>
              <a:rPr lang="en-US" altLang="ko-KR" sz="2400" baseline="-25000" dirty="0">
                <a:solidFill>
                  <a:prstClr val="black"/>
                </a:solidFill>
              </a:rPr>
              <a:t>T</a:t>
            </a:r>
            <a:r>
              <a:rPr lang="en-US" altLang="ko-KR" sz="2400" dirty="0">
                <a:solidFill>
                  <a:prstClr val="black"/>
                </a:solidFill>
              </a:rPr>
              <a:t>, q</a:t>
            </a:r>
            <a:r>
              <a:rPr lang="en-US" altLang="ko-KR" sz="2400" baseline="-25000" dirty="0">
                <a:solidFill>
                  <a:prstClr val="black"/>
                </a:solidFill>
              </a:rPr>
              <a:t>95</a:t>
            </a:r>
            <a:r>
              <a:rPr lang="en-US" altLang="ko-KR" sz="2400" dirty="0">
                <a:solidFill>
                  <a:prstClr val="black"/>
                </a:solidFill>
              </a:rPr>
              <a:t>, </a:t>
            </a:r>
            <a:r>
              <a:rPr lang="en-US" altLang="ko-KR" sz="2400" dirty="0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k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</a:t>
            </a:r>
            <a:r>
              <a:rPr lang="en-US" altLang="ko-KR" sz="2400" dirty="0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d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n/</a:t>
            </a:r>
            <a:r>
              <a:rPr lang="en-US" altLang="ko-KR" sz="2400" dirty="0" err="1">
                <a:solidFill>
                  <a:prstClr val="black"/>
                </a:solidFill>
                <a:cs typeface="Symbol" charset="2"/>
              </a:rPr>
              <a:t>n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Gr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</a:t>
            </a:r>
            <a:r>
              <a:rPr lang="en-US" altLang="ko-KR" sz="24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b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N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Q (=</a:t>
            </a:r>
            <a:r>
              <a:rPr lang="en-US" altLang="ko-KR" sz="2400" dirty="0" err="1">
                <a:solidFill>
                  <a:prstClr val="black"/>
                </a:solidFill>
                <a:cs typeface="Symbol" charset="2"/>
              </a:rPr>
              <a:t>P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fus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/</a:t>
            </a:r>
            <a:r>
              <a:rPr lang="en-US" altLang="ko-KR" sz="2400" dirty="0" err="1">
                <a:solidFill>
                  <a:prstClr val="black"/>
                </a:solidFill>
                <a:cs typeface="Symbol" charset="2"/>
              </a:rPr>
              <a:t>P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input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), n(0)/&lt;n&gt;, T(0)/&lt;T&gt;, </a:t>
            </a:r>
            <a:r>
              <a:rPr lang="en-US" altLang="ko-KR" sz="24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t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p</a:t>
            </a:r>
            <a:r>
              <a:rPr lang="en-US" altLang="ko-KR" sz="2400" baseline="30000" dirty="0">
                <a:solidFill>
                  <a:prstClr val="black"/>
                </a:solidFill>
                <a:cs typeface="Symbol" charset="2"/>
              </a:rPr>
              <a:t>*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/</a:t>
            </a:r>
            <a:r>
              <a:rPr lang="en-US" altLang="ko-KR" sz="24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t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E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</a:t>
            </a:r>
            <a:r>
              <a:rPr lang="en-US" altLang="ko-KR" sz="24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h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CD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</a:t>
            </a:r>
            <a:r>
              <a:rPr lang="en-US" altLang="ko-KR" sz="2400" dirty="0" err="1" smtClean="0">
                <a:solidFill>
                  <a:prstClr val="black"/>
                </a:solidFill>
                <a:cs typeface="Symbol" charset="2"/>
              </a:rPr>
              <a:t>f</a:t>
            </a:r>
            <a:r>
              <a:rPr lang="en-US" altLang="ko-KR" sz="2400" baseline="-25000" dirty="0" err="1" smtClean="0">
                <a:solidFill>
                  <a:prstClr val="black"/>
                </a:solidFill>
                <a:cs typeface="Symbol" charset="2"/>
              </a:rPr>
              <a:t>imp</a:t>
            </a:r>
            <a:endParaRPr lang="en-US" altLang="ko-KR" sz="2400" dirty="0" smtClean="0">
              <a:solidFill>
                <a:prstClr val="black"/>
              </a:solidFill>
              <a:cs typeface="Symbol" charset="2"/>
            </a:endParaRPr>
          </a:p>
          <a:p>
            <a:pPr defTabSz="457200" latinLnBrk="0"/>
            <a:r>
              <a:rPr lang="en-US" altLang="ko-KR" sz="2400" dirty="0" smtClean="0">
                <a:solidFill>
                  <a:prstClr val="black"/>
                </a:solidFill>
                <a:cs typeface="Symbol" charset="2"/>
              </a:rPr>
              <a:t>Solve 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0D plasma power and particle </a:t>
            </a:r>
            <a:r>
              <a:rPr lang="en-US" altLang="ko-KR" sz="2400" dirty="0" smtClean="0">
                <a:solidFill>
                  <a:prstClr val="black"/>
                </a:solidFill>
                <a:cs typeface="Symbol" charset="2"/>
              </a:rPr>
              <a:t>balance</a:t>
            </a:r>
            <a:endParaRPr lang="en-US" altLang="ko-KR" sz="2400" dirty="0" smtClean="0">
              <a:solidFill>
                <a:prstClr val="black"/>
              </a:solidFill>
            </a:endParaRPr>
          </a:p>
          <a:p>
            <a:pPr defTabSz="457200" latinLnBrk="0"/>
            <a:r>
              <a:rPr lang="en-US" altLang="ko-KR" sz="2400" dirty="0" smtClean="0">
                <a:solidFill>
                  <a:prstClr val="black"/>
                </a:solidFill>
              </a:rPr>
              <a:t>Pass </a:t>
            </a:r>
            <a:r>
              <a:rPr lang="en-US" altLang="ko-KR" sz="2400" dirty="0">
                <a:solidFill>
                  <a:prstClr val="black"/>
                </a:solidFill>
              </a:rPr>
              <a:t>solutions of viable plasma operating points through engineering and inboard radial build </a:t>
            </a:r>
            <a:r>
              <a:rPr lang="en-US" altLang="ko-KR" sz="2400" dirty="0" smtClean="0">
                <a:solidFill>
                  <a:prstClr val="black"/>
                </a:solidFill>
              </a:rPr>
              <a:t>assessments</a:t>
            </a:r>
          </a:p>
          <a:p>
            <a:pPr lvl="1" defTabSz="457200" latinLnBrk="0"/>
            <a:r>
              <a:rPr lang="en-US" altLang="ko-KR" sz="1800" dirty="0" smtClean="0">
                <a:solidFill>
                  <a:prstClr val="black"/>
                </a:solidFill>
              </a:rPr>
              <a:t>Radiated </a:t>
            </a:r>
            <a:r>
              <a:rPr lang="en-US" altLang="ko-KR" sz="1800" dirty="0">
                <a:solidFill>
                  <a:prstClr val="black"/>
                </a:solidFill>
              </a:rPr>
              <a:t>power to first wall and transported and radiated power in the </a:t>
            </a:r>
            <a:r>
              <a:rPr lang="en-US" altLang="ko-KR" sz="1800" dirty="0" err="1" smtClean="0">
                <a:solidFill>
                  <a:prstClr val="black"/>
                </a:solidFill>
              </a:rPr>
              <a:t>divertor</a:t>
            </a:r>
            <a:endParaRPr lang="en-US" altLang="ko-KR" sz="1800" dirty="0" smtClean="0">
              <a:solidFill>
                <a:prstClr val="black"/>
              </a:solidFill>
            </a:endParaRPr>
          </a:p>
          <a:p>
            <a:pPr lvl="1" defTabSz="457200" latinLnBrk="0"/>
            <a:r>
              <a:rPr lang="en-US" altLang="ko-KR" sz="1800" dirty="0" smtClean="0">
                <a:solidFill>
                  <a:prstClr val="black"/>
                </a:solidFill>
              </a:rPr>
              <a:t>Plant </a:t>
            </a:r>
            <a:r>
              <a:rPr lang="en-US" altLang="ko-KR" sz="1800" dirty="0">
                <a:solidFill>
                  <a:prstClr val="black"/>
                </a:solidFill>
              </a:rPr>
              <a:t>power </a:t>
            </a:r>
            <a:r>
              <a:rPr lang="en-US" altLang="ko-KR" sz="1800" dirty="0" smtClean="0">
                <a:solidFill>
                  <a:prstClr val="black"/>
                </a:solidFill>
              </a:rPr>
              <a:t>balance</a:t>
            </a:r>
          </a:p>
          <a:p>
            <a:pPr lvl="1" defTabSz="457200" latinLnBrk="0"/>
            <a:r>
              <a:rPr lang="en-US" altLang="ko-KR" sz="1800" dirty="0" smtClean="0">
                <a:solidFill>
                  <a:prstClr val="black"/>
                </a:solidFill>
              </a:rPr>
              <a:t>First </a:t>
            </a:r>
            <a:r>
              <a:rPr lang="en-US" altLang="ko-KR" sz="1800" dirty="0">
                <a:solidFill>
                  <a:prstClr val="black"/>
                </a:solidFill>
              </a:rPr>
              <a:t>wall, blanket, shield, vacuum vessel inboard radial </a:t>
            </a:r>
            <a:r>
              <a:rPr lang="en-US" altLang="ko-KR" sz="1800" dirty="0" smtClean="0">
                <a:solidFill>
                  <a:prstClr val="black"/>
                </a:solidFill>
              </a:rPr>
              <a:t>build</a:t>
            </a:r>
          </a:p>
          <a:p>
            <a:pPr lvl="1" defTabSz="457200" latinLnBrk="0"/>
            <a:r>
              <a:rPr lang="en-US" altLang="ko-KR" sz="1800" dirty="0" err="1" smtClean="0">
                <a:solidFill>
                  <a:prstClr val="black"/>
                </a:solidFill>
              </a:rPr>
              <a:t>Toroidal</a:t>
            </a:r>
            <a:r>
              <a:rPr lang="en-US" altLang="ko-KR" sz="1800" dirty="0" smtClean="0">
                <a:solidFill>
                  <a:prstClr val="black"/>
                </a:solidFill>
              </a:rPr>
              <a:t> </a:t>
            </a:r>
            <a:r>
              <a:rPr lang="en-US" altLang="ko-KR" sz="1800" dirty="0">
                <a:solidFill>
                  <a:prstClr val="black"/>
                </a:solidFill>
              </a:rPr>
              <a:t>field </a:t>
            </a:r>
            <a:r>
              <a:rPr lang="en-US" altLang="ko-KR" sz="1800" dirty="0" smtClean="0">
                <a:solidFill>
                  <a:prstClr val="black"/>
                </a:solidFill>
              </a:rPr>
              <a:t>coil</a:t>
            </a:r>
          </a:p>
          <a:p>
            <a:pPr lvl="1" defTabSz="457200" latinLnBrk="0"/>
            <a:r>
              <a:rPr lang="en-US" altLang="ko-KR" sz="1800" dirty="0" smtClean="0">
                <a:solidFill>
                  <a:prstClr val="black"/>
                </a:solidFill>
              </a:rPr>
              <a:t>Bucking </a:t>
            </a:r>
            <a:r>
              <a:rPr lang="en-US" altLang="ko-KR" sz="1800" dirty="0">
                <a:solidFill>
                  <a:prstClr val="black"/>
                </a:solidFill>
              </a:rPr>
              <a:t>cylinder, TF </a:t>
            </a:r>
            <a:r>
              <a:rPr lang="en-US" altLang="ko-KR" sz="1800" dirty="0" smtClean="0">
                <a:solidFill>
                  <a:prstClr val="black"/>
                </a:solidFill>
              </a:rPr>
              <a:t>superstructure</a:t>
            </a:r>
          </a:p>
          <a:p>
            <a:pPr lvl="1" defTabSz="457200" latinLnBrk="0"/>
            <a:r>
              <a:rPr lang="en-US" altLang="ko-KR" sz="1800" dirty="0" smtClean="0">
                <a:solidFill>
                  <a:prstClr val="black"/>
                </a:solidFill>
              </a:rPr>
              <a:t>Central solenoid</a:t>
            </a:r>
            <a:endParaRPr lang="en-US" altLang="ko-KR" sz="2400" dirty="0" smtClean="0">
              <a:solidFill>
                <a:prstClr val="black"/>
              </a:solidFill>
            </a:endParaRPr>
          </a:p>
          <a:p>
            <a:pPr defTabSz="457200" latinLnBrk="0"/>
            <a:r>
              <a:rPr lang="en-US" altLang="ko-KR" sz="2400" dirty="0" smtClean="0">
                <a:solidFill>
                  <a:prstClr val="black"/>
                </a:solidFill>
              </a:rPr>
              <a:t>Filtering </a:t>
            </a:r>
            <a:r>
              <a:rPr lang="en-US" altLang="ko-KR" sz="2400" dirty="0">
                <a:solidFill>
                  <a:prstClr val="black"/>
                </a:solidFill>
              </a:rPr>
              <a:t>viable engineering solutions to meet </a:t>
            </a:r>
            <a:r>
              <a:rPr lang="en-US" altLang="ko-KR" sz="2400" dirty="0" err="1">
                <a:solidFill>
                  <a:prstClr val="black"/>
                </a:solidFill>
              </a:rPr>
              <a:t>P</a:t>
            </a:r>
            <a:r>
              <a:rPr lang="en-US" altLang="ko-KR" sz="2400" baseline="-25000" dirty="0" err="1">
                <a:solidFill>
                  <a:prstClr val="black"/>
                </a:solidFill>
              </a:rPr>
              <a:t>elec</a:t>
            </a:r>
            <a:r>
              <a:rPr lang="en-US" altLang="ko-KR" sz="2400" dirty="0">
                <a:solidFill>
                  <a:prstClr val="black"/>
                </a:solidFill>
              </a:rPr>
              <a:t>, </a:t>
            </a:r>
            <a:r>
              <a:rPr lang="en-US" altLang="ko-KR" sz="2400" dirty="0" err="1">
                <a:solidFill>
                  <a:prstClr val="black"/>
                </a:solidFill>
              </a:rPr>
              <a:t>q</a:t>
            </a:r>
            <a:r>
              <a:rPr lang="en-US" altLang="ko-KR" sz="2400" baseline="-25000" dirty="0" err="1">
                <a:solidFill>
                  <a:prstClr val="black"/>
                </a:solidFill>
              </a:rPr>
              <a:t>div</a:t>
            </a:r>
            <a:r>
              <a:rPr lang="en-US" altLang="ko-KR" sz="2400" baseline="30000" dirty="0" err="1">
                <a:solidFill>
                  <a:prstClr val="black"/>
                </a:solidFill>
              </a:rPr>
              <a:t>peak</a:t>
            </a:r>
            <a:r>
              <a:rPr lang="en-US" altLang="ko-KR" sz="2400" dirty="0">
                <a:solidFill>
                  <a:prstClr val="black"/>
                </a:solidFill>
              </a:rPr>
              <a:t>, </a:t>
            </a:r>
            <a:r>
              <a:rPr lang="en-US" altLang="ko-KR" sz="24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b</a:t>
            </a:r>
            <a:r>
              <a:rPr lang="en-US" altLang="ko-KR" sz="2400" baseline="-25000" dirty="0" err="1">
                <a:solidFill>
                  <a:prstClr val="black"/>
                </a:solidFill>
                <a:cs typeface="Symbol" charset="2"/>
              </a:rPr>
              <a:t>N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H</a:t>
            </a:r>
            <a:r>
              <a:rPr lang="en-US" altLang="ko-KR" sz="2400" baseline="-25000" dirty="0">
                <a:solidFill>
                  <a:prstClr val="black"/>
                </a:solidFill>
                <a:cs typeface="Symbol" charset="2"/>
              </a:rPr>
              <a:t>98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, </a:t>
            </a:r>
            <a:r>
              <a:rPr lang="en-US" altLang="ko-KR" sz="2400" dirty="0" err="1">
                <a:solidFill>
                  <a:prstClr val="black"/>
                </a:solidFill>
                <a:cs typeface="Symbol" charset="2"/>
              </a:rPr>
              <a:t>etc</a:t>
            </a:r>
            <a:r>
              <a:rPr lang="en-US" altLang="ko-KR" sz="2400" dirty="0">
                <a:solidFill>
                  <a:prstClr val="black"/>
                </a:solidFill>
                <a:cs typeface="Symbol" charset="2"/>
              </a:rPr>
              <a:t> </a:t>
            </a:r>
          </a:p>
          <a:p>
            <a:pPr marL="0" indent="0" eaLnBrk="1" hangingPunct="1">
              <a:buNone/>
            </a:pPr>
            <a:endParaRPr lang="en-US" altLang="ko-KR" sz="1400" dirty="0">
              <a:latin typeface="맑은 고딕" pitchFamily="50" charset="-127"/>
              <a:ea typeface="맑은 고딕" pitchFamily="50" charset="-127"/>
              <a:sym typeface="Wingdings" pitchFamily="2" charset="2"/>
            </a:endParaRPr>
          </a:p>
        </p:txBody>
      </p:sp>
      <p:pic>
        <p:nvPicPr>
          <p:cNvPr id="4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9996" y="5733256"/>
            <a:ext cx="1138468" cy="6287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5004048" y="5964379"/>
            <a:ext cx="2537037" cy="313350"/>
          </a:xfrm>
          <a:prstGeom prst="rect">
            <a:avLst/>
          </a:prstGeom>
          <a:noFill/>
        </p:spPr>
        <p:txBody>
          <a:bodyPr wrap="none" lIns="18000" tIns="18000" rIns="18000" bIns="18000" rtlCol="0" anchor="ctr" anchorCtr="0">
            <a:spAutoFit/>
          </a:bodyPr>
          <a:lstStyle/>
          <a:p>
            <a:pPr algn="ctr"/>
            <a:r>
              <a:rPr lang="en-US" altLang="ko-KR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※In collaboration with</a:t>
            </a:r>
            <a:endParaRPr lang="ko-KR" altLang="en-US" dirty="0" err="1" smtClean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90217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808038" algn="l"/>
              </a:tabLst>
            </a:pPr>
            <a:r>
              <a:rPr lang="en-US" altLang="ko-KR" sz="3200" dirty="0" smtClean="0"/>
              <a:t>Determination </a:t>
            </a:r>
            <a:r>
              <a:rPr lang="en-US" altLang="ko-KR" sz="3200" dirty="0"/>
              <a:t>of Plasma </a:t>
            </a:r>
            <a:r>
              <a:rPr lang="en-US" altLang="ko-KR" sz="3200" dirty="0" smtClean="0"/>
              <a:t>Geometry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836712"/>
            <a:ext cx="3888432" cy="5616624"/>
          </a:xfrm>
        </p:spPr>
        <p:txBody>
          <a:bodyPr/>
          <a:lstStyle/>
          <a:p>
            <a:pPr defTabSz="457200" latinLnBrk="0"/>
            <a:r>
              <a:rPr lang="en-US" altLang="ko-KR" sz="2000" dirty="0">
                <a:solidFill>
                  <a:prstClr val="black"/>
                </a:solidFill>
              </a:rPr>
              <a:t>The </a:t>
            </a:r>
            <a:r>
              <a:rPr lang="en-US" altLang="ko-KR" sz="2000" dirty="0">
                <a:solidFill>
                  <a:srgbClr val="0000FF"/>
                </a:solidFill>
              </a:rPr>
              <a:t>peak heat flux on the </a:t>
            </a:r>
            <a:r>
              <a:rPr lang="en-US" altLang="ko-KR" sz="2000" dirty="0" err="1">
                <a:solidFill>
                  <a:srgbClr val="0000FF"/>
                </a:solidFill>
              </a:rPr>
              <a:t>divertor</a:t>
            </a:r>
            <a:r>
              <a:rPr lang="en-US" altLang="ko-KR" sz="2000" dirty="0">
                <a:solidFill>
                  <a:srgbClr val="0000FF"/>
                </a:solidFill>
              </a:rPr>
              <a:t> </a:t>
            </a:r>
            <a:r>
              <a:rPr lang="en-US" altLang="ko-KR" sz="2000" dirty="0">
                <a:solidFill>
                  <a:prstClr val="black"/>
                </a:solidFill>
              </a:rPr>
              <a:t>poses a significant </a:t>
            </a:r>
            <a:r>
              <a:rPr lang="en-US" altLang="ko-KR" sz="2000" dirty="0" smtClean="0">
                <a:solidFill>
                  <a:prstClr val="black"/>
                </a:solidFill>
              </a:rPr>
              <a:t>limitation</a:t>
            </a:r>
          </a:p>
          <a:p>
            <a:pPr defTabSz="457200" latinLnBrk="0"/>
            <a:endParaRPr lang="en-US" altLang="ko-KR" sz="2000" dirty="0">
              <a:solidFill>
                <a:prstClr val="black"/>
              </a:solidFill>
            </a:endParaRPr>
          </a:p>
          <a:p>
            <a:pPr defTabSz="457200" latinLnBrk="0"/>
            <a:r>
              <a:rPr lang="en-US" altLang="ko-KR" sz="2000" dirty="0">
                <a:solidFill>
                  <a:prstClr val="black"/>
                </a:solidFill>
              </a:rPr>
              <a:t>The </a:t>
            </a:r>
            <a:r>
              <a:rPr lang="en-US" altLang="ko-KR" sz="2000" dirty="0" err="1">
                <a:solidFill>
                  <a:prstClr val="black"/>
                </a:solidFill>
              </a:rPr>
              <a:t>q</a:t>
            </a:r>
            <a:r>
              <a:rPr lang="en-US" altLang="ko-KR" sz="2000" baseline="-25000" dirty="0" err="1">
                <a:solidFill>
                  <a:prstClr val="black"/>
                </a:solidFill>
              </a:rPr>
              <a:t>div</a:t>
            </a:r>
            <a:r>
              <a:rPr lang="en-US" altLang="ko-KR" sz="2000" baseline="30000" dirty="0" err="1">
                <a:solidFill>
                  <a:prstClr val="black"/>
                </a:solidFill>
              </a:rPr>
              <a:t>peak</a:t>
            </a:r>
            <a:r>
              <a:rPr lang="en-US" altLang="ko-KR" sz="2000" dirty="0">
                <a:solidFill>
                  <a:prstClr val="black"/>
                </a:solidFill>
              </a:rPr>
              <a:t> is reduced as the device grows in </a:t>
            </a:r>
            <a:r>
              <a:rPr lang="en-US" altLang="ko-KR" sz="2000" dirty="0" smtClean="0">
                <a:solidFill>
                  <a:prstClr val="black"/>
                </a:solidFill>
              </a:rPr>
              <a:t>size</a:t>
            </a:r>
          </a:p>
          <a:p>
            <a:pPr defTabSz="457200" latinLnBrk="0"/>
            <a:endParaRPr lang="en-US" altLang="ko-KR" sz="2000" dirty="0">
              <a:solidFill>
                <a:prstClr val="black"/>
              </a:solidFill>
            </a:endParaRPr>
          </a:p>
          <a:p>
            <a:pPr defTabSz="457200" latinLnBrk="0"/>
            <a:r>
              <a:rPr lang="en-US" altLang="ko-KR" sz="2000" dirty="0">
                <a:solidFill>
                  <a:prstClr val="black"/>
                </a:solidFill>
              </a:rPr>
              <a:t>KDEMO will be a first of a kind, desire to reduce the </a:t>
            </a:r>
            <a:r>
              <a:rPr lang="en-US" altLang="ko-KR" sz="2000" dirty="0" smtClean="0">
                <a:solidFill>
                  <a:prstClr val="black"/>
                </a:solidFill>
              </a:rPr>
              <a:t>cost</a:t>
            </a:r>
          </a:p>
          <a:p>
            <a:pPr defTabSz="457200" latinLnBrk="0"/>
            <a:endParaRPr lang="en-US" altLang="ko-KR" sz="2000" dirty="0">
              <a:solidFill>
                <a:prstClr val="black"/>
              </a:solidFill>
            </a:endParaRPr>
          </a:p>
          <a:p>
            <a:pPr defTabSz="457200" latinLnBrk="0"/>
            <a:r>
              <a:rPr lang="en-US" altLang="ko-KR" sz="2000" dirty="0">
                <a:solidFill>
                  <a:prstClr val="black"/>
                </a:solidFill>
              </a:rPr>
              <a:t>A compromise between the high power and low power operating regimes at </a:t>
            </a:r>
            <a:r>
              <a:rPr lang="en-US" altLang="ko-KR" sz="2000" dirty="0" smtClean="0">
                <a:solidFill>
                  <a:srgbClr val="0000FF"/>
                </a:solidFill>
              </a:rPr>
              <a:t>R </a:t>
            </a:r>
            <a:r>
              <a:rPr lang="en-US" altLang="ko-KR" sz="2000" dirty="0">
                <a:solidFill>
                  <a:srgbClr val="0000FF"/>
                </a:solidFill>
              </a:rPr>
              <a:t>= </a:t>
            </a:r>
            <a:r>
              <a:rPr lang="en-US" altLang="ko-KR" sz="2000" dirty="0" smtClean="0">
                <a:solidFill>
                  <a:srgbClr val="0000FF"/>
                </a:solidFill>
              </a:rPr>
              <a:t>6.8 </a:t>
            </a:r>
            <a:r>
              <a:rPr lang="en-US" altLang="ko-KR" sz="2000" dirty="0">
                <a:solidFill>
                  <a:srgbClr val="0000FF"/>
                </a:solidFill>
              </a:rPr>
              <a:t>m is chosen as the reference, and B</a:t>
            </a:r>
            <a:r>
              <a:rPr lang="en-US" altLang="ko-KR" sz="2000" baseline="-25000" dirty="0">
                <a:solidFill>
                  <a:srgbClr val="0000FF"/>
                </a:solidFill>
              </a:rPr>
              <a:t>T</a:t>
            </a:r>
            <a:r>
              <a:rPr lang="en-US" altLang="ko-KR" sz="2000" dirty="0">
                <a:solidFill>
                  <a:srgbClr val="0000FF"/>
                </a:solidFill>
              </a:rPr>
              <a:t> ~ 7.4 T at the </a:t>
            </a:r>
            <a:r>
              <a:rPr lang="en-US" altLang="ko-KR" sz="2000" dirty="0" smtClean="0">
                <a:solidFill>
                  <a:srgbClr val="0000FF"/>
                </a:solidFill>
              </a:rPr>
              <a:t>plasma</a:t>
            </a:r>
            <a:endParaRPr lang="en-US" altLang="ko-KR" sz="2000" dirty="0">
              <a:solidFill>
                <a:srgbClr val="0000FF"/>
              </a:solidFill>
            </a:endParaRPr>
          </a:p>
        </p:txBody>
      </p:sp>
      <p:pic>
        <p:nvPicPr>
          <p:cNvPr id="4" name="Picture 5" descr="kdemo_fig5x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26" r="9213" b="16671"/>
          <a:stretch/>
        </p:blipFill>
        <p:spPr>
          <a:xfrm>
            <a:off x="3740585" y="1268760"/>
            <a:ext cx="4811095" cy="493114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46112" y="4012194"/>
            <a:ext cx="1484376" cy="307777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defTabSz="457200" latinLnBrk="0"/>
            <a:r>
              <a:rPr lang="en-US" sz="1400" dirty="0" err="1" smtClean="0">
                <a:solidFill>
                  <a:srgbClr val="FF0000"/>
                </a:solidFill>
                <a:latin typeface="Calibri"/>
              </a:rPr>
              <a:t>Ip</a:t>
            </a:r>
            <a:r>
              <a:rPr lang="en-US" sz="1400" dirty="0" smtClean="0">
                <a:solidFill>
                  <a:srgbClr val="FF0000"/>
                </a:solidFill>
                <a:latin typeface="Calibri"/>
              </a:rPr>
              <a:t> = 10.5-12.2 MA</a:t>
            </a:r>
            <a:endParaRPr lang="en-US" sz="14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47051" y="3273618"/>
            <a:ext cx="1484376" cy="307777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Ip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 = 11.7-13.0 MA</a:t>
            </a:r>
          </a:p>
        </p:txBody>
      </p:sp>
      <p:cxnSp>
        <p:nvCxnSpPr>
          <p:cNvPr id="7" name="Straight Arrow Connector 11"/>
          <p:cNvCxnSpPr/>
          <p:nvPr/>
        </p:nvCxnSpPr>
        <p:spPr>
          <a:xfrm flipH="1">
            <a:off x="6958493" y="3444775"/>
            <a:ext cx="687620" cy="256689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cxnSp>
        <p:nvCxnSpPr>
          <p:cNvPr id="9" name="Straight Arrow Connector 14"/>
          <p:cNvCxnSpPr/>
          <p:nvPr/>
        </p:nvCxnSpPr>
        <p:spPr>
          <a:xfrm flipH="1">
            <a:off x="6958493" y="4191626"/>
            <a:ext cx="688558" cy="12834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574812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808038" algn="l"/>
              </a:tabLst>
            </a:pPr>
            <a:r>
              <a:rPr lang="en-US" altLang="ko-KR" sz="3200" dirty="0" smtClean="0">
                <a:cs typeface="Symbol" charset="2"/>
              </a:rPr>
              <a:t>Operating </a:t>
            </a:r>
            <a:r>
              <a:rPr lang="en-US" altLang="ko-KR" sz="3200" dirty="0">
                <a:cs typeface="Symbol" charset="2"/>
              </a:rPr>
              <a:t>Spaces, Restricting </a:t>
            </a:r>
            <a:r>
              <a:rPr lang="en-US" altLang="ko-KR" sz="3200" dirty="0" err="1" smtClean="0">
                <a:cs typeface="Symbol" charset="2"/>
              </a:rPr>
              <a:t>q</a:t>
            </a:r>
            <a:r>
              <a:rPr lang="en-US" altLang="ko-KR" sz="3200" baseline="-25000" dirty="0" err="1" smtClean="0">
                <a:cs typeface="Symbol" charset="2"/>
              </a:rPr>
              <a:t>div</a:t>
            </a:r>
            <a:r>
              <a:rPr lang="en-US" altLang="ko-KR" sz="3200" baseline="30000" dirty="0" err="1" smtClean="0">
                <a:cs typeface="Symbol" charset="2"/>
              </a:rPr>
              <a:t>peak</a:t>
            </a:r>
            <a:endParaRPr lang="en-US" altLang="ko-KR" sz="3200" dirty="0" smtClean="0"/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2" y="908720"/>
            <a:ext cx="3888432" cy="5616624"/>
          </a:xfrm>
        </p:spPr>
        <p:txBody>
          <a:bodyPr/>
          <a:lstStyle/>
          <a:p>
            <a:pPr defTabSz="457200" latinLnBrk="0"/>
            <a:r>
              <a:rPr lang="en-US" altLang="ko-KR" sz="2000" dirty="0" smtClean="0"/>
              <a:t>Stage </a:t>
            </a:r>
            <a:r>
              <a:rPr lang="en-US" altLang="ko-KR" sz="2000" dirty="0"/>
              <a:t>I operated at lower </a:t>
            </a:r>
            <a:r>
              <a:rPr lang="en-US" altLang="ko-KR" sz="2000" dirty="0" err="1"/>
              <a:t>P</a:t>
            </a:r>
            <a:r>
              <a:rPr lang="en-US" altLang="ko-KR" sz="2000" baseline="-25000" dirty="0" err="1"/>
              <a:t>elec</a:t>
            </a:r>
            <a:r>
              <a:rPr lang="en-US" altLang="ko-KR" sz="2000" dirty="0"/>
              <a:t> and </a:t>
            </a:r>
            <a:r>
              <a:rPr lang="en-US" altLang="ko-KR" sz="2000" dirty="0" err="1">
                <a:latin typeface="Symbol" panose="05050102010706020507" pitchFamily="18" charset="2"/>
                <a:cs typeface="Symbol" charset="2"/>
              </a:rPr>
              <a:t>b</a:t>
            </a:r>
            <a:r>
              <a:rPr lang="en-US" altLang="ko-KR" sz="2000" baseline="-25000" dirty="0" err="1">
                <a:cs typeface="Symbol" charset="2"/>
              </a:rPr>
              <a:t>N</a:t>
            </a:r>
            <a:r>
              <a:rPr lang="en-US" altLang="ko-KR" sz="2000" dirty="0">
                <a:cs typeface="Symbol" charset="2"/>
              </a:rPr>
              <a:t>, with </a:t>
            </a:r>
            <a:r>
              <a:rPr lang="en-US" altLang="ko-KR" sz="2000" dirty="0" smtClean="0">
                <a:cs typeface="Symbol" charset="2"/>
              </a:rPr>
              <a:t>lower plasma </a:t>
            </a:r>
            <a:r>
              <a:rPr lang="en-US" altLang="ko-KR" sz="2000" dirty="0">
                <a:cs typeface="Symbol" charset="2"/>
              </a:rPr>
              <a:t>energy </a:t>
            </a:r>
            <a:r>
              <a:rPr lang="en-US" altLang="ko-KR" sz="2000" dirty="0" smtClean="0">
                <a:cs typeface="Symbol" charset="2"/>
              </a:rPr>
              <a:t>confinement</a:t>
            </a:r>
            <a:r>
              <a:rPr lang="en-US" altLang="ko-KR" sz="2000" dirty="0">
                <a:cs typeface="Symbol" charset="2"/>
              </a:rPr>
              <a:t> </a:t>
            </a:r>
            <a:r>
              <a:rPr lang="en-US" altLang="ko-KR" sz="2000" dirty="0" smtClean="0">
                <a:cs typeface="Symbol" charset="2"/>
              </a:rPr>
              <a:t>reaches </a:t>
            </a:r>
            <a:r>
              <a:rPr lang="en-US" altLang="ko-KR" sz="2000" dirty="0">
                <a:cs typeface="Symbol" charset="2"/>
              </a:rPr>
              <a:t>up to 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350 </a:t>
            </a:r>
            <a:r>
              <a:rPr lang="en-US" altLang="ko-KR" sz="2000" dirty="0" err="1" smtClean="0">
                <a:solidFill>
                  <a:srgbClr val="0000FF"/>
                </a:solidFill>
                <a:cs typeface="Symbol" charset="2"/>
              </a:rPr>
              <a:t>Mw</a:t>
            </a:r>
            <a:r>
              <a:rPr lang="en-US" altLang="ko-KR" sz="2000" baseline="-25000" dirty="0" err="1" smtClean="0">
                <a:solidFill>
                  <a:srgbClr val="0000FF"/>
                </a:solidFill>
                <a:cs typeface="Symbol" charset="2"/>
              </a:rPr>
              <a:t>e</a:t>
            </a:r>
            <a:endParaRPr lang="en-US" altLang="ko-KR" sz="2000" baseline="-25000" dirty="0" smtClean="0">
              <a:solidFill>
                <a:srgbClr val="0000FF"/>
              </a:solidFill>
              <a:cs typeface="Symbol" charset="2"/>
            </a:endParaRPr>
          </a:p>
          <a:p>
            <a:pPr marL="0" indent="0" defTabSz="457200" latinLnBrk="0">
              <a:buNone/>
            </a:pPr>
            <a:endParaRPr lang="en-US" altLang="ko-KR" sz="2000" dirty="0">
              <a:solidFill>
                <a:srgbClr val="0000FF"/>
              </a:solidFill>
              <a:cs typeface="Symbol" charset="2"/>
            </a:endParaRPr>
          </a:p>
          <a:p>
            <a:pPr defTabSz="457200" latinLnBrk="0"/>
            <a:r>
              <a:rPr lang="en-US" altLang="ko-KR" sz="2000" dirty="0" smtClean="0">
                <a:cs typeface="Symbol" charset="2"/>
              </a:rPr>
              <a:t>Stage </a:t>
            </a:r>
            <a:r>
              <a:rPr lang="en-US" altLang="ko-KR" sz="2000" dirty="0">
                <a:cs typeface="Symbol" charset="2"/>
              </a:rPr>
              <a:t>II 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operated at </a:t>
            </a:r>
            <a:r>
              <a:rPr lang="en-US" altLang="ko-KR" sz="2000" dirty="0" smtClean="0">
                <a:solidFill>
                  <a:prstClr val="black"/>
                </a:solidFill>
                <a:cs typeface="Symbol" charset="2"/>
              </a:rPr>
              <a:t>higher </a:t>
            </a:r>
            <a:r>
              <a:rPr lang="en-US" altLang="ko-KR" sz="2000" dirty="0" err="1" smtClean="0">
                <a:solidFill>
                  <a:prstClr val="black"/>
                </a:solidFill>
                <a:cs typeface="Symbol" charset="2"/>
              </a:rPr>
              <a:t>P</a:t>
            </a:r>
            <a:r>
              <a:rPr lang="en-US" altLang="ko-KR" sz="2000" baseline="-25000" dirty="0" err="1" smtClean="0">
                <a:solidFill>
                  <a:prstClr val="black"/>
                </a:solidFill>
                <a:cs typeface="Symbol" charset="2"/>
              </a:rPr>
              <a:t>elec</a:t>
            </a:r>
            <a:r>
              <a:rPr lang="en-US" altLang="ko-KR" sz="2000" dirty="0" smtClean="0">
                <a:solidFill>
                  <a:prstClr val="black"/>
                </a:solidFill>
                <a:cs typeface="Symbol" charset="2"/>
              </a:rPr>
              <a:t> 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and </a:t>
            </a:r>
            <a:r>
              <a:rPr lang="en-US" altLang="ko-KR" sz="2000" dirty="0" err="1">
                <a:solidFill>
                  <a:prstClr val="black"/>
                </a:solidFill>
                <a:latin typeface="Symbol" panose="05050102010706020507" pitchFamily="18" charset="2"/>
                <a:cs typeface="Symbol" charset="2"/>
              </a:rPr>
              <a:t>b</a:t>
            </a:r>
            <a:r>
              <a:rPr lang="en-US" altLang="ko-KR" sz="2000" baseline="-25000" dirty="0" err="1">
                <a:solidFill>
                  <a:prstClr val="black"/>
                </a:solidFill>
                <a:cs typeface="Symbol" charset="2"/>
              </a:rPr>
              <a:t>N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, with </a:t>
            </a:r>
            <a:r>
              <a:rPr lang="en-US" altLang="ko-KR" sz="2000" dirty="0" smtClean="0">
                <a:solidFill>
                  <a:prstClr val="black"/>
                </a:solidFill>
                <a:cs typeface="Symbol" charset="2"/>
              </a:rPr>
              <a:t>higher plasma 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energy </a:t>
            </a:r>
            <a:r>
              <a:rPr lang="en-US" altLang="ko-KR" sz="2000" dirty="0" smtClean="0">
                <a:solidFill>
                  <a:prstClr val="black"/>
                </a:solidFill>
                <a:cs typeface="Symbol" charset="2"/>
              </a:rPr>
              <a:t>confinement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 </a:t>
            </a:r>
            <a:r>
              <a:rPr lang="en-US" altLang="ko-KR" sz="2000" dirty="0" smtClean="0">
                <a:solidFill>
                  <a:prstClr val="black"/>
                </a:solidFill>
                <a:cs typeface="Symbol" charset="2"/>
              </a:rPr>
              <a:t>reaches </a:t>
            </a:r>
            <a:r>
              <a:rPr lang="en-US" altLang="ko-KR" sz="2000" dirty="0">
                <a:solidFill>
                  <a:prstClr val="black"/>
                </a:solidFill>
                <a:cs typeface="Symbol" charset="2"/>
              </a:rPr>
              <a:t>up to 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600 </a:t>
            </a:r>
            <a:r>
              <a:rPr lang="en-US" altLang="ko-KR" sz="2000" dirty="0" err="1" smtClean="0">
                <a:solidFill>
                  <a:srgbClr val="0000FF"/>
                </a:solidFill>
                <a:cs typeface="Symbol" charset="2"/>
              </a:rPr>
              <a:t>Mw</a:t>
            </a:r>
            <a:r>
              <a:rPr lang="en-US" altLang="ko-KR" sz="2000" baseline="-25000" dirty="0" err="1" smtClean="0">
                <a:solidFill>
                  <a:srgbClr val="0000FF"/>
                </a:solidFill>
                <a:cs typeface="Symbol" charset="2"/>
              </a:rPr>
              <a:t>e</a:t>
            </a:r>
            <a:endParaRPr lang="en-US" altLang="ko-KR" sz="2000" baseline="-25000" dirty="0" smtClean="0">
              <a:solidFill>
                <a:srgbClr val="0000FF"/>
              </a:solidFill>
              <a:cs typeface="Symbol" charset="2"/>
            </a:endParaRPr>
          </a:p>
          <a:p>
            <a:pPr marL="0" indent="0" defTabSz="457200" latinLnBrk="0">
              <a:buNone/>
            </a:pPr>
            <a:endParaRPr lang="en-US" altLang="ko-KR" sz="2000" dirty="0">
              <a:solidFill>
                <a:srgbClr val="0000FF"/>
              </a:solidFill>
              <a:cs typeface="Symbol" charset="2"/>
            </a:endParaRPr>
          </a:p>
          <a:p>
            <a:pPr defTabSz="457200" latinLnBrk="0"/>
            <a:r>
              <a:rPr lang="en-US" altLang="ko-KR" sz="2000" dirty="0">
                <a:cs typeface="Symbol" charset="2"/>
              </a:rPr>
              <a:t>Restricting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 </a:t>
            </a:r>
            <a:r>
              <a:rPr lang="en-US" altLang="ko-KR" sz="2000" dirty="0" err="1">
                <a:solidFill>
                  <a:srgbClr val="0000FF"/>
                </a:solidFill>
                <a:cs typeface="Symbol" charset="2"/>
              </a:rPr>
              <a:t>q</a:t>
            </a:r>
            <a:r>
              <a:rPr lang="en-US" altLang="ko-KR" sz="2000" baseline="-25000" dirty="0" err="1">
                <a:solidFill>
                  <a:srgbClr val="0000FF"/>
                </a:solidFill>
                <a:cs typeface="Symbol" charset="2"/>
              </a:rPr>
              <a:t>div</a:t>
            </a:r>
            <a:r>
              <a:rPr lang="en-US" altLang="ko-KR" sz="2000" baseline="30000" dirty="0" err="1">
                <a:solidFill>
                  <a:srgbClr val="0000FF"/>
                </a:solidFill>
                <a:cs typeface="Symbol" charset="2"/>
              </a:rPr>
              <a:t>peak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 </a:t>
            </a:r>
            <a:r>
              <a:rPr lang="en-US" altLang="ko-KR" sz="2000" u="sng" dirty="0">
                <a:solidFill>
                  <a:srgbClr val="0000FF"/>
                </a:solidFill>
                <a:cs typeface="Symbol" charset="2"/>
              </a:rPr>
              <a:t>&lt;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 10 MW/m</a:t>
            </a:r>
            <a:r>
              <a:rPr lang="en-US" altLang="ko-KR" sz="2000" baseline="30000" dirty="0">
                <a:solidFill>
                  <a:srgbClr val="0000FF"/>
                </a:solidFill>
                <a:cs typeface="Symbol" charset="2"/>
              </a:rPr>
              <a:t>2</a:t>
            </a:r>
            <a:r>
              <a:rPr lang="en-US" altLang="ko-KR" sz="2000" dirty="0">
                <a:solidFill>
                  <a:srgbClr val="0000FF"/>
                </a:solidFill>
                <a:cs typeface="Symbol" charset="2"/>
              </a:rPr>
              <a:t> shrinks accessible operating </a:t>
            </a:r>
            <a:r>
              <a:rPr lang="en-US" altLang="ko-KR" sz="2000" dirty="0" smtClean="0">
                <a:solidFill>
                  <a:srgbClr val="0000FF"/>
                </a:solidFill>
                <a:cs typeface="Symbol" charset="2"/>
              </a:rPr>
              <a:t>space</a:t>
            </a:r>
            <a:endParaRPr lang="en-US" altLang="ko-KR" sz="2000" u="sng" dirty="0">
              <a:solidFill>
                <a:srgbClr val="0000FF"/>
              </a:solidFill>
            </a:endParaRPr>
          </a:p>
        </p:txBody>
      </p:sp>
      <p:pic>
        <p:nvPicPr>
          <p:cNvPr id="10" name="Picture 7" descr="kdemo_fig2x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671" r="8194" b="15094"/>
          <a:stretch/>
        </p:blipFill>
        <p:spPr>
          <a:xfrm>
            <a:off x="4027338" y="1688136"/>
            <a:ext cx="4865142" cy="4405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497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808038" algn="l"/>
              </a:tabLst>
            </a:pPr>
            <a:r>
              <a:rPr lang="en-US" altLang="ko-KR" sz="3200" dirty="0" smtClean="0"/>
              <a:t>Heating and Current Drive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1" y="764704"/>
            <a:ext cx="8872359" cy="360040"/>
          </a:xfrm>
        </p:spPr>
        <p:txBody>
          <a:bodyPr/>
          <a:lstStyle/>
          <a:p>
            <a:pPr defTabSz="457200" latinLnBrk="0"/>
            <a:r>
              <a:rPr lang="en-US" altLang="ko-KR" sz="2000" dirty="0" smtClean="0"/>
              <a:t>TSC, TRANSP and other codes used (P</a:t>
            </a:r>
            <a:r>
              <a:rPr lang="en-US" altLang="ko-KR" sz="2000" baseline="-25000" dirty="0" smtClean="0"/>
              <a:t>NB</a:t>
            </a:r>
            <a:r>
              <a:rPr lang="en-US" altLang="ko-KR" sz="2000" dirty="0" smtClean="0"/>
              <a:t> ~50, P</a:t>
            </a:r>
            <a:r>
              <a:rPr lang="en-US" altLang="ko-KR" sz="2000" baseline="-25000" dirty="0" smtClean="0"/>
              <a:t>LH</a:t>
            </a:r>
            <a:r>
              <a:rPr lang="en-US" altLang="ko-KR" sz="2000" dirty="0" smtClean="0"/>
              <a:t> ~30, P</a:t>
            </a:r>
            <a:r>
              <a:rPr lang="en-US" altLang="ko-KR" sz="2000" baseline="-25000" dirty="0" smtClean="0"/>
              <a:t>IH</a:t>
            </a:r>
            <a:r>
              <a:rPr lang="en-US" altLang="ko-KR" sz="2000" dirty="0" smtClean="0"/>
              <a:t>~20, P</a:t>
            </a:r>
            <a:r>
              <a:rPr lang="en-US" altLang="ko-KR" sz="2000" baseline="-25000" dirty="0" smtClean="0"/>
              <a:t>EC</a:t>
            </a:r>
            <a:r>
              <a:rPr lang="en-US" altLang="ko-KR" sz="2000" dirty="0" smtClean="0"/>
              <a:t> ~20)</a:t>
            </a:r>
            <a:endParaRPr lang="en-US" altLang="ko-KR" sz="2000" baseline="-25000" dirty="0" smtClean="0">
              <a:solidFill>
                <a:srgbClr val="0000FF"/>
              </a:solidFill>
              <a:cs typeface="Symbol" charset="2"/>
            </a:endParaRPr>
          </a:p>
        </p:txBody>
      </p:sp>
      <p:pic>
        <p:nvPicPr>
          <p:cNvPr id="9" name="Picture 4" descr="ipk.pdf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3" r="5937" b="46452"/>
          <a:stretch/>
        </p:blipFill>
        <p:spPr>
          <a:xfrm>
            <a:off x="220284" y="1052736"/>
            <a:ext cx="4567876" cy="3096344"/>
          </a:xfrm>
          <a:prstGeom prst="rect">
            <a:avLst/>
          </a:prstGeom>
        </p:spPr>
      </p:pic>
      <p:pic>
        <p:nvPicPr>
          <p:cNvPr id="11" name="Picture 3" descr="powk.pdf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98" t="18118" r="6458" b="24912"/>
          <a:stretch/>
        </p:blipFill>
        <p:spPr>
          <a:xfrm>
            <a:off x="4625159" y="1180606"/>
            <a:ext cx="4527550" cy="2801435"/>
          </a:xfrm>
          <a:prstGeom prst="rect">
            <a:avLst/>
          </a:prstGeom>
        </p:spPr>
      </p:pic>
      <p:pic>
        <p:nvPicPr>
          <p:cNvPr id="10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148" y="3996768"/>
            <a:ext cx="2879725" cy="2393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Picture 3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1" y="3875653"/>
            <a:ext cx="3040306" cy="25776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4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146" y="3905290"/>
            <a:ext cx="2879725" cy="251841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859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s-job03\바탕 화면\알라딘\핵융합연PT111102\핵융합소스\간지수정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2734322" y="2325950"/>
            <a:ext cx="5717220" cy="167911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ctr"/>
            <a:r>
              <a:rPr lang="en-US" altLang="ko-KR" sz="3000" b="1" spc="-100" dirty="0" smtClean="0">
                <a:solidFill>
                  <a:srgbClr val="F34803"/>
                </a:solidFill>
                <a:latin typeface="맑은 고딕" pitchFamily="50" charset="-127"/>
                <a:ea typeface="맑은 고딕" pitchFamily="50" charset="-127"/>
              </a:rPr>
              <a:t>Background</a:t>
            </a:r>
            <a:endParaRPr lang="ko-KR" altLang="en-US" sz="3000" b="1" spc="-100" dirty="0" smtClean="0">
              <a:solidFill>
                <a:srgbClr val="F34803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54615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808038" algn="l"/>
              </a:tabLst>
            </a:pPr>
            <a:r>
              <a:rPr lang="en-US" altLang="ko-KR" sz="3200" dirty="0" smtClean="0"/>
              <a:t>Development of </a:t>
            </a:r>
            <a:r>
              <a:rPr lang="en-US" altLang="ko-KR" sz="3200" dirty="0" err="1" smtClean="0"/>
              <a:t>Tokamak</a:t>
            </a:r>
            <a:r>
              <a:rPr lang="en-US" altLang="ko-KR" sz="3200" dirty="0" smtClean="0"/>
              <a:t> Simulator, INFRA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idx="1"/>
          </p:nvPr>
        </p:nvSpPr>
        <p:spPr>
          <a:xfrm>
            <a:off x="179511" y="836712"/>
            <a:ext cx="8885947" cy="911290"/>
          </a:xfrm>
        </p:spPr>
        <p:txBody>
          <a:bodyPr/>
          <a:lstStyle/>
          <a:p>
            <a:pPr defTabSz="457200" latinLnBrk="0"/>
            <a:r>
              <a:rPr lang="en-US" altLang="ko-KR" sz="2400" dirty="0" smtClean="0"/>
              <a:t>Structure </a:t>
            </a:r>
            <a:r>
              <a:rPr lang="en-US" altLang="ko-KR" sz="2400" dirty="0"/>
              <a:t>of the </a:t>
            </a:r>
            <a:r>
              <a:rPr lang="en-US" altLang="ko-KR" sz="2400" dirty="0" smtClean="0"/>
              <a:t>INFRA Code</a:t>
            </a:r>
            <a:endParaRPr lang="en-US" altLang="ko-KR" sz="2400" dirty="0"/>
          </a:p>
          <a:p>
            <a:pPr marL="0" indent="0" defTabSz="457200" latinLnBrk="0">
              <a:buNone/>
            </a:pPr>
            <a:r>
              <a:rPr lang="en-US" altLang="ko-KR" sz="2400" dirty="0"/>
              <a:t>	</a:t>
            </a:r>
            <a:r>
              <a:rPr lang="en-US" altLang="ko-KR" sz="2400" dirty="0" smtClean="0"/>
              <a:t>	(INFRA : </a:t>
            </a:r>
            <a:r>
              <a:rPr lang="en-US" altLang="ko-KR" sz="2400" dirty="0" err="1" smtClean="0"/>
              <a:t>INtegrated</a:t>
            </a:r>
            <a:r>
              <a:rPr lang="en-US" altLang="ko-KR" sz="2400" dirty="0" smtClean="0"/>
              <a:t> </a:t>
            </a:r>
            <a:r>
              <a:rPr lang="en-US" altLang="ko-KR" sz="2400" dirty="0"/>
              <a:t>Fusion Reactor </a:t>
            </a:r>
            <a:r>
              <a:rPr lang="en-US" altLang="ko-KR" sz="2400" dirty="0" smtClean="0"/>
              <a:t>Analysis)</a:t>
            </a:r>
            <a:endParaRPr lang="en-US" altLang="ko-KR" sz="2400" dirty="0"/>
          </a:p>
        </p:txBody>
      </p:sp>
      <p:sp>
        <p:nvSpPr>
          <p:cNvPr id="6" name="모서리가 둥근 직사각형 5"/>
          <p:cNvSpPr/>
          <p:nvPr/>
        </p:nvSpPr>
        <p:spPr>
          <a:xfrm>
            <a:off x="913090" y="1820010"/>
            <a:ext cx="2506601" cy="504056"/>
          </a:xfrm>
          <a:prstGeom prst="roundRect">
            <a:avLst/>
          </a:prstGeom>
          <a:solidFill>
            <a:srgbClr val="1F497D"/>
          </a:solidFill>
          <a:ln w="3175" cap="flat" cmpd="sng" algn="ctr">
            <a:noFill/>
            <a:prstDash val="solid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Times New Roman" pitchFamily="18" charset="0"/>
              </a:rPr>
              <a:t>Input Parameters </a:t>
            </a:r>
            <a:r>
              <a:rPr lang="en-US" altLang="ko-KR" sz="1600" b="1" kern="0" dirty="0" smtClean="0">
                <a:solidFill>
                  <a:sysClr val="window" lastClr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Times New Roman" pitchFamily="18" charset="0"/>
              </a:rPr>
              <a:t>with INFRA System Code</a:t>
            </a:r>
            <a:endParaRPr kumimoji="0" lang="ko-KR" altLang="en-US" sz="16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Times New Roman" pitchFamily="18" charset="0"/>
            </a:endParaRPr>
          </a:p>
        </p:txBody>
      </p:sp>
      <p:sp>
        <p:nvSpPr>
          <p:cNvPr id="7" name="왼쪽/오른쪽 화살표 6"/>
          <p:cNvSpPr/>
          <p:nvPr/>
        </p:nvSpPr>
        <p:spPr>
          <a:xfrm rot="2368056">
            <a:off x="3248598" y="2388674"/>
            <a:ext cx="690891" cy="313754"/>
          </a:xfrm>
          <a:prstGeom prst="leftRightArrow">
            <a:avLst/>
          </a:prstGeom>
          <a:gradFill rotWithShape="1">
            <a:gsLst>
              <a:gs pos="0">
                <a:srgbClr val="F79646">
                  <a:tint val="50000"/>
                  <a:satMod val="300000"/>
                </a:srgbClr>
              </a:gs>
              <a:gs pos="35000">
                <a:srgbClr val="F79646">
                  <a:tint val="37000"/>
                  <a:satMod val="300000"/>
                </a:srgbClr>
              </a:gs>
              <a:gs pos="100000">
                <a:srgbClr val="F7964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7964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1484861" y="2463094"/>
            <a:ext cx="7497211" cy="3961695"/>
            <a:chOff x="-259102" y="1928844"/>
            <a:chExt cx="9581387" cy="4903056"/>
          </a:xfrm>
        </p:grpSpPr>
        <p:sp>
          <p:nvSpPr>
            <p:cNvPr id="11" name="Arc 21"/>
            <p:cNvSpPr/>
            <p:nvPr/>
          </p:nvSpPr>
          <p:spPr>
            <a:xfrm>
              <a:off x="807616" y="1928844"/>
              <a:ext cx="6082264" cy="4711308"/>
            </a:xfrm>
            <a:prstGeom prst="arc">
              <a:avLst>
                <a:gd name="adj1" fmla="val 6825167"/>
                <a:gd name="adj2" fmla="val 10910517"/>
              </a:avLst>
            </a:prstGeom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2" name="Oval 8"/>
            <p:cNvSpPr>
              <a:spLocks noChangeAspect="1"/>
            </p:cNvSpPr>
            <p:nvPr/>
          </p:nvSpPr>
          <p:spPr>
            <a:xfrm>
              <a:off x="3521423" y="3761898"/>
              <a:ext cx="2282252" cy="9563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kern="0" noProof="0" dirty="0" smtClean="0">
                  <a:latin typeface="맑은 고딕" panose="020B0503020000020004" pitchFamily="50" charset="-127"/>
                </a:rPr>
                <a:t>Transport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kern="0" dirty="0" smtClean="0">
                  <a:latin typeface="맑은 고딕" panose="020B0503020000020004" pitchFamily="50" charset="-127"/>
                </a:rPr>
                <a:t>(</a:t>
              </a:r>
              <a:r>
                <a:rPr kumimoji="0" lang="en-US" sz="1400" b="1" i="0" u="none" strike="noStrike" kern="0" cap="none" spc="0" normalizeH="0" baseline="0" dirty="0" smtClean="0">
                  <a:ln>
                    <a:noFill/>
                  </a:ln>
                  <a:effectLst/>
                  <a:uLnTx/>
                  <a:uFillTx/>
                  <a:latin typeface="맑은 고딕" panose="020B0503020000020004" pitchFamily="50" charset="-127"/>
                </a:rPr>
                <a:t>TRANSP and ASTRA)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anose="020B0503020000020004" pitchFamily="50" charset="-127"/>
              </a:endParaRPr>
            </a:p>
          </p:txBody>
        </p:sp>
        <p:sp>
          <p:nvSpPr>
            <p:cNvPr id="13" name="Oval 10"/>
            <p:cNvSpPr/>
            <p:nvPr/>
          </p:nvSpPr>
          <p:spPr>
            <a:xfrm>
              <a:off x="2009422" y="5482944"/>
              <a:ext cx="1512000" cy="756000"/>
            </a:xfrm>
            <a:prstGeom prst="roundRect">
              <a:avLst/>
            </a:prstGeom>
            <a:solidFill>
              <a:srgbClr val="FFFF99"/>
            </a:solidFill>
            <a:ln w="19050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맑은 고딕" panose="020B0503020000020004" pitchFamily="50" charset="-127"/>
                </a:rPr>
                <a:t>Equilibrium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kern="0" dirty="0" smtClean="0">
                  <a:latin typeface="맑은 고딕" panose="020B0503020000020004" pitchFamily="50" charset="-127"/>
                </a:rPr>
                <a:t>(</a:t>
              </a:r>
              <a:r>
                <a:rPr kumimoji="0" lang="en-US" sz="1100" b="1" kern="0" dirty="0" smtClean="0">
                  <a:solidFill>
                    <a:srgbClr val="C00000"/>
                  </a:solidFill>
                  <a:latin typeface="맑은 고딕" panose="020B0503020000020004" pitchFamily="50" charset="-127"/>
                </a:rPr>
                <a:t>TES </a:t>
              </a:r>
              <a:r>
                <a:rPr kumimoji="0" lang="en-US" sz="1100" b="1" kern="0" dirty="0" smtClean="0">
                  <a:latin typeface="맑은 고딕" panose="020B0503020000020004" pitchFamily="50" charset="-127"/>
                </a:rPr>
                <a:t>and ESC)</a:t>
              </a:r>
              <a:endParaRPr kumimoji="0" lang="en-US" sz="11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anose="020B0503020000020004" pitchFamily="50" charset="-127"/>
              </a:endParaRPr>
            </a:p>
          </p:txBody>
        </p:sp>
        <p:sp>
          <p:nvSpPr>
            <p:cNvPr id="14" name="Oval 14"/>
            <p:cNvSpPr/>
            <p:nvPr/>
          </p:nvSpPr>
          <p:spPr>
            <a:xfrm>
              <a:off x="6342103" y="4471926"/>
              <a:ext cx="1199375" cy="452811"/>
            </a:xfrm>
            <a:prstGeom prst="snip2DiagRect">
              <a:avLst>
                <a:gd name="adj1" fmla="val 0"/>
                <a:gd name="adj2" fmla="val 31181"/>
              </a:avLst>
            </a:prstGeom>
            <a:solidFill>
              <a:schemeClr val="accent5">
                <a:lumMod val="40000"/>
                <a:lumOff val="60000"/>
              </a:schemeClr>
            </a:solidFill>
            <a:ln w="19050" cap="flat" cmpd="sng" algn="ctr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ECH</a:t>
              </a:r>
            </a:p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: TORAY</a:t>
              </a:r>
              <a:endParaRPr 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5" name="Oval 14"/>
            <p:cNvSpPr>
              <a:spLocks noChangeAspect="1"/>
            </p:cNvSpPr>
            <p:nvPr/>
          </p:nvSpPr>
          <p:spPr>
            <a:xfrm>
              <a:off x="6293734" y="3524101"/>
              <a:ext cx="938955" cy="457528"/>
            </a:xfrm>
            <a:prstGeom prst="snip2DiagRect">
              <a:avLst>
                <a:gd name="adj1" fmla="val 0"/>
                <a:gd name="adj2" fmla="val 33227"/>
              </a:avLst>
            </a:prstGeom>
            <a:solidFill>
              <a:schemeClr val="accent5">
                <a:lumMod val="40000"/>
                <a:lumOff val="60000"/>
              </a:schemeClr>
            </a:solidFill>
            <a:ln w="19050" cap="flat" cmpd="sng" algn="ctr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ICRH : PICES</a:t>
              </a:r>
              <a:endParaRPr 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6" name="Snip Diagonal Corner Rectangle 14"/>
            <p:cNvSpPr/>
            <p:nvPr/>
          </p:nvSpPr>
          <p:spPr>
            <a:xfrm>
              <a:off x="5961731" y="5389392"/>
              <a:ext cx="1246221" cy="462320"/>
            </a:xfrm>
            <a:prstGeom prst="snip2DiagRect">
              <a:avLst>
                <a:gd name="adj1" fmla="val 0"/>
                <a:gd name="adj2" fmla="val 28762"/>
              </a:avLst>
            </a:prstGeom>
            <a:solidFill>
              <a:schemeClr val="accent5">
                <a:lumMod val="40000"/>
                <a:lumOff val="60000"/>
              </a:schemeClr>
            </a:solidFill>
            <a:ln w="19050" cap="flat" cmpd="sng" algn="ctr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0" hangingPunct="1">
                <a:defRPr kumimoji="1" sz="3200" kern="1200">
                  <a:solidFill>
                    <a:schemeClr val="tx1"/>
                  </a:solidFill>
                  <a:latin typeface="Times New Roman" pitchFamily="18" charset="0"/>
                  <a:ea typeface="맑은 고딕" pitchFamily="50" charset="-127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맑은 고딕" panose="020B0503020000020004" pitchFamily="50" charset="-127"/>
                </a:rPr>
                <a:t>NBI : NUBEAM</a:t>
              </a:r>
            </a:p>
          </p:txBody>
        </p:sp>
        <p:sp>
          <p:nvSpPr>
            <p:cNvPr id="17" name="Oval 14"/>
            <p:cNvSpPr>
              <a:spLocks noChangeAspect="1"/>
            </p:cNvSpPr>
            <p:nvPr/>
          </p:nvSpPr>
          <p:spPr>
            <a:xfrm>
              <a:off x="5583174" y="2700492"/>
              <a:ext cx="1001667" cy="650232"/>
            </a:xfrm>
            <a:prstGeom prst="snip2DiagRect">
              <a:avLst>
                <a:gd name="adj1" fmla="val 0"/>
                <a:gd name="adj2" fmla="val 30861"/>
              </a:avLst>
            </a:prstGeom>
            <a:solidFill>
              <a:schemeClr val="accent5">
                <a:lumMod val="40000"/>
                <a:lumOff val="60000"/>
              </a:schemeClr>
            </a:solidFill>
            <a:ln w="19050" cap="flat" cmpd="sng" algn="ctr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LH : </a:t>
              </a:r>
            </a:p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LSC,</a:t>
              </a:r>
            </a:p>
            <a:p>
              <a:pPr algn="ctr"/>
              <a:r>
                <a:rPr lang="en-US" sz="11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TORIC</a:t>
              </a:r>
              <a:endParaRPr 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8" name="Oval 14"/>
            <p:cNvSpPr>
              <a:spLocks noChangeAspect="1"/>
            </p:cNvSpPr>
            <p:nvPr/>
          </p:nvSpPr>
          <p:spPr>
            <a:xfrm>
              <a:off x="1728459" y="2683941"/>
              <a:ext cx="1900244" cy="773053"/>
            </a:xfrm>
            <a:prstGeom prst="hexagon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 cap="flat" cmpd="sng" algn="ctr">
              <a:solidFill>
                <a:schemeClr val="accent4">
                  <a:lumMod val="75000"/>
                </a:scheme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algn="ctr"/>
              <a:r>
                <a:rPr lang="en-US" sz="1400" b="1" kern="0" dirty="0" err="1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Edge&amp;SOL</a:t>
              </a:r>
              <a:r>
                <a:rPr lang="en-US" sz="1400" b="1" kern="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 calculation : SOL1D</a:t>
              </a:r>
              <a:endParaRPr lang="en-US" sz="1400" b="1" kern="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grpSp>
          <p:nvGrpSpPr>
            <p:cNvPr id="19" name="Group 23"/>
            <p:cNvGrpSpPr/>
            <p:nvPr/>
          </p:nvGrpSpPr>
          <p:grpSpPr>
            <a:xfrm>
              <a:off x="1091558" y="3902418"/>
              <a:ext cx="1673864" cy="756000"/>
              <a:chOff x="895712" y="3212976"/>
              <a:chExt cx="1512000" cy="756000"/>
            </a:xfrm>
          </p:grpSpPr>
          <p:sp>
            <p:nvSpPr>
              <p:cNvPr id="32" name="Oval 8"/>
              <p:cNvSpPr>
                <a:spLocks/>
              </p:cNvSpPr>
              <p:nvPr/>
            </p:nvSpPr>
            <p:spPr>
              <a:xfrm>
                <a:off x="895712" y="3212976"/>
                <a:ext cx="1512000" cy="756000"/>
              </a:xfrm>
              <a:prstGeom prst="round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9050" cap="flat" cmpd="sng" algn="ctr">
                <a:solidFill>
                  <a:schemeClr val="tx2">
                    <a:lumMod val="75000"/>
                  </a:schemeClr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>
                <a:defPPr>
                  <a:defRPr lang="ko-KR"/>
                </a:defPPr>
                <a:lvl1pPr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1pPr>
                <a:lvl2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2pPr>
                <a:lvl3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3pPr>
                <a:lvl4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4pPr>
                <a:lvl5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5pPr>
                <a:lvl6pPr marL="2286000" algn="l" defTabSz="914400" rtl="0" eaLnBrk="1" latinLnBrk="0" hangingPunct="1"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6pPr>
                <a:lvl7pPr marL="2743200" algn="l" defTabSz="914400" rtl="0" eaLnBrk="1" latinLnBrk="0" hangingPunct="1"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7pPr>
                <a:lvl8pPr marL="3200400" algn="l" defTabSz="914400" rtl="0" eaLnBrk="1" latinLnBrk="0" hangingPunct="1"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8pPr>
                <a:lvl9pPr marL="3657600" algn="l" defTabSz="914400" rtl="0" eaLnBrk="1" latinLnBrk="0" hangingPunct="1">
                  <a:defRPr kumimoji="1" sz="3200" kern="1200">
                    <a:solidFill>
                      <a:schemeClr val="tx1"/>
                    </a:solidFill>
                    <a:latin typeface="Times New Roman" pitchFamily="18" charset="0"/>
                    <a:ea typeface="맑은 고딕" pitchFamily="50" charset="-127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맑은 고딕" panose="020B0503020000020004" pitchFamily="50" charset="-127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1019285" y="3386665"/>
                <a:ext cx="1313254" cy="358217"/>
              </a:xfrm>
              <a:prstGeom prst="round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b="1" dirty="0" smtClean="0"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MHD stability</a:t>
                </a:r>
                <a:endParaRPr lang="en-US" sz="1100" b="1" dirty="0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sp>
          <p:nvSpPr>
            <p:cNvPr id="20" name="Arc 11"/>
            <p:cNvSpPr/>
            <p:nvPr/>
          </p:nvSpPr>
          <p:spPr>
            <a:xfrm>
              <a:off x="5118765" y="2700492"/>
              <a:ext cx="2587401" cy="4131408"/>
            </a:xfrm>
            <a:prstGeom prst="arc">
              <a:avLst>
                <a:gd name="adj1" fmla="val 16209664"/>
                <a:gd name="adj2" fmla="val 2842698"/>
              </a:avLst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-259102" y="4838019"/>
              <a:ext cx="2701320" cy="647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Subroutine for</a:t>
              </a:r>
            </a:p>
            <a:p>
              <a:r>
                <a:rPr lang="en-US" sz="14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Equilibrium &amp; stability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12009" y="2868010"/>
              <a:ext cx="1710276" cy="914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Module for</a:t>
              </a:r>
            </a:p>
            <a:p>
              <a:r>
                <a:rPr lang="en-US" sz="14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Heating and </a:t>
              </a:r>
            </a:p>
            <a:p>
              <a:r>
                <a:rPr lang="en-US" sz="14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Current Drive</a:t>
              </a:r>
              <a:endParaRPr lang="en-US" sz="1400" b="1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cxnSp>
          <p:nvCxnSpPr>
            <p:cNvPr id="23" name="Straight Arrow Connector 18"/>
            <p:cNvCxnSpPr>
              <a:stCxn id="18" idx="1"/>
              <a:endCxn id="12" idx="1"/>
            </p:cNvCxnSpPr>
            <p:nvPr/>
          </p:nvCxnSpPr>
          <p:spPr>
            <a:xfrm>
              <a:off x="3429134" y="3456994"/>
              <a:ext cx="426518" cy="444956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8"/>
            <p:cNvCxnSpPr>
              <a:endCxn id="12" idx="5"/>
            </p:cNvCxnSpPr>
            <p:nvPr/>
          </p:nvCxnSpPr>
          <p:spPr>
            <a:xfrm flipH="1" flipV="1">
              <a:off x="5469446" y="4578186"/>
              <a:ext cx="727084" cy="687322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33"/>
            <p:cNvCxnSpPr>
              <a:endCxn id="12" idx="3"/>
            </p:cNvCxnSpPr>
            <p:nvPr/>
          </p:nvCxnSpPr>
          <p:spPr>
            <a:xfrm flipV="1">
              <a:off x="3313039" y="4578186"/>
              <a:ext cx="542612" cy="851789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35"/>
            <p:cNvCxnSpPr>
              <a:endCxn id="12" idx="2"/>
            </p:cNvCxnSpPr>
            <p:nvPr/>
          </p:nvCxnSpPr>
          <p:spPr>
            <a:xfrm flipV="1">
              <a:off x="2796665" y="4240068"/>
              <a:ext cx="724758" cy="128321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44"/>
            <p:cNvCxnSpPr>
              <a:stCxn id="17" idx="2"/>
              <a:endCxn id="12" idx="0"/>
            </p:cNvCxnSpPr>
            <p:nvPr/>
          </p:nvCxnSpPr>
          <p:spPr>
            <a:xfrm flipH="1">
              <a:off x="4662549" y="3025609"/>
              <a:ext cx="920624" cy="736289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46"/>
            <p:cNvCxnSpPr>
              <a:stCxn id="15" idx="2"/>
              <a:endCxn id="12" idx="7"/>
            </p:cNvCxnSpPr>
            <p:nvPr/>
          </p:nvCxnSpPr>
          <p:spPr>
            <a:xfrm flipH="1">
              <a:off x="5469446" y="3752866"/>
              <a:ext cx="824288" cy="149084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49"/>
            <p:cNvCxnSpPr>
              <a:stCxn id="14" idx="2"/>
              <a:endCxn id="12" idx="6"/>
            </p:cNvCxnSpPr>
            <p:nvPr/>
          </p:nvCxnSpPr>
          <p:spPr>
            <a:xfrm flipH="1" flipV="1">
              <a:off x="5803675" y="4240068"/>
              <a:ext cx="538428" cy="458264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71"/>
            <p:cNvCxnSpPr/>
            <p:nvPr/>
          </p:nvCxnSpPr>
          <p:spPr>
            <a:xfrm flipH="1" flipV="1">
              <a:off x="2455398" y="4710321"/>
              <a:ext cx="446364" cy="662907"/>
            </a:xfrm>
            <a:prstGeom prst="straightConnector1">
              <a:avLst/>
            </a:prstGeom>
            <a:ln w="38100">
              <a:solidFill>
                <a:schemeClr val="tx1">
                  <a:lumMod val="85000"/>
                  <a:lumOff val="15000"/>
                </a:schemeClr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타원 30"/>
            <p:cNvSpPr/>
            <p:nvPr/>
          </p:nvSpPr>
          <p:spPr>
            <a:xfrm>
              <a:off x="65314" y="2194560"/>
              <a:ext cx="9038080" cy="4637314"/>
            </a:xfrm>
            <a:prstGeom prst="ellipse">
              <a:avLst/>
            </a:prstGeom>
            <a:noFill/>
            <a:ln w="25400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3976002" y="1992469"/>
            <a:ext cx="4337017" cy="344128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txBody>
          <a:bodyPr wrap="none" lIns="18000" tIns="18000" rIns="18000" bIns="18000" rtlCol="0" anchor="ctr" anchorCtr="0">
            <a:spAutoFit/>
          </a:bodyPr>
          <a:lstStyle/>
          <a:p>
            <a:pPr algn="ctr"/>
            <a:r>
              <a:rPr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Python is used for the base platform</a:t>
            </a:r>
          </a:p>
        </p:txBody>
      </p:sp>
    </p:spTree>
    <p:extLst>
      <p:ext uri="{BB962C8B-B14F-4D97-AF65-F5344CB8AC3E}">
        <p14:creationId xmlns:p14="http://schemas.microsoft.com/office/powerpoint/2010/main" val="1273973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2D Drawing of Magnet System</a:t>
            </a:r>
            <a:endParaRPr lang="en-US" dirty="0"/>
          </a:p>
        </p:txBody>
      </p:sp>
      <p:pic>
        <p:nvPicPr>
          <p:cNvPr id="7170" name="Picture 2" descr="D:\data\바탕화면\TF Coil 도면 v3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969" y="764704"/>
            <a:ext cx="8871527" cy="5639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8943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6896"/>
            <a:ext cx="9144000" cy="576263"/>
          </a:xfrm>
        </p:spPr>
        <p:txBody>
          <a:bodyPr/>
          <a:lstStyle/>
          <a:p>
            <a:pPr eaLnBrk="1" hangingPunct="1"/>
            <a:r>
              <a:rPr lang="en-US" altLang="ko-KR" dirty="0" smtClean="0">
                <a:solidFill>
                  <a:schemeClr val="tx1"/>
                </a:solidFill>
              </a:rPr>
              <a:t>CICC Dimensions and Trial Fabrication</a:t>
            </a:r>
            <a:r>
              <a:rPr lang="ko-KR" altLang="en-US" dirty="0" smtClean="0">
                <a:solidFill>
                  <a:schemeClr val="tx1"/>
                </a:solidFill>
              </a:rPr>
              <a:t> </a:t>
            </a:r>
            <a:endParaRPr lang="en-US" altLang="ko-KR" dirty="0" smtClean="0">
              <a:solidFill>
                <a:schemeClr val="tx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99592" y="3697287"/>
            <a:ext cx="10910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latin typeface="맑은 고딕" pitchFamily="50" charset="-127"/>
                <a:ea typeface="맑은 고딕" pitchFamily="50" charset="-127"/>
              </a:rPr>
              <a:t>TF LF CICC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5" name="그룹 4"/>
          <p:cNvGrpSpPr>
            <a:grpSpLocks noChangeAspect="1"/>
          </p:cNvGrpSpPr>
          <p:nvPr/>
        </p:nvGrpSpPr>
        <p:grpSpPr>
          <a:xfrm>
            <a:off x="278612" y="1484784"/>
            <a:ext cx="2197054" cy="2124585"/>
            <a:chOff x="2060521" y="35932292"/>
            <a:chExt cx="2929405" cy="2832780"/>
          </a:xfrm>
        </p:grpSpPr>
        <p:sp>
          <p:nvSpPr>
            <p:cNvPr id="6" name="타원 5"/>
            <p:cNvSpPr/>
            <p:nvPr/>
          </p:nvSpPr>
          <p:spPr bwMode="auto">
            <a:xfrm>
              <a:off x="3269376" y="36742586"/>
              <a:ext cx="540000" cy="540000"/>
            </a:xfrm>
            <a:prstGeom prst="ellipse">
              <a:avLst/>
            </a:prstGeom>
            <a:pattFill prst="dkUpDiag">
              <a:fgClr>
                <a:schemeClr val="tx1"/>
              </a:fgClr>
              <a:bgClr>
                <a:schemeClr val="bg1"/>
              </a:bgClr>
            </a:patt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Impact" pitchFamily="34" charset="0"/>
                <a:ea typeface="굴림" pitchFamily="50" charset="-127"/>
              </a:endParaRPr>
            </a:p>
          </p:txBody>
        </p:sp>
        <p:sp>
          <p:nvSpPr>
            <p:cNvPr id="7" name="타원 6"/>
            <p:cNvSpPr>
              <a:spLocks noChangeAspect="1"/>
            </p:cNvSpPr>
            <p:nvPr/>
          </p:nvSpPr>
          <p:spPr bwMode="auto">
            <a:xfrm>
              <a:off x="3323376" y="36796532"/>
              <a:ext cx="432000" cy="432000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Impact" pitchFamily="34" charset="0"/>
                <a:ea typeface="굴림" pitchFamily="50" charset="-127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316576" y="38457295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40.0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" name="직선 연결선 8"/>
            <p:cNvCxnSpPr/>
            <p:nvPr/>
          </p:nvCxnSpPr>
          <p:spPr bwMode="auto">
            <a:xfrm>
              <a:off x="2111731" y="36522994"/>
              <a:ext cx="351258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sp>
          <p:nvSpPr>
            <p:cNvPr id="11" name="TextBox 10"/>
            <p:cNvSpPr txBox="1"/>
            <p:nvPr/>
          </p:nvSpPr>
          <p:spPr>
            <a:xfrm>
              <a:off x="2060521" y="36258623"/>
              <a:ext cx="43954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1.6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2" name="직선 연결선 11"/>
            <p:cNvCxnSpPr/>
            <p:nvPr/>
          </p:nvCxnSpPr>
          <p:spPr bwMode="auto">
            <a:xfrm>
              <a:off x="2459136" y="38667044"/>
              <a:ext cx="216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cxnSp>
          <p:nvCxnSpPr>
            <p:cNvPr id="13" name="직선 연결선 12"/>
            <p:cNvCxnSpPr/>
            <p:nvPr/>
          </p:nvCxnSpPr>
          <p:spPr bwMode="auto">
            <a:xfrm>
              <a:off x="2545146" y="36527811"/>
              <a:ext cx="161999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14" name="직선 연결선 13"/>
            <p:cNvCxnSpPr/>
            <p:nvPr/>
          </p:nvCxnSpPr>
          <p:spPr bwMode="auto">
            <a:xfrm>
              <a:off x="2529074" y="38506888"/>
              <a:ext cx="1987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5" name="TextBox 14"/>
            <p:cNvSpPr txBox="1"/>
            <p:nvPr/>
          </p:nvSpPr>
          <p:spPr>
            <a:xfrm>
              <a:off x="3317348" y="38281206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6" name="직선 연결선 15"/>
            <p:cNvCxnSpPr/>
            <p:nvPr/>
          </p:nvCxnSpPr>
          <p:spPr bwMode="auto">
            <a:xfrm>
              <a:off x="2816847" y="38315310"/>
              <a:ext cx="1447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7" name="TextBox 16"/>
            <p:cNvSpPr txBox="1"/>
            <p:nvPr/>
          </p:nvSpPr>
          <p:spPr>
            <a:xfrm>
              <a:off x="3316038" y="38112889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8" name="직선 연결선 17"/>
            <p:cNvCxnSpPr/>
            <p:nvPr/>
          </p:nvCxnSpPr>
          <p:spPr bwMode="auto">
            <a:xfrm>
              <a:off x="2975752" y="36288692"/>
              <a:ext cx="0" cy="144720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9" name="TextBox 18"/>
            <p:cNvSpPr txBox="1"/>
            <p:nvPr/>
          </p:nvSpPr>
          <p:spPr>
            <a:xfrm rot="16200000">
              <a:off x="2602736" y="3684011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16200000">
              <a:off x="2764756" y="36842162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 bwMode="auto">
            <a:xfrm>
              <a:off x="2816847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" name="직선 연결선 21"/>
            <p:cNvCxnSpPr/>
            <p:nvPr/>
          </p:nvCxnSpPr>
          <p:spPr bwMode="auto">
            <a:xfrm>
              <a:off x="2546847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" name="직선 연결선 22"/>
            <p:cNvCxnSpPr/>
            <p:nvPr/>
          </p:nvCxnSpPr>
          <p:spPr bwMode="auto">
            <a:xfrm>
              <a:off x="2459376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" name="원호 23"/>
            <p:cNvSpPr/>
            <p:nvPr/>
          </p:nvSpPr>
          <p:spPr bwMode="auto">
            <a:xfrm rot="16200000">
              <a:off x="2816847" y="36288939"/>
              <a:ext cx="324000" cy="32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" name="원호 24"/>
            <p:cNvSpPr/>
            <p:nvPr/>
          </p:nvSpPr>
          <p:spPr bwMode="auto">
            <a:xfrm rot="16200000">
              <a:off x="2546847" y="36018939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" name="원호 25"/>
            <p:cNvSpPr/>
            <p:nvPr/>
          </p:nvSpPr>
          <p:spPr bwMode="auto">
            <a:xfrm rot="16200000">
              <a:off x="2460447" y="35932539"/>
              <a:ext cx="1036800" cy="10368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" name="직선 연결선 26"/>
            <p:cNvCxnSpPr/>
            <p:nvPr/>
          </p:nvCxnSpPr>
          <p:spPr bwMode="auto">
            <a:xfrm>
              <a:off x="2978847" y="36288939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" name="직선 연결선 27"/>
            <p:cNvCxnSpPr/>
            <p:nvPr/>
          </p:nvCxnSpPr>
          <p:spPr bwMode="auto">
            <a:xfrm>
              <a:off x="2978847" y="36018939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" name="직선 연결선 28"/>
            <p:cNvCxnSpPr/>
            <p:nvPr/>
          </p:nvCxnSpPr>
          <p:spPr bwMode="auto">
            <a:xfrm>
              <a:off x="2978847" y="35932292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" name="직선 연결선 29"/>
            <p:cNvCxnSpPr/>
            <p:nvPr/>
          </p:nvCxnSpPr>
          <p:spPr bwMode="auto">
            <a:xfrm>
              <a:off x="4540689" y="36527887"/>
              <a:ext cx="449237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31" name="TextBox 30"/>
            <p:cNvSpPr txBox="1"/>
            <p:nvPr/>
          </p:nvSpPr>
          <p:spPr>
            <a:xfrm>
              <a:off x="4538491" y="36258623"/>
              <a:ext cx="43954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" name="직선 연결선 31"/>
            <p:cNvCxnSpPr/>
            <p:nvPr/>
          </p:nvCxnSpPr>
          <p:spPr bwMode="auto">
            <a:xfrm>
              <a:off x="4107959" y="36527887"/>
              <a:ext cx="16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33" name="직선 화살표 연결선 32"/>
            <p:cNvCxnSpPr/>
            <p:nvPr/>
          </p:nvCxnSpPr>
          <p:spPr bwMode="auto">
            <a:xfrm rot="2700000" flipV="1">
              <a:off x="4153823" y="36318151"/>
              <a:ext cx="0" cy="19602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cxnSp>
          <p:nvCxnSpPr>
            <p:cNvPr id="34" name="직선 연결선 33"/>
            <p:cNvCxnSpPr/>
            <p:nvPr/>
          </p:nvCxnSpPr>
          <p:spPr bwMode="auto">
            <a:xfrm>
              <a:off x="4032234" y="35932292"/>
              <a:ext cx="0" cy="216000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35" name="TextBox 34"/>
            <p:cNvSpPr txBox="1"/>
            <p:nvPr/>
          </p:nvSpPr>
          <p:spPr>
            <a:xfrm rot="16200000">
              <a:off x="3682838" y="36844399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40.0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775932" y="36459073"/>
              <a:ext cx="46839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" name="직선 연결선 36"/>
            <p:cNvCxnSpPr/>
            <p:nvPr/>
          </p:nvCxnSpPr>
          <p:spPr bwMode="auto">
            <a:xfrm flipH="1">
              <a:off x="4262976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" name="직선 연결선 37"/>
            <p:cNvCxnSpPr/>
            <p:nvPr/>
          </p:nvCxnSpPr>
          <p:spPr bwMode="auto">
            <a:xfrm>
              <a:off x="4532976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직선 연결선 38"/>
            <p:cNvCxnSpPr/>
            <p:nvPr/>
          </p:nvCxnSpPr>
          <p:spPr bwMode="auto">
            <a:xfrm>
              <a:off x="4619376" y="36450692"/>
              <a:ext cx="0" cy="11232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" name="원호 39"/>
            <p:cNvSpPr/>
            <p:nvPr/>
          </p:nvSpPr>
          <p:spPr bwMode="auto">
            <a:xfrm>
              <a:off x="3939869" y="36288692"/>
              <a:ext cx="324000" cy="32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" name="원호 40"/>
            <p:cNvSpPr/>
            <p:nvPr/>
          </p:nvSpPr>
          <p:spPr bwMode="auto">
            <a:xfrm>
              <a:off x="3668976" y="36018939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2" name="원호 41"/>
            <p:cNvSpPr/>
            <p:nvPr/>
          </p:nvSpPr>
          <p:spPr bwMode="auto">
            <a:xfrm>
              <a:off x="3582576" y="35932292"/>
              <a:ext cx="1036800" cy="10368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3" name="원호 42"/>
            <p:cNvSpPr/>
            <p:nvPr/>
          </p:nvSpPr>
          <p:spPr bwMode="auto">
            <a:xfrm rot="10800000">
              <a:off x="2459376" y="37055786"/>
              <a:ext cx="1036800" cy="10368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4" name="원호 43"/>
            <p:cNvSpPr/>
            <p:nvPr/>
          </p:nvSpPr>
          <p:spPr bwMode="auto">
            <a:xfrm rot="10800000">
              <a:off x="2817087" y="37411287"/>
              <a:ext cx="324000" cy="32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5" name="원호 44"/>
            <p:cNvSpPr/>
            <p:nvPr/>
          </p:nvSpPr>
          <p:spPr bwMode="auto">
            <a:xfrm rot="10800000">
              <a:off x="2545776" y="37141040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 bwMode="auto">
            <a:xfrm>
              <a:off x="2979087" y="37735287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" name="직선 연결선 46"/>
            <p:cNvCxnSpPr/>
            <p:nvPr/>
          </p:nvCxnSpPr>
          <p:spPr bwMode="auto">
            <a:xfrm>
              <a:off x="2979087" y="38005287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" name="직선 연결선 47"/>
            <p:cNvCxnSpPr/>
            <p:nvPr/>
          </p:nvCxnSpPr>
          <p:spPr bwMode="auto">
            <a:xfrm>
              <a:off x="2979087" y="38091687"/>
              <a:ext cx="11232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원호 48"/>
            <p:cNvSpPr/>
            <p:nvPr/>
          </p:nvSpPr>
          <p:spPr bwMode="auto">
            <a:xfrm rot="5400000">
              <a:off x="3940604" y="37411287"/>
              <a:ext cx="324000" cy="32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0" name="원호 49"/>
            <p:cNvSpPr/>
            <p:nvPr/>
          </p:nvSpPr>
          <p:spPr bwMode="auto">
            <a:xfrm rot="5400000">
              <a:off x="3667904" y="37141287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원호 50"/>
            <p:cNvSpPr/>
            <p:nvPr/>
          </p:nvSpPr>
          <p:spPr bwMode="auto">
            <a:xfrm rot="5400000">
              <a:off x="3582575" y="37055786"/>
              <a:ext cx="1036800" cy="10368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2" name="직선 연결선 51"/>
            <p:cNvCxnSpPr/>
            <p:nvPr/>
          </p:nvCxnSpPr>
          <p:spPr bwMode="auto">
            <a:xfrm>
              <a:off x="3121119" y="36018692"/>
              <a:ext cx="0" cy="198720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</p:grpSp>
      <p:sp>
        <p:nvSpPr>
          <p:cNvPr id="53" name="TextBox 52"/>
          <p:cNvSpPr txBox="1">
            <a:spLocks noChangeAspect="1"/>
          </p:cNvSpPr>
          <p:nvPr/>
        </p:nvSpPr>
        <p:spPr>
          <a:xfrm>
            <a:off x="2987824" y="3717032"/>
            <a:ext cx="11375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latin typeface="맑은 고딕" pitchFamily="50" charset="-127"/>
                <a:ea typeface="맑은 고딕" pitchFamily="50" charset="-127"/>
              </a:rPr>
              <a:t>TF HF CICC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54" name="그룹 53"/>
          <p:cNvGrpSpPr>
            <a:grpSpLocks noChangeAspect="1"/>
          </p:cNvGrpSpPr>
          <p:nvPr/>
        </p:nvGrpSpPr>
        <p:grpSpPr>
          <a:xfrm>
            <a:off x="2438852" y="764704"/>
            <a:ext cx="2195359" cy="2920162"/>
            <a:chOff x="4916820" y="998700"/>
            <a:chExt cx="3902860" cy="5191397"/>
          </a:xfrm>
        </p:grpSpPr>
        <p:sp>
          <p:nvSpPr>
            <p:cNvPr id="55" name="TextBox 54"/>
            <p:cNvSpPr txBox="1"/>
            <p:nvPr/>
          </p:nvSpPr>
          <p:spPr>
            <a:xfrm>
              <a:off x="6903997" y="4859867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40.0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6" name="직선 연결선 55"/>
            <p:cNvCxnSpPr/>
            <p:nvPr/>
          </p:nvCxnSpPr>
          <p:spPr bwMode="auto">
            <a:xfrm>
              <a:off x="6845056" y="998700"/>
              <a:ext cx="0" cy="5184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57" name="TextBox 56"/>
            <p:cNvSpPr txBox="1"/>
            <p:nvPr/>
          </p:nvSpPr>
          <p:spPr>
            <a:xfrm rot="16200000">
              <a:off x="6379195" y="3390718"/>
              <a:ext cx="724986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72.0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8" name="직선 연결선 57"/>
            <p:cNvCxnSpPr/>
            <p:nvPr/>
          </p:nvCxnSpPr>
          <p:spPr bwMode="auto">
            <a:xfrm>
              <a:off x="4985105" y="2548066"/>
              <a:ext cx="46834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sp>
          <p:nvSpPr>
            <p:cNvPr id="59" name="TextBox 58"/>
            <p:cNvSpPr txBox="1"/>
            <p:nvPr/>
          </p:nvSpPr>
          <p:spPr>
            <a:xfrm>
              <a:off x="4916820" y="2195572"/>
              <a:ext cx="58605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1.6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0" name="직선 연결선 59"/>
            <p:cNvCxnSpPr/>
            <p:nvPr/>
          </p:nvCxnSpPr>
          <p:spPr bwMode="auto">
            <a:xfrm>
              <a:off x="5448312" y="5139532"/>
              <a:ext cx="288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cxnSp>
          <p:nvCxnSpPr>
            <p:cNvPr id="61" name="직선 연결선 60"/>
            <p:cNvCxnSpPr/>
            <p:nvPr/>
          </p:nvCxnSpPr>
          <p:spPr bwMode="auto">
            <a:xfrm>
              <a:off x="5541562" y="2536039"/>
              <a:ext cx="215999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62" name="직선 연결선 61"/>
            <p:cNvCxnSpPr/>
            <p:nvPr/>
          </p:nvCxnSpPr>
          <p:spPr bwMode="auto">
            <a:xfrm>
              <a:off x="5541562" y="4791444"/>
              <a:ext cx="26496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63" name="TextBox 62"/>
            <p:cNvSpPr txBox="1"/>
            <p:nvPr/>
          </p:nvSpPr>
          <p:spPr>
            <a:xfrm>
              <a:off x="6887607" y="4490535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4" name="직선 연결선 63"/>
            <p:cNvCxnSpPr/>
            <p:nvPr/>
          </p:nvCxnSpPr>
          <p:spPr bwMode="auto">
            <a:xfrm>
              <a:off x="5925260" y="4499828"/>
              <a:ext cx="19296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65" name="TextBox 64"/>
            <p:cNvSpPr txBox="1"/>
            <p:nvPr/>
          </p:nvSpPr>
          <p:spPr>
            <a:xfrm>
              <a:off x="6885859" y="4211795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26.8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6" name="직선 연결선 65"/>
            <p:cNvCxnSpPr/>
            <p:nvPr/>
          </p:nvCxnSpPr>
          <p:spPr bwMode="auto">
            <a:xfrm>
              <a:off x="6237772" y="1473900"/>
              <a:ext cx="0" cy="4233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67" name="TextBox 66"/>
            <p:cNvSpPr txBox="1"/>
            <p:nvPr/>
          </p:nvSpPr>
          <p:spPr>
            <a:xfrm rot="16200000">
              <a:off x="5740415" y="3385011"/>
              <a:ext cx="724986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58.8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8" name="직선 연결선 67"/>
            <p:cNvCxnSpPr/>
            <p:nvPr/>
          </p:nvCxnSpPr>
          <p:spPr bwMode="auto">
            <a:xfrm>
              <a:off x="6566315" y="1113900"/>
              <a:ext cx="0" cy="4953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69" name="TextBox 68"/>
            <p:cNvSpPr txBox="1"/>
            <p:nvPr/>
          </p:nvSpPr>
          <p:spPr>
            <a:xfrm rot="16200000">
              <a:off x="6091163" y="3387737"/>
              <a:ext cx="724986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68.8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70" name="직선 연결선 69"/>
            <p:cNvCxnSpPr/>
            <p:nvPr/>
          </p:nvCxnSpPr>
          <p:spPr bwMode="auto">
            <a:xfrm>
              <a:off x="7644871" y="2554591"/>
              <a:ext cx="21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71" name="직선 화살표 연결선 70"/>
            <p:cNvCxnSpPr/>
            <p:nvPr/>
          </p:nvCxnSpPr>
          <p:spPr bwMode="auto">
            <a:xfrm rot="2700000" flipV="1">
              <a:off x="7700111" y="1513178"/>
              <a:ext cx="0" cy="26136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sp>
          <p:nvSpPr>
            <p:cNvPr id="72" name="TextBox 71"/>
            <p:cNvSpPr txBox="1"/>
            <p:nvPr/>
          </p:nvSpPr>
          <p:spPr>
            <a:xfrm>
              <a:off x="7213192" y="1736264"/>
              <a:ext cx="62453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73" name="직선 연결선 72"/>
            <p:cNvCxnSpPr/>
            <p:nvPr/>
          </p:nvCxnSpPr>
          <p:spPr bwMode="auto">
            <a:xfrm>
              <a:off x="8220698" y="2554591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74" name="TextBox 73"/>
            <p:cNvSpPr txBox="1"/>
            <p:nvPr/>
          </p:nvSpPr>
          <p:spPr>
            <a:xfrm>
              <a:off x="8218911" y="2195572"/>
              <a:ext cx="58605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grpSp>
          <p:nvGrpSpPr>
            <p:cNvPr id="75" name="그룹 74"/>
            <p:cNvGrpSpPr/>
            <p:nvPr/>
          </p:nvGrpSpPr>
          <p:grpSpPr>
            <a:xfrm>
              <a:off x="5433232" y="1008008"/>
              <a:ext cx="2879168" cy="5182089"/>
              <a:chOff x="5433232" y="1008008"/>
              <a:chExt cx="2879168" cy="5182089"/>
            </a:xfrm>
          </p:grpSpPr>
          <p:cxnSp>
            <p:nvCxnSpPr>
              <p:cNvPr id="76" name="직선 연결선 75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77" name="그룹 76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78" name="원호 77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79" name="원호 78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0" name="원호 79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1" name="직선 연결선 80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2" name="직선 연결선 81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3" name="직선 연결선 82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4" name="직선 연결선 83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" name="직선 연결선 84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" name="직선 연결선 85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" name="원호 86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" name="원호 87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" name="원호 88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" name="직선 연결선 89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" name="직선 연결선 90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" name="직선 연결선 91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" name="원호 92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" name="원호 93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" name="원호 94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" name="직선 연결선 95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" name="직선 연결선 96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" name="원호 97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" name="원호 98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" name="원호 99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</p:grpSp>
      <p:grpSp>
        <p:nvGrpSpPr>
          <p:cNvPr id="101" name="그룹 100"/>
          <p:cNvGrpSpPr>
            <a:grpSpLocks noChangeAspect="1"/>
          </p:cNvGrpSpPr>
          <p:nvPr/>
        </p:nvGrpSpPr>
        <p:grpSpPr>
          <a:xfrm>
            <a:off x="4743108" y="1412776"/>
            <a:ext cx="1843472" cy="2192494"/>
            <a:chOff x="5471182" y="2052000"/>
            <a:chExt cx="3277282" cy="3897767"/>
          </a:xfrm>
        </p:grpSpPr>
        <p:sp>
          <p:nvSpPr>
            <p:cNvPr id="102" name="TextBox 101"/>
            <p:cNvSpPr txBox="1"/>
            <p:nvPr/>
          </p:nvSpPr>
          <p:spPr>
            <a:xfrm rot="16200000">
              <a:off x="6861600" y="3730819"/>
              <a:ext cx="52407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54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3" name="직선 연결선 102"/>
            <p:cNvCxnSpPr/>
            <p:nvPr/>
          </p:nvCxnSpPr>
          <p:spPr bwMode="auto">
            <a:xfrm>
              <a:off x="7236296" y="2061767"/>
              <a:ext cx="0" cy="388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cxnSp>
          <p:nvCxnSpPr>
            <p:cNvPr id="104" name="직선 연결선 103"/>
            <p:cNvCxnSpPr/>
            <p:nvPr/>
          </p:nvCxnSpPr>
          <p:spPr bwMode="auto">
            <a:xfrm>
              <a:off x="5871774" y="4643844"/>
              <a:ext cx="244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05" name="TextBox 104"/>
            <p:cNvSpPr txBox="1"/>
            <p:nvPr/>
          </p:nvSpPr>
          <p:spPr>
            <a:xfrm>
              <a:off x="7187336" y="4283804"/>
              <a:ext cx="52407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34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6" name="직선 연결선 105"/>
            <p:cNvCxnSpPr/>
            <p:nvPr/>
          </p:nvCxnSpPr>
          <p:spPr bwMode="auto">
            <a:xfrm>
              <a:off x="6353020" y="5157192"/>
              <a:ext cx="144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07" name="TextBox 106"/>
            <p:cNvSpPr txBox="1"/>
            <p:nvPr/>
          </p:nvSpPr>
          <p:spPr>
            <a:xfrm>
              <a:off x="7187336" y="4859868"/>
              <a:ext cx="52407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8" name="직선 연결선 107"/>
            <p:cNvCxnSpPr/>
            <p:nvPr/>
          </p:nvCxnSpPr>
          <p:spPr bwMode="auto">
            <a:xfrm>
              <a:off x="6660232" y="2565823"/>
              <a:ext cx="0" cy="2880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09" name="TextBox 108"/>
            <p:cNvSpPr txBox="1"/>
            <p:nvPr/>
          </p:nvSpPr>
          <p:spPr>
            <a:xfrm rot="16200000">
              <a:off x="6174107" y="3742219"/>
              <a:ext cx="746935" cy="410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0" name="직선 화살표 연결선 109"/>
            <p:cNvCxnSpPr/>
            <p:nvPr/>
          </p:nvCxnSpPr>
          <p:spPr bwMode="auto">
            <a:xfrm rot="2700000" flipV="1">
              <a:off x="7659827" y="2605280"/>
              <a:ext cx="0" cy="21600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sp>
          <p:nvSpPr>
            <p:cNvPr id="111" name="TextBox 110"/>
            <p:cNvSpPr txBox="1"/>
            <p:nvPr/>
          </p:nvSpPr>
          <p:spPr>
            <a:xfrm>
              <a:off x="7256221" y="2686584"/>
              <a:ext cx="62453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R 3	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2" name="원호 111"/>
            <p:cNvSpPr/>
            <p:nvPr/>
          </p:nvSpPr>
          <p:spPr bwMode="auto">
            <a:xfrm rot="5400000">
              <a:off x="7007644" y="4644000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3" name="원호 112"/>
            <p:cNvSpPr/>
            <p:nvPr/>
          </p:nvSpPr>
          <p:spPr bwMode="auto">
            <a:xfrm rot="16200000">
              <a:off x="6357897" y="2556000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4" name="직선 연결선 113"/>
            <p:cNvCxnSpPr/>
            <p:nvPr/>
          </p:nvCxnSpPr>
          <p:spPr bwMode="auto">
            <a:xfrm>
              <a:off x="6575644" y="25568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5" name="직선 연결선 114"/>
            <p:cNvCxnSpPr/>
            <p:nvPr/>
          </p:nvCxnSpPr>
          <p:spPr bwMode="auto">
            <a:xfrm>
              <a:off x="6357897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16" name="원호 115"/>
            <p:cNvSpPr/>
            <p:nvPr/>
          </p:nvSpPr>
          <p:spPr bwMode="auto">
            <a:xfrm rot="16200000">
              <a:off x="5997897" y="2196000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7" name="직선 연결선 116"/>
            <p:cNvCxnSpPr/>
            <p:nvPr/>
          </p:nvCxnSpPr>
          <p:spPr bwMode="auto">
            <a:xfrm>
              <a:off x="6575644" y="21968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8" name="직선 연결선 117"/>
            <p:cNvCxnSpPr/>
            <p:nvPr/>
          </p:nvCxnSpPr>
          <p:spPr bwMode="auto">
            <a:xfrm>
              <a:off x="5997897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19" name="원호 118"/>
            <p:cNvSpPr/>
            <p:nvPr/>
          </p:nvSpPr>
          <p:spPr bwMode="auto">
            <a:xfrm rot="16200000">
              <a:off x="5853897" y="20520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20" name="직선 연결선 119"/>
            <p:cNvCxnSpPr/>
            <p:nvPr/>
          </p:nvCxnSpPr>
          <p:spPr bwMode="auto">
            <a:xfrm>
              <a:off x="6575644" y="20528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직선 연결선 120"/>
            <p:cNvCxnSpPr/>
            <p:nvPr/>
          </p:nvCxnSpPr>
          <p:spPr bwMode="auto">
            <a:xfrm>
              <a:off x="6575644" y="54368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직선 연결선 121"/>
            <p:cNvCxnSpPr/>
            <p:nvPr/>
          </p:nvCxnSpPr>
          <p:spPr bwMode="auto">
            <a:xfrm>
              <a:off x="6575644" y="57961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" name="직선 연결선 122"/>
            <p:cNvCxnSpPr/>
            <p:nvPr/>
          </p:nvCxnSpPr>
          <p:spPr bwMode="auto">
            <a:xfrm>
              <a:off x="6575644" y="5940879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" name="직선 연결선 123"/>
            <p:cNvCxnSpPr/>
            <p:nvPr/>
          </p:nvCxnSpPr>
          <p:spPr bwMode="auto">
            <a:xfrm>
              <a:off x="5853897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25" name="원호 124"/>
            <p:cNvSpPr/>
            <p:nvPr/>
          </p:nvSpPr>
          <p:spPr bwMode="auto">
            <a:xfrm rot="10800000">
              <a:off x="6359644" y="5004879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6" name="원호 125"/>
            <p:cNvSpPr/>
            <p:nvPr/>
          </p:nvSpPr>
          <p:spPr bwMode="auto">
            <a:xfrm rot="10800000">
              <a:off x="5999644" y="4644879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7" name="원호 126"/>
            <p:cNvSpPr/>
            <p:nvPr/>
          </p:nvSpPr>
          <p:spPr bwMode="auto">
            <a:xfrm rot="10800000">
              <a:off x="5855644" y="4500879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8" name="원호 127"/>
            <p:cNvSpPr/>
            <p:nvPr/>
          </p:nvSpPr>
          <p:spPr bwMode="auto">
            <a:xfrm>
              <a:off x="7367644" y="2556879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29" name="직선 연결선 128"/>
            <p:cNvCxnSpPr/>
            <p:nvPr/>
          </p:nvCxnSpPr>
          <p:spPr bwMode="auto">
            <a:xfrm flipH="1">
              <a:off x="7799644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0" name="원호 129"/>
            <p:cNvSpPr/>
            <p:nvPr/>
          </p:nvSpPr>
          <p:spPr bwMode="auto">
            <a:xfrm>
              <a:off x="7007644" y="2196879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31" name="직선 연결선 130"/>
            <p:cNvCxnSpPr/>
            <p:nvPr/>
          </p:nvCxnSpPr>
          <p:spPr bwMode="auto">
            <a:xfrm>
              <a:off x="8159644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2" name="원호 131"/>
            <p:cNvSpPr/>
            <p:nvPr/>
          </p:nvSpPr>
          <p:spPr bwMode="auto">
            <a:xfrm>
              <a:off x="6863644" y="2052879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3" name="원호 132"/>
            <p:cNvSpPr/>
            <p:nvPr/>
          </p:nvSpPr>
          <p:spPr bwMode="auto">
            <a:xfrm rot="5400000">
              <a:off x="7367644" y="5004000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원호 133"/>
            <p:cNvSpPr/>
            <p:nvPr/>
          </p:nvSpPr>
          <p:spPr bwMode="auto">
            <a:xfrm rot="5400000">
              <a:off x="6863644" y="45000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35" name="직선 연결선 134"/>
            <p:cNvCxnSpPr/>
            <p:nvPr/>
          </p:nvCxnSpPr>
          <p:spPr bwMode="auto">
            <a:xfrm>
              <a:off x="8303644" y="2772000"/>
              <a:ext cx="0" cy="244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6" name="직선 연결선 135"/>
            <p:cNvCxnSpPr/>
            <p:nvPr/>
          </p:nvCxnSpPr>
          <p:spPr bwMode="auto">
            <a:xfrm>
              <a:off x="8149482" y="3356992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137" name="TextBox 136"/>
            <p:cNvSpPr txBox="1"/>
            <p:nvPr/>
          </p:nvSpPr>
          <p:spPr>
            <a:xfrm>
              <a:off x="5471182" y="2924944"/>
              <a:ext cx="38514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8337644" y="2986616"/>
              <a:ext cx="38514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39" name="직선 연결선 138"/>
            <p:cNvCxnSpPr/>
            <p:nvPr/>
          </p:nvCxnSpPr>
          <p:spPr bwMode="auto">
            <a:xfrm>
              <a:off x="7581484" y="3344823"/>
              <a:ext cx="21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140" name="직선 연결선 139"/>
            <p:cNvCxnSpPr/>
            <p:nvPr/>
          </p:nvCxnSpPr>
          <p:spPr bwMode="auto">
            <a:xfrm>
              <a:off x="5480808" y="3287711"/>
              <a:ext cx="36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141" name="직선 연결선 140"/>
            <p:cNvCxnSpPr/>
            <p:nvPr/>
          </p:nvCxnSpPr>
          <p:spPr bwMode="auto">
            <a:xfrm>
              <a:off x="6002960" y="3287711"/>
              <a:ext cx="21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142" name="직선 연결선 141"/>
            <p:cNvCxnSpPr/>
            <p:nvPr/>
          </p:nvCxnSpPr>
          <p:spPr bwMode="auto">
            <a:xfrm>
              <a:off x="6948264" y="2214167"/>
              <a:ext cx="0" cy="3600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43" name="TextBox 142"/>
            <p:cNvSpPr txBox="1"/>
            <p:nvPr/>
          </p:nvSpPr>
          <p:spPr>
            <a:xfrm rot="16200000">
              <a:off x="6573568" y="3731738"/>
              <a:ext cx="52407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50	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44" name="직선 연결선 143"/>
            <p:cNvCxnSpPr/>
            <p:nvPr/>
          </p:nvCxnSpPr>
          <p:spPr bwMode="auto">
            <a:xfrm>
              <a:off x="5994000" y="4878452"/>
              <a:ext cx="216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45" name="TextBox 144"/>
            <p:cNvSpPr txBox="1"/>
            <p:nvPr/>
          </p:nvSpPr>
          <p:spPr>
            <a:xfrm>
              <a:off x="7187336" y="4581128"/>
              <a:ext cx="52407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146" name="그룹 145"/>
          <p:cNvGrpSpPr>
            <a:grpSpLocks noChangeAspect="1"/>
          </p:cNvGrpSpPr>
          <p:nvPr/>
        </p:nvGrpSpPr>
        <p:grpSpPr>
          <a:xfrm>
            <a:off x="6543308" y="1484784"/>
            <a:ext cx="2205156" cy="2140565"/>
            <a:chOff x="5008588" y="2030400"/>
            <a:chExt cx="3920278" cy="3805448"/>
          </a:xfrm>
        </p:grpSpPr>
        <p:sp>
          <p:nvSpPr>
            <p:cNvPr id="147" name="타원 146"/>
            <p:cNvSpPr/>
            <p:nvPr/>
          </p:nvSpPr>
          <p:spPr bwMode="auto">
            <a:xfrm>
              <a:off x="6620400" y="3139200"/>
              <a:ext cx="720000" cy="720000"/>
            </a:xfrm>
            <a:prstGeom prst="ellipse">
              <a:avLst/>
            </a:prstGeom>
            <a:pattFill prst="dkUpDiag">
              <a:fgClr>
                <a:schemeClr val="tx1"/>
              </a:fgClr>
              <a:bgClr>
                <a:schemeClr val="bg1"/>
              </a:bgClr>
            </a:patt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Impact" pitchFamily="34" charset="0"/>
                <a:ea typeface="굴림" pitchFamily="50" charset="-127"/>
              </a:endParaRPr>
            </a:p>
          </p:txBody>
        </p:sp>
        <p:sp>
          <p:nvSpPr>
            <p:cNvPr id="148" name="타원 147"/>
            <p:cNvSpPr>
              <a:spLocks noChangeAspect="1"/>
            </p:cNvSpPr>
            <p:nvPr/>
          </p:nvSpPr>
          <p:spPr bwMode="auto">
            <a:xfrm>
              <a:off x="6692400" y="3211128"/>
              <a:ext cx="576000" cy="576000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Impact" pitchFamily="34" charset="0"/>
                <a:ea typeface="굴림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6683334" y="5425479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41.0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50" name="직선 연결선 149"/>
            <p:cNvCxnSpPr/>
            <p:nvPr/>
          </p:nvCxnSpPr>
          <p:spPr bwMode="auto">
            <a:xfrm>
              <a:off x="5076874" y="2846411"/>
              <a:ext cx="46834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sp>
          <p:nvSpPr>
            <p:cNvPr id="151" name="TextBox 150"/>
            <p:cNvSpPr txBox="1"/>
            <p:nvPr/>
          </p:nvSpPr>
          <p:spPr>
            <a:xfrm>
              <a:off x="5008588" y="2493917"/>
              <a:ext cx="58605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52" name="직선 연결선 151"/>
            <p:cNvCxnSpPr/>
            <p:nvPr/>
          </p:nvCxnSpPr>
          <p:spPr bwMode="auto">
            <a:xfrm>
              <a:off x="5511600" y="5661248"/>
              <a:ext cx="295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cxnSp>
          <p:nvCxnSpPr>
            <p:cNvPr id="153" name="직선 연결선 152"/>
            <p:cNvCxnSpPr/>
            <p:nvPr/>
          </p:nvCxnSpPr>
          <p:spPr bwMode="auto">
            <a:xfrm>
              <a:off x="5654760" y="2852834"/>
              <a:ext cx="215999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154" name="직선 연결선 153"/>
            <p:cNvCxnSpPr/>
            <p:nvPr/>
          </p:nvCxnSpPr>
          <p:spPr bwMode="auto">
            <a:xfrm>
              <a:off x="5655600" y="5445224"/>
              <a:ext cx="266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55" name="TextBox 154"/>
            <p:cNvSpPr txBox="1"/>
            <p:nvPr/>
          </p:nvSpPr>
          <p:spPr>
            <a:xfrm>
              <a:off x="6684362" y="5190694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37.0	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56" name="직선 연결선 155"/>
            <p:cNvCxnSpPr/>
            <p:nvPr/>
          </p:nvCxnSpPr>
          <p:spPr bwMode="auto">
            <a:xfrm>
              <a:off x="6017029" y="5229200"/>
              <a:ext cx="19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57" name="TextBox 156"/>
            <p:cNvSpPr txBox="1"/>
            <p:nvPr/>
          </p:nvSpPr>
          <p:spPr>
            <a:xfrm>
              <a:off x="6682615" y="4966273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27.0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 bwMode="auto">
            <a:xfrm>
              <a:off x="6228902" y="2534009"/>
              <a:ext cx="0" cy="1929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59" name="TextBox 158"/>
            <p:cNvSpPr txBox="1"/>
            <p:nvPr/>
          </p:nvSpPr>
          <p:spPr>
            <a:xfrm rot="16200000">
              <a:off x="5731548" y="3269242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27.0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 rot="16200000">
              <a:off x="5947572" y="3271969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37.0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61" name="직선 연결선 160"/>
            <p:cNvCxnSpPr/>
            <p:nvPr/>
          </p:nvCxnSpPr>
          <p:spPr bwMode="auto">
            <a:xfrm>
              <a:off x="6017029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2" name="직선 연결선 161"/>
            <p:cNvCxnSpPr/>
            <p:nvPr/>
          </p:nvCxnSpPr>
          <p:spPr bwMode="auto">
            <a:xfrm>
              <a:off x="5657029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3" name="직선 연결선 162"/>
            <p:cNvCxnSpPr/>
            <p:nvPr/>
          </p:nvCxnSpPr>
          <p:spPr bwMode="auto">
            <a:xfrm>
              <a:off x="5511600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4" name="원호 163"/>
            <p:cNvSpPr/>
            <p:nvPr/>
          </p:nvSpPr>
          <p:spPr bwMode="auto">
            <a:xfrm rot="16200000">
              <a:off x="6017029" y="2534338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5" name="원호 164"/>
            <p:cNvSpPr/>
            <p:nvPr/>
          </p:nvSpPr>
          <p:spPr bwMode="auto">
            <a:xfrm rot="16200000">
              <a:off x="5657029" y="2174338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6" name="원호 165"/>
            <p:cNvSpPr/>
            <p:nvPr/>
          </p:nvSpPr>
          <p:spPr bwMode="auto">
            <a:xfrm rot="16200000">
              <a:off x="5511600" y="20304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67" name="직선 연결선 166"/>
            <p:cNvCxnSpPr/>
            <p:nvPr/>
          </p:nvCxnSpPr>
          <p:spPr bwMode="auto">
            <a:xfrm>
              <a:off x="6233029" y="2534338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8" name="직선 연결선 167"/>
            <p:cNvCxnSpPr/>
            <p:nvPr/>
          </p:nvCxnSpPr>
          <p:spPr bwMode="auto">
            <a:xfrm>
              <a:off x="6233029" y="2174338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9" name="직선 연결선 168"/>
            <p:cNvCxnSpPr/>
            <p:nvPr/>
          </p:nvCxnSpPr>
          <p:spPr bwMode="auto">
            <a:xfrm>
              <a:off x="6233029" y="2030400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0" name="직선 연결선 169"/>
            <p:cNvCxnSpPr/>
            <p:nvPr/>
          </p:nvCxnSpPr>
          <p:spPr bwMode="auto">
            <a:xfrm>
              <a:off x="8329884" y="2852936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171" name="TextBox 170"/>
            <p:cNvSpPr txBox="1"/>
            <p:nvPr/>
          </p:nvSpPr>
          <p:spPr>
            <a:xfrm>
              <a:off x="8326950" y="2493917"/>
              <a:ext cx="586059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5.0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72" name="직선 연결선 171"/>
            <p:cNvCxnSpPr/>
            <p:nvPr/>
          </p:nvCxnSpPr>
          <p:spPr bwMode="auto">
            <a:xfrm>
              <a:off x="7752911" y="2852936"/>
              <a:ext cx="21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173" name="직선 화살표 연결선 172"/>
            <p:cNvCxnSpPr/>
            <p:nvPr/>
          </p:nvCxnSpPr>
          <p:spPr bwMode="auto">
            <a:xfrm rot="2700000" flipV="1">
              <a:off x="7814063" y="2573287"/>
              <a:ext cx="0" cy="26136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cxnSp>
          <p:nvCxnSpPr>
            <p:cNvPr id="174" name="직선 연결선 173"/>
            <p:cNvCxnSpPr/>
            <p:nvPr/>
          </p:nvCxnSpPr>
          <p:spPr bwMode="auto">
            <a:xfrm>
              <a:off x="7651944" y="2058809"/>
              <a:ext cx="0" cy="2880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75" name="TextBox 174"/>
            <p:cNvSpPr txBox="1"/>
            <p:nvPr/>
          </p:nvSpPr>
          <p:spPr>
            <a:xfrm rot="16200000">
              <a:off x="7186085" y="3274950"/>
              <a:ext cx="724987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41.0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7310210" y="2761182"/>
              <a:ext cx="624531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sz="140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77" name="직선 연결선 176"/>
            <p:cNvCxnSpPr/>
            <p:nvPr/>
          </p:nvCxnSpPr>
          <p:spPr bwMode="auto">
            <a:xfrm flipH="1">
              <a:off x="7959600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8" name="직선 연결선 177"/>
            <p:cNvCxnSpPr/>
            <p:nvPr/>
          </p:nvCxnSpPr>
          <p:spPr bwMode="auto">
            <a:xfrm>
              <a:off x="8319600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9" name="직선 연결선 178"/>
            <p:cNvCxnSpPr/>
            <p:nvPr/>
          </p:nvCxnSpPr>
          <p:spPr bwMode="auto">
            <a:xfrm>
              <a:off x="8463600" y="2750009"/>
              <a:ext cx="0" cy="151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0" name="원호 179"/>
            <p:cNvSpPr/>
            <p:nvPr/>
          </p:nvSpPr>
          <p:spPr bwMode="auto">
            <a:xfrm>
              <a:off x="7528791" y="2534009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1" name="원호 180"/>
            <p:cNvSpPr/>
            <p:nvPr/>
          </p:nvSpPr>
          <p:spPr bwMode="auto">
            <a:xfrm>
              <a:off x="7167600" y="2174338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2" name="원호 181"/>
            <p:cNvSpPr/>
            <p:nvPr/>
          </p:nvSpPr>
          <p:spPr bwMode="auto">
            <a:xfrm>
              <a:off x="7023828" y="20304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3" name="원호 182"/>
            <p:cNvSpPr/>
            <p:nvPr/>
          </p:nvSpPr>
          <p:spPr bwMode="auto">
            <a:xfrm rot="10800000">
              <a:off x="5511600" y="35352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4" name="원호 183"/>
            <p:cNvSpPr/>
            <p:nvPr/>
          </p:nvSpPr>
          <p:spPr bwMode="auto">
            <a:xfrm rot="10800000">
              <a:off x="6015600" y="4038001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5" name="원호 184"/>
            <p:cNvSpPr/>
            <p:nvPr/>
          </p:nvSpPr>
          <p:spPr bwMode="auto">
            <a:xfrm rot="10800000">
              <a:off x="5655600" y="3677672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 bwMode="auto">
            <a:xfrm>
              <a:off x="6233348" y="4470001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7" name="직선 연결선 186"/>
            <p:cNvCxnSpPr/>
            <p:nvPr/>
          </p:nvCxnSpPr>
          <p:spPr bwMode="auto">
            <a:xfrm>
              <a:off x="6233348" y="4830001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직선 연결선 187"/>
            <p:cNvCxnSpPr/>
            <p:nvPr/>
          </p:nvCxnSpPr>
          <p:spPr bwMode="auto">
            <a:xfrm>
              <a:off x="6233348" y="4975200"/>
              <a:ext cx="151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9" name="원호 188"/>
            <p:cNvSpPr/>
            <p:nvPr/>
          </p:nvSpPr>
          <p:spPr bwMode="auto">
            <a:xfrm rot="5400000">
              <a:off x="7529771" y="4038001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0" name="원호 189"/>
            <p:cNvSpPr/>
            <p:nvPr/>
          </p:nvSpPr>
          <p:spPr bwMode="auto">
            <a:xfrm rot="5400000">
              <a:off x="7166171" y="3678001"/>
              <a:ext cx="1152000" cy="115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1" name="원호 190"/>
            <p:cNvSpPr/>
            <p:nvPr/>
          </p:nvSpPr>
          <p:spPr bwMode="auto">
            <a:xfrm rot="5400000">
              <a:off x="7023600" y="3535200"/>
              <a:ext cx="1440000" cy="1440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92" name="직선 연결선 191"/>
            <p:cNvCxnSpPr/>
            <p:nvPr/>
          </p:nvCxnSpPr>
          <p:spPr bwMode="auto">
            <a:xfrm>
              <a:off x="6422724" y="2174009"/>
              <a:ext cx="0" cy="26496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</p:grpSp>
      <p:sp>
        <p:nvSpPr>
          <p:cNvPr id="193" name="TextBox 192"/>
          <p:cNvSpPr txBox="1">
            <a:spLocks noChangeAspect="1"/>
          </p:cNvSpPr>
          <p:nvPr/>
        </p:nvSpPr>
        <p:spPr>
          <a:xfrm>
            <a:off x="5223933" y="3717032"/>
            <a:ext cx="8602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latin typeface="맑은 고딕" pitchFamily="50" charset="-127"/>
                <a:ea typeface="맑은 고딕" pitchFamily="50" charset="-127"/>
              </a:rPr>
              <a:t>CS CICC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TextBox 193"/>
          <p:cNvSpPr txBox="1">
            <a:spLocks noChangeAspect="1"/>
          </p:cNvSpPr>
          <p:nvPr/>
        </p:nvSpPr>
        <p:spPr>
          <a:xfrm>
            <a:off x="7251377" y="3717032"/>
            <a:ext cx="8490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latin typeface="맑은 고딕" pitchFamily="50" charset="-127"/>
                <a:ea typeface="맑은 고딕" pitchFamily="50" charset="-127"/>
              </a:rPr>
              <a:t>PF CICC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95" name="그림 194" descr="D:\data\바탕화면\20140805_091034(0)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902" y="4069893"/>
            <a:ext cx="2884516" cy="21529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7884" y="4096817"/>
            <a:ext cx="2884516" cy="2161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6988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6896"/>
            <a:ext cx="9144000" cy="576263"/>
          </a:xfrm>
        </p:spPr>
        <p:txBody>
          <a:bodyPr/>
          <a:lstStyle/>
          <a:p>
            <a:pPr eaLnBrk="1" hangingPunct="1"/>
            <a:r>
              <a:rPr lang="en-US" altLang="ko-KR" dirty="0" smtClean="0">
                <a:solidFill>
                  <a:schemeClr val="tx1"/>
                </a:solidFill>
              </a:rPr>
              <a:t>CICC Parameter</a:t>
            </a:r>
          </a:p>
        </p:txBody>
      </p: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4878209"/>
              </p:ext>
            </p:extLst>
          </p:nvPr>
        </p:nvGraphicFramePr>
        <p:xfrm>
          <a:off x="165560" y="836712"/>
          <a:ext cx="8846638" cy="5544616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1787200"/>
                <a:gridCol w="1429760"/>
                <a:gridCol w="1519120"/>
                <a:gridCol w="1429760"/>
                <a:gridCol w="1385079"/>
                <a:gridCol w="1295719"/>
              </a:tblGrid>
              <a:tr h="19646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Parameter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TF </a:t>
                      </a:r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HF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TF </a:t>
                      </a:r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LF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CS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PF1-4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PF5-6</a:t>
                      </a:r>
                      <a:endParaRPr lang="ko-KR" sz="11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</a:tr>
              <a:tr h="948151">
                <a:tc>
                  <a:txBody>
                    <a:bodyPr/>
                    <a:lstStyle/>
                    <a:p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Cable </a:t>
                      </a:r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pattern </a:t>
                      </a:r>
                    </a:p>
                    <a:p>
                      <a:endParaRPr lang="en-US" sz="1100" dirty="0" smtClean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No. of SC strands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No. of Copper strands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indent="50800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Spiral Dimension (mm)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(3SC)x4x5x6x5 + </a:t>
                      </a:r>
                      <a:endParaRPr lang="en-US" sz="1100" dirty="0" smtClean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Helical Spiral</a:t>
                      </a: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1800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-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ID 7 / OD 12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(((2SC+2Cu)x5)x6+7Cu)x6 </a:t>
                      </a:r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+ Central Spiral</a:t>
                      </a: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360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432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ID 7 / OD 9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(2SC+1Cu) x3x4x4x6</a:t>
                      </a:r>
                      <a:endParaRPr lang="ko-KR" sz="1100" dirty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No Cooling </a:t>
                      </a:r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Spiral</a:t>
                      </a: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576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288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-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(2SC+1Cu)x3x4x4x5+Central </a:t>
                      </a:r>
                      <a:r>
                        <a:rPr lang="en-US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Spiral</a:t>
                      </a:r>
                    </a:p>
                    <a:p>
                      <a:pPr algn="ctr"/>
                      <a:endParaRPr lang="en-US" sz="1100" dirty="0" smtClean="0"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480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240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dirty="0" smtClean="0"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ID 7 / OD 9</a:t>
                      </a:r>
                      <a:endParaRPr lang="ko-KR" altLang="ko-KR" sz="1100" dirty="0" smtClean="0"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14471">
                <a:tc>
                  <a:txBody>
                    <a:bodyPr/>
                    <a:lstStyle/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Void Fraction (%)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27.1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26.0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36.6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32.5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854190">
                <a:tc>
                  <a:txBody>
                    <a:bodyPr/>
                    <a:lstStyle/>
                    <a:p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</a:t>
                      </a:r>
                      <a:r>
                        <a:rPr lang="en-US" sz="9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Strand </a:t>
                      </a:r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Type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High </a:t>
                      </a:r>
                      <a:r>
                        <a:rPr lang="en-US" sz="1100" kern="1200" dirty="0" err="1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Jc</a:t>
                      </a:r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(&gt; 2600 A/mm2) Nb3Sn Strand </a:t>
                      </a:r>
                      <a:endParaRPr lang="en-US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0.82 </a:t>
                      </a:r>
                      <a:r>
                        <a:rPr lang="en-US" sz="1100" kern="1200" dirty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mm </a:t>
                      </a:r>
                      <a:r>
                        <a:rPr lang="en-US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diameter</a:t>
                      </a:r>
                    </a:p>
                    <a:p>
                      <a:pPr algn="ctr"/>
                      <a:endParaRPr lang="en-US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(~450 ton + ~280 ton)</a:t>
                      </a:r>
                      <a:endParaRPr lang="ko-KR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ko-KR" sz="18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ITER type (</a:t>
                      </a:r>
                      <a:r>
                        <a:rPr lang="en-US" altLang="ko-KR" sz="1100" kern="1200" dirty="0" err="1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Jc</a:t>
                      </a:r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~ 1000 A/mm2) Nb3Sn Strand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0.82 mm diameter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(~102 ton</a:t>
                      </a:r>
                      <a:r>
                        <a:rPr lang="en-US" altLang="ko-KR" sz="1100" kern="1200" baseline="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+ ~90 ton)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ko-KR" sz="18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68580" marR="68580" marT="762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100" kern="1200" dirty="0" err="1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NbTi</a:t>
                      </a:r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Strand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0.82 mm diameter</a:t>
                      </a: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(~90 ton)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</a:tr>
              <a:tr h="29042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Cu/non-Cu of Strand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1.0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478346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Insulation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1.6 mm (including Voltage Tap)</a:t>
                      </a:r>
                    </a:p>
                    <a:p>
                      <a:pPr algn="ctr" latinLnBrk="1"/>
                      <a:r>
                        <a:rPr lang="en-US" altLang="ko-KR" sz="10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(0.1</a:t>
                      </a:r>
                      <a:r>
                        <a:rPr lang="en-US" altLang="ko-KR" sz="1000" kern="1200" baseline="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mm </a:t>
                      </a:r>
                      <a:r>
                        <a:rPr lang="en-US" altLang="ko-KR" sz="1000" kern="1200" baseline="0" dirty="0" err="1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Kapton</a:t>
                      </a:r>
                      <a:r>
                        <a:rPr lang="en-US" altLang="ko-KR" sz="1000" kern="1200" baseline="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400% + 0.3 mm S glass 400%)</a:t>
                      </a:r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2.0 mm (including Voltage Tap)</a:t>
                      </a:r>
                    </a:p>
                    <a:p>
                      <a:pPr algn="ctr"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(0.1</a:t>
                      </a:r>
                      <a:r>
                        <a:rPr lang="en-US" altLang="ko-KR" sz="1100" kern="1200" baseline="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mm </a:t>
                      </a:r>
                      <a:r>
                        <a:rPr lang="en-US" altLang="ko-KR" sz="1100" kern="1200" baseline="0" dirty="0" err="1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Kapton</a:t>
                      </a:r>
                      <a:r>
                        <a:rPr lang="en-US" altLang="ko-KR" sz="1100" kern="1200" baseline="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400% + 0.4 mm S glass 400%)</a:t>
                      </a:r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29042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Jacket Thickness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5.0 mm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23003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Twist Pitch (mm)</a:t>
                      </a: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1st stage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2nd stage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3rd stage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4th stage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 5th stage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80 ± 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140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190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245 ± 15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415 ± 20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80 ± 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140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190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300 ± 15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-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27 ± 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45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85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150 ± 15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385 ± 20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35 ± 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75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135 ± 10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285 ± 15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410 ± 20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  <a:tr h="104211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■ Wrapping Tape</a:t>
                      </a: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</a:t>
                      </a:r>
                      <a:r>
                        <a:rPr lang="en-US" altLang="ko-KR" sz="105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Sub-cable wrap thickness 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Sub-cable wrap width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Cable wrap thickness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 Final wrap width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endParaRPr lang="en-US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0.08 mm, 40% coverage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15 mm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0.4 mm, 60% coverage</a:t>
                      </a:r>
                      <a:endParaRPr lang="ko-KR" altLang="ko-KR" sz="1100" kern="1200" dirty="0" smtClean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algn="ctr"/>
                      <a:r>
                        <a:rPr lang="en-US" altLang="ko-KR" sz="1100" kern="1200" dirty="0" smtClean="0">
                          <a:solidFill>
                            <a:schemeClr val="dk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 mm</a:t>
                      </a:r>
                      <a:endParaRPr lang="ko-KR" altLang="en-US" sz="1100" kern="1200" dirty="0">
                        <a:solidFill>
                          <a:schemeClr val="dk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800" dirty="0"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196199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/>
              <a:t>Overview of TF Coil</a:t>
            </a:r>
            <a:endParaRPr lang="en-US" sz="3200" dirty="0"/>
          </a:p>
        </p:txBody>
      </p:sp>
      <p:sp>
        <p:nvSpPr>
          <p:cNvPr id="5565" name="Rectangle 3"/>
          <p:cNvSpPr txBox="1">
            <a:spLocks noChangeArrowheads="1"/>
          </p:cNvSpPr>
          <p:nvPr/>
        </p:nvSpPr>
        <p:spPr bwMode="auto">
          <a:xfrm>
            <a:off x="251520" y="692696"/>
            <a:ext cx="8784976" cy="1118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b="1" u="sng" dirty="0" smtClean="0">
                <a:latin typeface="맑은 고딕" pitchFamily="50" charset="-127"/>
                <a:ea typeface="맑은 고딕" pitchFamily="50" charset="-127"/>
              </a:rPr>
              <a:t>Selected for Detailed </a:t>
            </a:r>
            <a:r>
              <a:rPr lang="en-US" altLang="ko-KR" sz="1800" b="1" u="sng" dirty="0">
                <a:latin typeface="맑은 고딕" pitchFamily="50" charset="-127"/>
                <a:ea typeface="맑은 고딕" pitchFamily="50" charset="-127"/>
              </a:rPr>
              <a:t>Study (Maintenance Space = </a:t>
            </a:r>
            <a:r>
              <a:rPr lang="en-US" altLang="ko-KR" sz="1800" b="1" u="sng" dirty="0" smtClean="0">
                <a:latin typeface="맑은 고딕" pitchFamily="50" charset="-127"/>
                <a:ea typeface="맑은 고딕" pitchFamily="50" charset="-127"/>
              </a:rPr>
              <a:t>2.5 m)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b="1" u="sng" dirty="0" smtClean="0">
                <a:latin typeface="맑은 고딕" pitchFamily="50" charset="-127"/>
                <a:ea typeface="맑은 고딕" pitchFamily="50" charset="-127"/>
              </a:rPr>
              <a:t>Considering Vertical Maintenance Scheme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R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=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6.8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m, a =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2.1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m </a:t>
            </a:r>
            <a:endParaRPr lang="en-US" altLang="ko-KR" sz="1800" dirty="0" smtClean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Small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CICC Coil :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18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x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10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turns Large CICC Coil : 12 x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5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turns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(Total :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240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turns)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Magnetic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Field at Plasma Center : ~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7.4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Tesla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600" dirty="0" err="1">
                <a:latin typeface="맑은 고딕" pitchFamily="50" charset="-127"/>
                <a:ea typeface="맑은 고딕" pitchFamily="50" charset="-127"/>
              </a:rPr>
              <a:t>Bpeak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 ~ 16 Tesla, T-margin &gt;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1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K)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Nominal Current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: 65.52 kA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Conductor Length :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LQP = 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~900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 (Quadruple Pancake) 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(Total : ~450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ton)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SDP = 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~930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 (Double Pancake) 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(Total : </a:t>
            </a:r>
            <a:r>
              <a:rPr lang="en-US" altLang="ko-KR" sz="1400" smtClean="0">
                <a:latin typeface="맑은 고딕" pitchFamily="50" charset="-127"/>
                <a:ea typeface="맑은 고딕" pitchFamily="50" charset="-127"/>
              </a:rPr>
              <a:t>~280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ton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en-US" altLang="ko-KR" sz="140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056" name="그룹 3055"/>
          <p:cNvGrpSpPr>
            <a:grpSpLocks/>
          </p:cNvGrpSpPr>
          <p:nvPr/>
        </p:nvGrpSpPr>
        <p:grpSpPr>
          <a:xfrm>
            <a:off x="-18902608" y="-5788024"/>
            <a:ext cx="23584751" cy="23400000"/>
            <a:chOff x="-37751842" y="-17810760"/>
            <a:chExt cx="47169502" cy="46800000"/>
          </a:xfrm>
        </p:grpSpPr>
        <p:cxnSp>
          <p:nvCxnSpPr>
            <p:cNvPr id="3057" name="직선 연결선 3056"/>
            <p:cNvCxnSpPr/>
            <p:nvPr/>
          </p:nvCxnSpPr>
          <p:spPr bwMode="auto">
            <a:xfrm flipV="1">
              <a:off x="120231" y="5589240"/>
              <a:ext cx="8999927" cy="6322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lgDashDot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58" name="직선 화살표 연결선 3057"/>
            <p:cNvCxnSpPr/>
            <p:nvPr/>
          </p:nvCxnSpPr>
          <p:spPr bwMode="auto">
            <a:xfrm>
              <a:off x="0" y="5733639"/>
              <a:ext cx="406800" cy="0"/>
            </a:xfrm>
            <a:prstGeom prst="straightConnector1">
              <a:avLst/>
            </a:prstGeom>
            <a:solidFill>
              <a:schemeClr val="accent1"/>
            </a:solidFill>
            <a:ln w="635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59" name="직선 화살표 연결선 3058"/>
            <p:cNvCxnSpPr/>
            <p:nvPr/>
          </p:nvCxnSpPr>
          <p:spPr bwMode="auto">
            <a:xfrm flipV="1">
              <a:off x="0" y="6213356"/>
              <a:ext cx="8220158" cy="268"/>
            </a:xfrm>
            <a:prstGeom prst="straightConnector1">
              <a:avLst/>
            </a:prstGeom>
            <a:solidFill>
              <a:schemeClr val="accent1"/>
            </a:solidFill>
            <a:ln w="635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060" name="TextBox 3059"/>
            <p:cNvSpPr txBox="1"/>
            <p:nvPr/>
          </p:nvSpPr>
          <p:spPr>
            <a:xfrm>
              <a:off x="242518" y="5561842"/>
              <a:ext cx="1366400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2050 mm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1" name="TextBox 3060"/>
            <p:cNvSpPr txBox="1"/>
            <p:nvPr/>
          </p:nvSpPr>
          <p:spPr>
            <a:xfrm>
              <a:off x="6911386" y="5844292"/>
              <a:ext cx="1366400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3135 mm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2" name="직선 화살표 연결선 3061"/>
            <p:cNvCxnSpPr/>
            <p:nvPr/>
          </p:nvCxnSpPr>
          <p:spPr bwMode="auto">
            <a:xfrm>
              <a:off x="0" y="5885909"/>
              <a:ext cx="3828158" cy="0"/>
            </a:xfrm>
            <a:prstGeom prst="straightConnector1">
              <a:avLst/>
            </a:prstGeom>
            <a:solidFill>
              <a:schemeClr val="accent1"/>
            </a:solidFill>
            <a:ln w="635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063" name="TextBox 3062"/>
            <p:cNvSpPr txBox="1"/>
            <p:nvPr/>
          </p:nvSpPr>
          <p:spPr>
            <a:xfrm>
              <a:off x="3612104" y="5595562"/>
              <a:ext cx="1366400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2525 mm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4" name="직선 연결선 3063"/>
            <p:cNvCxnSpPr/>
            <p:nvPr/>
          </p:nvCxnSpPr>
          <p:spPr bwMode="auto">
            <a:xfrm>
              <a:off x="8832158" y="2394000"/>
              <a:ext cx="0" cy="319680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5" name="TextBox 3064"/>
            <p:cNvSpPr txBox="1"/>
            <p:nvPr/>
          </p:nvSpPr>
          <p:spPr>
            <a:xfrm>
              <a:off x="8051260" y="6039810"/>
              <a:ext cx="1366400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3220 mm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6" name="직선 화살표 연결선 3115"/>
            <p:cNvCxnSpPr/>
            <p:nvPr/>
          </p:nvCxnSpPr>
          <p:spPr bwMode="auto">
            <a:xfrm>
              <a:off x="0" y="6399850"/>
              <a:ext cx="8832158" cy="0"/>
            </a:xfrm>
            <a:prstGeom prst="straightConnector1">
              <a:avLst/>
            </a:prstGeom>
            <a:solidFill>
              <a:schemeClr val="accent1"/>
            </a:solidFill>
            <a:ln w="635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243" name="원호 3242"/>
            <p:cNvSpPr/>
            <p:nvPr/>
          </p:nvSpPr>
          <p:spPr bwMode="auto">
            <a:xfrm>
              <a:off x="-37751842" y="-17810760"/>
              <a:ext cx="46800000" cy="46800000"/>
            </a:xfrm>
            <a:prstGeom prst="arc">
              <a:avLst>
                <a:gd name="adj1" fmla="val 20928513"/>
                <a:gd name="adj2" fmla="val 21598608"/>
              </a:avLst>
            </a:prstGeom>
            <a:noFill/>
            <a:ln w="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ko-KR" altLang="en-US" sz="105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3244" name="직선 연결선 3243"/>
            <p:cNvCxnSpPr>
              <a:stCxn id="3245" idx="0"/>
              <a:endCxn id="3243" idx="0"/>
            </p:cNvCxnSpPr>
            <p:nvPr/>
          </p:nvCxnSpPr>
          <p:spPr bwMode="auto">
            <a:xfrm flipV="1">
              <a:off x="120231" y="1047582"/>
              <a:ext cx="8482956" cy="166368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245" name="원호 3244"/>
            <p:cNvSpPr/>
            <p:nvPr/>
          </p:nvSpPr>
          <p:spPr bwMode="auto">
            <a:xfrm>
              <a:off x="-29115442" y="-9165600"/>
              <a:ext cx="29520000" cy="29520000"/>
            </a:xfrm>
            <a:prstGeom prst="arc">
              <a:avLst>
                <a:gd name="adj1" fmla="val 20924144"/>
                <a:gd name="adj2" fmla="val 0"/>
              </a:avLst>
            </a:prstGeom>
            <a:noFill/>
            <a:ln w="2540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ko-KR" altLang="en-US" sz="105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3246" name="직선 연결선 3245"/>
            <p:cNvCxnSpPr/>
            <p:nvPr/>
          </p:nvCxnSpPr>
          <p:spPr bwMode="auto">
            <a:xfrm>
              <a:off x="8603187" y="1047582"/>
              <a:ext cx="228971" cy="1346418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7" name="직선 화살표 연결선 3246"/>
            <p:cNvCxnSpPr/>
            <p:nvPr/>
          </p:nvCxnSpPr>
          <p:spPr bwMode="auto">
            <a:xfrm>
              <a:off x="0" y="6028958"/>
              <a:ext cx="6708158" cy="0"/>
            </a:xfrm>
            <a:prstGeom prst="straightConnector1">
              <a:avLst/>
            </a:prstGeom>
            <a:solidFill>
              <a:schemeClr val="accent1"/>
            </a:solidFill>
            <a:ln w="6350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248" name="TextBox 3247"/>
            <p:cNvSpPr txBox="1"/>
            <p:nvPr/>
          </p:nvSpPr>
          <p:spPr>
            <a:xfrm>
              <a:off x="5394158" y="5701242"/>
              <a:ext cx="1366400" cy="461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2925 mm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9" name="직선 연결선 3248"/>
            <p:cNvCxnSpPr/>
            <p:nvPr/>
          </p:nvCxnSpPr>
          <p:spPr bwMode="auto">
            <a:xfrm>
              <a:off x="8238158" y="2444400"/>
              <a:ext cx="0" cy="3150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0" name="직선 연결선 3249"/>
            <p:cNvCxnSpPr/>
            <p:nvPr/>
          </p:nvCxnSpPr>
          <p:spPr bwMode="auto">
            <a:xfrm>
              <a:off x="8274158" y="2408400"/>
              <a:ext cx="0" cy="3186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1" name="직선 연결선 3250"/>
            <p:cNvCxnSpPr/>
            <p:nvPr/>
          </p:nvCxnSpPr>
          <p:spPr bwMode="auto">
            <a:xfrm>
              <a:off x="6744158" y="2462400"/>
              <a:ext cx="15120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2" name="직선 연결선 3251"/>
            <p:cNvCxnSpPr/>
            <p:nvPr/>
          </p:nvCxnSpPr>
          <p:spPr bwMode="auto">
            <a:xfrm>
              <a:off x="6708158" y="2426400"/>
              <a:ext cx="15840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" name="직선 연결선 3252"/>
            <p:cNvCxnSpPr/>
            <p:nvPr/>
          </p:nvCxnSpPr>
          <p:spPr bwMode="auto">
            <a:xfrm>
              <a:off x="6762158" y="2444400"/>
              <a:ext cx="0" cy="3150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4" name="직선 연결선 3253"/>
            <p:cNvCxnSpPr/>
            <p:nvPr/>
          </p:nvCxnSpPr>
          <p:spPr bwMode="auto">
            <a:xfrm>
              <a:off x="3810158" y="2980800"/>
              <a:ext cx="0" cy="26136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5" name="직선 연결선 3254"/>
            <p:cNvCxnSpPr/>
            <p:nvPr/>
          </p:nvCxnSpPr>
          <p:spPr bwMode="auto">
            <a:xfrm>
              <a:off x="3792158" y="2980800"/>
              <a:ext cx="29736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6" name="직선 연결선 3255"/>
            <p:cNvCxnSpPr/>
            <p:nvPr/>
          </p:nvCxnSpPr>
          <p:spPr bwMode="auto">
            <a:xfrm>
              <a:off x="3756158" y="2944800"/>
              <a:ext cx="29880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" name="직선 연결선 3256"/>
            <p:cNvCxnSpPr/>
            <p:nvPr/>
          </p:nvCxnSpPr>
          <p:spPr bwMode="auto">
            <a:xfrm>
              <a:off x="6726158" y="2408400"/>
              <a:ext cx="0" cy="540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258" name="그룹 3257"/>
            <p:cNvGrpSpPr/>
            <p:nvPr/>
          </p:nvGrpSpPr>
          <p:grpSpPr>
            <a:xfrm>
              <a:off x="6781534" y="2480400"/>
              <a:ext cx="1439917" cy="3110209"/>
              <a:chOff x="6408000" y="2480400"/>
              <a:chExt cx="1439917" cy="3110209"/>
            </a:xfrm>
          </p:grpSpPr>
          <p:cxnSp>
            <p:nvCxnSpPr>
              <p:cNvPr id="8392" name="직선 연결선 8391"/>
              <p:cNvCxnSpPr/>
              <p:nvPr/>
            </p:nvCxnSpPr>
            <p:spPr bwMode="auto">
              <a:xfrm flipH="1">
                <a:off x="7800397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393" name="그룹 8392"/>
              <p:cNvGrpSpPr/>
              <p:nvPr/>
            </p:nvGrpSpPr>
            <p:grpSpPr>
              <a:xfrm>
                <a:off x="7560000" y="2480400"/>
                <a:ext cx="287917" cy="518209"/>
                <a:chOff x="7560000" y="2480400"/>
                <a:chExt cx="287917" cy="518209"/>
              </a:xfrm>
            </p:grpSpPr>
            <p:sp>
              <p:nvSpPr>
                <p:cNvPr id="9138" name="원호 9137"/>
                <p:cNvSpPr/>
                <p:nvPr/>
              </p:nvSpPr>
              <p:spPr bwMode="auto">
                <a:xfrm rot="10800000">
                  <a:off x="7607763" y="2907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39" name="원호 9138"/>
                <p:cNvSpPr/>
                <p:nvPr/>
              </p:nvSpPr>
              <p:spPr bwMode="auto">
                <a:xfrm rot="10800000">
                  <a:off x="7571520" y="28718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40" name="원호 9139"/>
                <p:cNvSpPr/>
                <p:nvPr/>
              </p:nvSpPr>
              <p:spPr bwMode="auto">
                <a:xfrm rot="10800000">
                  <a:off x="7560068" y="28602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141" name="직선 연결선 9140"/>
                <p:cNvCxnSpPr/>
                <p:nvPr/>
              </p:nvCxnSpPr>
              <p:spPr bwMode="auto">
                <a:xfrm>
                  <a:off x="7629363" y="2951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2" name="직선 연결선 9141"/>
                <p:cNvCxnSpPr/>
                <p:nvPr/>
              </p:nvCxnSpPr>
              <p:spPr bwMode="auto">
                <a:xfrm>
                  <a:off x="7629363" y="2987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3" name="직선 연결선 9142"/>
                <p:cNvCxnSpPr/>
                <p:nvPr/>
              </p:nvCxnSpPr>
              <p:spPr bwMode="auto">
                <a:xfrm>
                  <a:off x="7629363" y="29986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4" name="직선 연결선 9143"/>
                <p:cNvCxnSpPr/>
                <p:nvPr/>
              </p:nvCxnSpPr>
              <p:spPr bwMode="auto">
                <a:xfrm>
                  <a:off x="7607520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5" name="직선 연결선 9144"/>
                <p:cNvCxnSpPr/>
                <p:nvPr/>
              </p:nvCxnSpPr>
              <p:spPr bwMode="auto">
                <a:xfrm>
                  <a:off x="7571520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6" name="직선 연결선 9145"/>
                <p:cNvCxnSpPr/>
                <p:nvPr/>
              </p:nvCxnSpPr>
              <p:spPr bwMode="auto">
                <a:xfrm>
                  <a:off x="7560000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147" name="원호 9146"/>
                <p:cNvSpPr/>
                <p:nvPr/>
              </p:nvSpPr>
              <p:spPr bwMode="auto">
                <a:xfrm rot="16200000">
                  <a:off x="7607763" y="2527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48" name="원호 9147"/>
                <p:cNvSpPr/>
                <p:nvPr/>
              </p:nvSpPr>
              <p:spPr bwMode="auto">
                <a:xfrm rot="16200000">
                  <a:off x="7571520" y="2491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49" name="원호 9148"/>
                <p:cNvSpPr/>
                <p:nvPr/>
              </p:nvSpPr>
              <p:spPr bwMode="auto">
                <a:xfrm rot="16200000">
                  <a:off x="7560000" y="2480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150" name="직선 연결선 9149"/>
                <p:cNvCxnSpPr/>
                <p:nvPr/>
              </p:nvCxnSpPr>
              <p:spPr bwMode="auto">
                <a:xfrm>
                  <a:off x="7629363" y="2527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51" name="직선 연결선 9150"/>
                <p:cNvCxnSpPr/>
                <p:nvPr/>
              </p:nvCxnSpPr>
              <p:spPr bwMode="auto">
                <a:xfrm>
                  <a:off x="7629363" y="2491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52" name="직선 연결선 9151"/>
                <p:cNvCxnSpPr/>
                <p:nvPr/>
              </p:nvCxnSpPr>
              <p:spPr bwMode="auto">
                <a:xfrm>
                  <a:off x="7629363" y="24804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153" name="원호 9152"/>
                <p:cNvSpPr/>
                <p:nvPr/>
              </p:nvSpPr>
              <p:spPr bwMode="auto">
                <a:xfrm rot="5400000">
                  <a:off x="7757372" y="2907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54" name="원호 9153"/>
                <p:cNvSpPr/>
                <p:nvPr/>
              </p:nvSpPr>
              <p:spPr bwMode="auto">
                <a:xfrm rot="5400000">
                  <a:off x="7721557" y="28718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55" name="원호 9154"/>
                <p:cNvSpPr/>
                <p:nvPr/>
              </p:nvSpPr>
              <p:spPr bwMode="auto">
                <a:xfrm rot="5400000">
                  <a:off x="7709677" y="2860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156" name="직선 연결선 9155"/>
                <p:cNvCxnSpPr/>
                <p:nvPr/>
              </p:nvCxnSpPr>
              <p:spPr bwMode="auto">
                <a:xfrm>
                  <a:off x="7836397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57" name="직선 연결선 9156"/>
                <p:cNvCxnSpPr/>
                <p:nvPr/>
              </p:nvCxnSpPr>
              <p:spPr bwMode="auto">
                <a:xfrm>
                  <a:off x="7847917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158" name="원호 9157"/>
                <p:cNvSpPr/>
                <p:nvPr/>
              </p:nvSpPr>
              <p:spPr bwMode="auto">
                <a:xfrm>
                  <a:off x="7757372" y="2527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59" name="원호 9158"/>
                <p:cNvSpPr/>
                <p:nvPr/>
              </p:nvSpPr>
              <p:spPr bwMode="auto">
                <a:xfrm>
                  <a:off x="7721372" y="2491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160" name="원호 9159"/>
                <p:cNvSpPr/>
                <p:nvPr/>
              </p:nvSpPr>
              <p:spPr bwMode="auto">
                <a:xfrm>
                  <a:off x="7709677" y="2480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394" name="그룹 8393"/>
              <p:cNvGrpSpPr/>
              <p:nvPr/>
            </p:nvGrpSpPr>
            <p:grpSpPr>
              <a:xfrm>
                <a:off x="7272000" y="2480400"/>
                <a:ext cx="287917" cy="518209"/>
                <a:chOff x="7272000" y="2480400"/>
                <a:chExt cx="287917" cy="518209"/>
              </a:xfrm>
            </p:grpSpPr>
            <p:cxnSp>
              <p:nvCxnSpPr>
                <p:cNvPr id="9113" name="직선 연결선 9112"/>
                <p:cNvCxnSpPr/>
                <p:nvPr/>
              </p:nvCxnSpPr>
              <p:spPr bwMode="auto">
                <a:xfrm flipH="1">
                  <a:off x="7512397" y="2549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9114" name="그룹 9113"/>
                <p:cNvGrpSpPr/>
                <p:nvPr/>
              </p:nvGrpSpPr>
              <p:grpSpPr>
                <a:xfrm>
                  <a:off x="7272000" y="2480400"/>
                  <a:ext cx="287917" cy="518209"/>
                  <a:chOff x="5433232" y="1008008"/>
                  <a:chExt cx="2879168" cy="5182089"/>
                </a:xfrm>
              </p:grpSpPr>
              <p:sp>
                <p:nvSpPr>
                  <p:cNvPr id="9115" name="원호 9114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16" name="원호 9115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17" name="원호 9116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118" name="직선 연결선 9117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19" name="직선 연결선 9118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0" name="직선 연결선 9119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1" name="직선 연결선 9120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2" name="직선 연결선 9121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3" name="직선 연결선 9122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124" name="원호 9123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25" name="원호 9124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26" name="원호 9125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127" name="직선 연결선 9126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8" name="직선 연결선 9127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29" name="직선 연결선 9128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130" name="원호 9129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31" name="원호 9130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32" name="원호 9131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133" name="직선 연결선 9132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34" name="직선 연결선 9133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135" name="원호 9134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36" name="원호 9135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37" name="원호 9136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395" name="그룹 8394"/>
              <p:cNvGrpSpPr>
                <a:grpSpLocks noChangeAspect="1"/>
              </p:cNvGrpSpPr>
              <p:nvPr/>
            </p:nvGrpSpPr>
            <p:grpSpPr>
              <a:xfrm>
                <a:off x="6985354" y="2480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9088" name="직선 연결선 9087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9089" name="그룹 9088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9090" name="원호 9089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91" name="원호 9090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92" name="원호 9091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93" name="직선 연결선 9092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94" name="직선 연결선 9093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95" name="직선 연결선 9094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96" name="직선 연결선 9095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97" name="직선 연결선 9096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98" name="직선 연결선 9097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99" name="원호 9098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00" name="원호 9099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01" name="원호 9100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102" name="직선 연결선 9101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03" name="직선 연결선 9102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04" name="직선 연결선 9103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105" name="원호 9104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06" name="원호 9105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07" name="원호 9106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108" name="직선 연결선 9107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109" name="직선 연결선 9108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110" name="원호 9109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11" name="원호 9110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112" name="원호 9111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396" name="그룹 8395"/>
              <p:cNvGrpSpPr>
                <a:grpSpLocks noChangeAspect="1"/>
              </p:cNvGrpSpPr>
              <p:nvPr/>
            </p:nvGrpSpPr>
            <p:grpSpPr>
              <a:xfrm>
                <a:off x="6697354" y="2480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9063" name="직선 연결선 9062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9064" name="그룹 9063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9065" name="원호 9064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66" name="원호 9065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67" name="원호 9066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68" name="직선 연결선 9067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69" name="직선 연결선 9068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0" name="직선 연결선 9069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1" name="직선 연결선 9070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2" name="직선 연결선 9071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3" name="직선 연결선 9072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74" name="원호 9073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75" name="원호 9074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76" name="원호 9075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77" name="직선 연결선 9076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8" name="직선 연결선 9077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79" name="직선 연결선 9078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80" name="원호 9079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81" name="원호 9080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82" name="원호 9081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83" name="직선 연결선 9082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84" name="직선 연결선 9083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85" name="원호 9084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86" name="원호 9085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87" name="원호 9086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397" name="그룹 8396"/>
              <p:cNvGrpSpPr>
                <a:grpSpLocks noChangeAspect="1"/>
              </p:cNvGrpSpPr>
              <p:nvPr/>
            </p:nvGrpSpPr>
            <p:grpSpPr>
              <a:xfrm>
                <a:off x="6408083" y="2480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9038" name="직선 연결선 9037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9039" name="그룹 9038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9040" name="원호 9039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41" name="원호 9040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42" name="원호 9041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43" name="직선 연결선 9042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44" name="직선 연결선 9043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45" name="직선 연결선 9044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46" name="직선 연결선 9045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47" name="직선 연결선 9046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48" name="직선 연결선 9047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49" name="원호 9048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50" name="원호 9049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51" name="원호 9050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52" name="직선 연결선 9051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53" name="직선 연결선 9052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54" name="직선 연결선 9053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55" name="원호 9054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56" name="원호 9055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57" name="원호 9056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9058" name="직선 연결선 9057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9059" name="직선 연결선 9058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9060" name="원호 9059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61" name="원호 9060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9062" name="원호 9061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cxnSp>
            <p:nvCxnSpPr>
              <p:cNvPr id="8398" name="직선 연결선 8397"/>
              <p:cNvCxnSpPr/>
              <p:nvPr/>
            </p:nvCxnSpPr>
            <p:spPr bwMode="auto">
              <a:xfrm flipH="1">
                <a:off x="7800314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399" name="그룹 8398"/>
              <p:cNvGrpSpPr/>
              <p:nvPr/>
            </p:nvGrpSpPr>
            <p:grpSpPr>
              <a:xfrm>
                <a:off x="7559917" y="2998800"/>
                <a:ext cx="287917" cy="518209"/>
                <a:chOff x="7559917" y="2998800"/>
                <a:chExt cx="287917" cy="518209"/>
              </a:xfrm>
            </p:grpSpPr>
            <p:sp>
              <p:nvSpPr>
                <p:cNvPr id="9015" name="원호 9014"/>
                <p:cNvSpPr/>
                <p:nvPr/>
              </p:nvSpPr>
              <p:spPr bwMode="auto">
                <a:xfrm rot="10800000">
                  <a:off x="7607680" y="34262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16" name="원호 9015"/>
                <p:cNvSpPr/>
                <p:nvPr/>
              </p:nvSpPr>
              <p:spPr bwMode="auto">
                <a:xfrm rot="10800000">
                  <a:off x="7571437" y="33902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17" name="원호 9016"/>
                <p:cNvSpPr/>
                <p:nvPr/>
              </p:nvSpPr>
              <p:spPr bwMode="auto">
                <a:xfrm rot="10800000">
                  <a:off x="7559985" y="33786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18" name="직선 연결선 9017"/>
                <p:cNvCxnSpPr/>
                <p:nvPr/>
              </p:nvCxnSpPr>
              <p:spPr bwMode="auto">
                <a:xfrm>
                  <a:off x="7629280" y="34694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19" name="직선 연결선 9018"/>
                <p:cNvCxnSpPr/>
                <p:nvPr/>
              </p:nvCxnSpPr>
              <p:spPr bwMode="auto">
                <a:xfrm>
                  <a:off x="7629280" y="35054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0" name="직선 연결선 9019"/>
                <p:cNvCxnSpPr/>
                <p:nvPr/>
              </p:nvCxnSpPr>
              <p:spPr bwMode="auto">
                <a:xfrm>
                  <a:off x="7629280" y="35170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1" name="직선 연결선 9020"/>
                <p:cNvCxnSpPr/>
                <p:nvPr/>
              </p:nvCxnSpPr>
              <p:spPr bwMode="auto">
                <a:xfrm>
                  <a:off x="760743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2" name="직선 연결선 9021"/>
                <p:cNvCxnSpPr/>
                <p:nvPr/>
              </p:nvCxnSpPr>
              <p:spPr bwMode="auto">
                <a:xfrm>
                  <a:off x="757143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3" name="직선 연결선 9022"/>
                <p:cNvCxnSpPr/>
                <p:nvPr/>
              </p:nvCxnSpPr>
              <p:spPr bwMode="auto">
                <a:xfrm>
                  <a:off x="755991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24" name="원호 9023"/>
                <p:cNvSpPr/>
                <p:nvPr/>
              </p:nvSpPr>
              <p:spPr bwMode="auto">
                <a:xfrm rot="16200000">
                  <a:off x="7607680" y="30463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25" name="원호 9024"/>
                <p:cNvSpPr/>
                <p:nvPr/>
              </p:nvSpPr>
              <p:spPr bwMode="auto">
                <a:xfrm rot="16200000">
                  <a:off x="7571437" y="30103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26" name="원호 9025"/>
                <p:cNvSpPr/>
                <p:nvPr/>
              </p:nvSpPr>
              <p:spPr bwMode="auto">
                <a:xfrm rot="16200000">
                  <a:off x="7559917" y="2998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27" name="직선 연결선 9026"/>
                <p:cNvCxnSpPr/>
                <p:nvPr/>
              </p:nvCxnSpPr>
              <p:spPr bwMode="auto">
                <a:xfrm>
                  <a:off x="7629280" y="30463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8" name="직선 연결선 9027"/>
                <p:cNvCxnSpPr/>
                <p:nvPr/>
              </p:nvCxnSpPr>
              <p:spPr bwMode="auto">
                <a:xfrm>
                  <a:off x="7629280" y="30103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29" name="직선 연결선 9028"/>
                <p:cNvCxnSpPr/>
                <p:nvPr/>
              </p:nvCxnSpPr>
              <p:spPr bwMode="auto">
                <a:xfrm>
                  <a:off x="7629280" y="29988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30" name="원호 9029"/>
                <p:cNvSpPr/>
                <p:nvPr/>
              </p:nvSpPr>
              <p:spPr bwMode="auto">
                <a:xfrm rot="5400000">
                  <a:off x="7757289" y="34262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31" name="원호 9030"/>
                <p:cNvSpPr/>
                <p:nvPr/>
              </p:nvSpPr>
              <p:spPr bwMode="auto">
                <a:xfrm rot="5400000">
                  <a:off x="7721474" y="33902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32" name="원호 9031"/>
                <p:cNvSpPr/>
                <p:nvPr/>
              </p:nvSpPr>
              <p:spPr bwMode="auto">
                <a:xfrm rot="5400000">
                  <a:off x="7709594" y="3378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33" name="직선 연결선 9032"/>
                <p:cNvCxnSpPr/>
                <p:nvPr/>
              </p:nvCxnSpPr>
              <p:spPr bwMode="auto">
                <a:xfrm>
                  <a:off x="7836314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34" name="직선 연결선 9033"/>
                <p:cNvCxnSpPr/>
                <p:nvPr/>
              </p:nvCxnSpPr>
              <p:spPr bwMode="auto">
                <a:xfrm>
                  <a:off x="7847834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35" name="원호 9034"/>
                <p:cNvSpPr/>
                <p:nvPr/>
              </p:nvSpPr>
              <p:spPr bwMode="auto">
                <a:xfrm>
                  <a:off x="7757289" y="30463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36" name="원호 9035"/>
                <p:cNvSpPr/>
                <p:nvPr/>
              </p:nvSpPr>
              <p:spPr bwMode="auto">
                <a:xfrm>
                  <a:off x="7721289" y="30103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37" name="원호 9036"/>
                <p:cNvSpPr/>
                <p:nvPr/>
              </p:nvSpPr>
              <p:spPr bwMode="auto">
                <a:xfrm>
                  <a:off x="7709594" y="2998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cxnSp>
            <p:nvCxnSpPr>
              <p:cNvPr id="8400" name="직선 연결선 8399"/>
              <p:cNvCxnSpPr/>
              <p:nvPr/>
            </p:nvCxnSpPr>
            <p:spPr bwMode="auto">
              <a:xfrm flipH="1">
                <a:off x="7512314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01" name="그룹 8400"/>
              <p:cNvGrpSpPr/>
              <p:nvPr/>
            </p:nvGrpSpPr>
            <p:grpSpPr>
              <a:xfrm>
                <a:off x="7271917" y="2998800"/>
                <a:ext cx="287917" cy="518209"/>
                <a:chOff x="7271917" y="2998800"/>
                <a:chExt cx="287917" cy="518209"/>
              </a:xfrm>
            </p:grpSpPr>
            <p:sp>
              <p:nvSpPr>
                <p:cNvPr id="8992" name="원호 8991"/>
                <p:cNvSpPr/>
                <p:nvPr/>
              </p:nvSpPr>
              <p:spPr bwMode="auto">
                <a:xfrm rot="10800000">
                  <a:off x="7319680" y="34262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93" name="원호 8992"/>
                <p:cNvSpPr/>
                <p:nvPr/>
              </p:nvSpPr>
              <p:spPr bwMode="auto">
                <a:xfrm rot="10800000">
                  <a:off x="7283437" y="33902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94" name="원호 8993"/>
                <p:cNvSpPr/>
                <p:nvPr/>
              </p:nvSpPr>
              <p:spPr bwMode="auto">
                <a:xfrm rot="10800000">
                  <a:off x="7271985" y="33786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995" name="직선 연결선 8994"/>
                <p:cNvCxnSpPr/>
                <p:nvPr/>
              </p:nvCxnSpPr>
              <p:spPr bwMode="auto">
                <a:xfrm>
                  <a:off x="7341280" y="34694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96" name="직선 연결선 8995"/>
                <p:cNvCxnSpPr/>
                <p:nvPr/>
              </p:nvCxnSpPr>
              <p:spPr bwMode="auto">
                <a:xfrm>
                  <a:off x="7341280" y="35054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97" name="직선 연결선 8996"/>
                <p:cNvCxnSpPr/>
                <p:nvPr/>
              </p:nvCxnSpPr>
              <p:spPr bwMode="auto">
                <a:xfrm>
                  <a:off x="7341280" y="35170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98" name="직선 연결선 8997"/>
                <p:cNvCxnSpPr/>
                <p:nvPr/>
              </p:nvCxnSpPr>
              <p:spPr bwMode="auto">
                <a:xfrm>
                  <a:off x="731943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99" name="직선 연결선 8998"/>
                <p:cNvCxnSpPr/>
                <p:nvPr/>
              </p:nvCxnSpPr>
              <p:spPr bwMode="auto">
                <a:xfrm>
                  <a:off x="728343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00" name="직선 연결선 8999"/>
                <p:cNvCxnSpPr/>
                <p:nvPr/>
              </p:nvCxnSpPr>
              <p:spPr bwMode="auto">
                <a:xfrm>
                  <a:off x="7271917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01" name="원호 9000"/>
                <p:cNvSpPr/>
                <p:nvPr/>
              </p:nvSpPr>
              <p:spPr bwMode="auto">
                <a:xfrm rot="16200000">
                  <a:off x="7319680" y="30463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02" name="원호 9001"/>
                <p:cNvSpPr/>
                <p:nvPr/>
              </p:nvSpPr>
              <p:spPr bwMode="auto">
                <a:xfrm rot="16200000">
                  <a:off x="7283437" y="30103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03" name="원호 9002"/>
                <p:cNvSpPr/>
                <p:nvPr/>
              </p:nvSpPr>
              <p:spPr bwMode="auto">
                <a:xfrm rot="16200000">
                  <a:off x="7271917" y="2998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04" name="직선 연결선 9003"/>
                <p:cNvCxnSpPr/>
                <p:nvPr/>
              </p:nvCxnSpPr>
              <p:spPr bwMode="auto">
                <a:xfrm>
                  <a:off x="7341280" y="30463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05" name="직선 연결선 9004"/>
                <p:cNvCxnSpPr/>
                <p:nvPr/>
              </p:nvCxnSpPr>
              <p:spPr bwMode="auto">
                <a:xfrm>
                  <a:off x="7341280" y="30103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06" name="직선 연결선 9005"/>
                <p:cNvCxnSpPr/>
                <p:nvPr/>
              </p:nvCxnSpPr>
              <p:spPr bwMode="auto">
                <a:xfrm>
                  <a:off x="7341280" y="29988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07" name="원호 9006"/>
                <p:cNvSpPr/>
                <p:nvPr/>
              </p:nvSpPr>
              <p:spPr bwMode="auto">
                <a:xfrm rot="5400000">
                  <a:off x="7469289" y="34262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08" name="원호 9007"/>
                <p:cNvSpPr/>
                <p:nvPr/>
              </p:nvSpPr>
              <p:spPr bwMode="auto">
                <a:xfrm rot="5400000">
                  <a:off x="7433474" y="33902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09" name="원호 9008"/>
                <p:cNvSpPr/>
                <p:nvPr/>
              </p:nvSpPr>
              <p:spPr bwMode="auto">
                <a:xfrm rot="5400000">
                  <a:off x="7421594" y="3378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010" name="직선 연결선 9009"/>
                <p:cNvCxnSpPr/>
                <p:nvPr/>
              </p:nvCxnSpPr>
              <p:spPr bwMode="auto">
                <a:xfrm>
                  <a:off x="7548314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11" name="직선 연결선 9010"/>
                <p:cNvCxnSpPr/>
                <p:nvPr/>
              </p:nvCxnSpPr>
              <p:spPr bwMode="auto">
                <a:xfrm>
                  <a:off x="7559834" y="30675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012" name="원호 9011"/>
                <p:cNvSpPr/>
                <p:nvPr/>
              </p:nvSpPr>
              <p:spPr bwMode="auto">
                <a:xfrm>
                  <a:off x="7469289" y="30463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13" name="원호 9012"/>
                <p:cNvSpPr/>
                <p:nvPr/>
              </p:nvSpPr>
              <p:spPr bwMode="auto">
                <a:xfrm>
                  <a:off x="7433289" y="30103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014" name="원호 9013"/>
                <p:cNvSpPr/>
                <p:nvPr/>
              </p:nvSpPr>
              <p:spPr bwMode="auto">
                <a:xfrm>
                  <a:off x="7421594" y="2998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402" name="그룹 8401"/>
              <p:cNvGrpSpPr>
                <a:grpSpLocks noChangeAspect="1"/>
              </p:cNvGrpSpPr>
              <p:nvPr/>
            </p:nvGrpSpPr>
            <p:grpSpPr>
              <a:xfrm>
                <a:off x="6985271" y="29988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967" name="직선 연결선 8966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968" name="그룹 8967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969" name="원호 8968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70" name="원호 8969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71" name="원호 8970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72" name="직선 연결선 8971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73" name="직선 연결선 8972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74" name="직선 연결선 8973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75" name="직선 연결선 8974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76" name="직선 연결선 8975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77" name="직선 연결선 8976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78" name="원호 8977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79" name="원호 8978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80" name="원호 8979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81" name="직선 연결선 8980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82" name="직선 연결선 8981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83" name="직선 연결선 8982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84" name="원호 8983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85" name="원호 8984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86" name="원호 8985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87" name="직선 연결선 8986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88" name="직선 연결선 8987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89" name="원호 8988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90" name="원호 8989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91" name="원호 8990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03" name="그룹 8402"/>
              <p:cNvGrpSpPr>
                <a:grpSpLocks noChangeAspect="1"/>
              </p:cNvGrpSpPr>
              <p:nvPr/>
            </p:nvGrpSpPr>
            <p:grpSpPr>
              <a:xfrm>
                <a:off x="6697271" y="29988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942" name="직선 연결선 8941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943" name="그룹 8942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944" name="원호 8943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45" name="원호 8944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46" name="원호 8945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47" name="직선 연결선 8946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48" name="직선 연결선 8947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49" name="직선 연결선 8948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50" name="직선 연결선 8949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51" name="직선 연결선 8950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52" name="직선 연결선 8951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53" name="원호 8952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54" name="원호 8953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55" name="원호 8954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56" name="직선 연결선 8955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57" name="직선 연결선 8956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58" name="직선 연결선 8957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59" name="원호 8958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60" name="원호 8959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61" name="원호 8960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62" name="직선 연결선 8961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63" name="직선 연결선 8962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64" name="원호 8963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65" name="원호 8964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66" name="원호 8965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04" name="그룹 8403"/>
              <p:cNvGrpSpPr>
                <a:grpSpLocks noChangeAspect="1"/>
              </p:cNvGrpSpPr>
              <p:nvPr/>
            </p:nvGrpSpPr>
            <p:grpSpPr>
              <a:xfrm>
                <a:off x="6408000" y="29988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917" name="직선 연결선 8916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918" name="그룹 8917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919" name="원호 8918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20" name="원호 8919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21" name="원호 8920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22" name="직선 연결선 8921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23" name="직선 연결선 8922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24" name="직선 연결선 8923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25" name="직선 연결선 8924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26" name="직선 연결선 8925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27" name="직선 연결선 8926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28" name="원호 8927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29" name="원호 8928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30" name="원호 8929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31" name="직선 연결선 8930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32" name="직선 연결선 8931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33" name="직선 연결선 8932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34" name="원호 8933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35" name="원호 8934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36" name="원호 8935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937" name="직선 연결선 8936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938" name="직선 연결선 8937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939" name="원호 8938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40" name="원호 8939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941" name="원호 8940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cxnSp>
            <p:nvCxnSpPr>
              <p:cNvPr id="8405" name="직선 연결선 8404"/>
              <p:cNvCxnSpPr/>
              <p:nvPr/>
            </p:nvCxnSpPr>
            <p:spPr bwMode="auto">
              <a:xfrm flipH="1">
                <a:off x="7800397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06" name="그룹 8405"/>
              <p:cNvGrpSpPr/>
              <p:nvPr/>
            </p:nvGrpSpPr>
            <p:grpSpPr>
              <a:xfrm>
                <a:off x="7560000" y="3517200"/>
                <a:ext cx="287917" cy="518209"/>
                <a:chOff x="7560000" y="3517200"/>
                <a:chExt cx="287917" cy="518209"/>
              </a:xfrm>
            </p:grpSpPr>
            <p:sp>
              <p:nvSpPr>
                <p:cNvPr id="8894" name="원호 8893"/>
                <p:cNvSpPr/>
                <p:nvPr/>
              </p:nvSpPr>
              <p:spPr bwMode="auto">
                <a:xfrm rot="10800000">
                  <a:off x="7607763" y="39446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95" name="원호 8894"/>
                <p:cNvSpPr/>
                <p:nvPr/>
              </p:nvSpPr>
              <p:spPr bwMode="auto">
                <a:xfrm rot="10800000">
                  <a:off x="7571520" y="39086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96" name="원호 8895"/>
                <p:cNvSpPr/>
                <p:nvPr/>
              </p:nvSpPr>
              <p:spPr bwMode="auto">
                <a:xfrm rot="10800000">
                  <a:off x="7560068" y="38970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897" name="직선 연결선 8896"/>
                <p:cNvCxnSpPr/>
                <p:nvPr/>
              </p:nvCxnSpPr>
              <p:spPr bwMode="auto">
                <a:xfrm>
                  <a:off x="7629363" y="39878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98" name="직선 연결선 8897"/>
                <p:cNvCxnSpPr/>
                <p:nvPr/>
              </p:nvCxnSpPr>
              <p:spPr bwMode="auto">
                <a:xfrm>
                  <a:off x="7629363" y="40238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99" name="직선 연결선 8898"/>
                <p:cNvCxnSpPr/>
                <p:nvPr/>
              </p:nvCxnSpPr>
              <p:spPr bwMode="auto">
                <a:xfrm>
                  <a:off x="7629363" y="40354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00" name="직선 연결선 8899"/>
                <p:cNvCxnSpPr/>
                <p:nvPr/>
              </p:nvCxnSpPr>
              <p:spPr bwMode="auto">
                <a:xfrm>
                  <a:off x="760752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01" name="직선 연결선 8900"/>
                <p:cNvCxnSpPr/>
                <p:nvPr/>
              </p:nvCxnSpPr>
              <p:spPr bwMode="auto">
                <a:xfrm>
                  <a:off x="757152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02" name="직선 연결선 8901"/>
                <p:cNvCxnSpPr/>
                <p:nvPr/>
              </p:nvCxnSpPr>
              <p:spPr bwMode="auto">
                <a:xfrm>
                  <a:off x="756000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903" name="원호 8902"/>
                <p:cNvSpPr/>
                <p:nvPr/>
              </p:nvSpPr>
              <p:spPr bwMode="auto">
                <a:xfrm rot="16200000">
                  <a:off x="7607763" y="35647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04" name="원호 8903"/>
                <p:cNvSpPr/>
                <p:nvPr/>
              </p:nvSpPr>
              <p:spPr bwMode="auto">
                <a:xfrm rot="16200000">
                  <a:off x="7571520" y="35287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05" name="원호 8904"/>
                <p:cNvSpPr/>
                <p:nvPr/>
              </p:nvSpPr>
              <p:spPr bwMode="auto">
                <a:xfrm rot="16200000">
                  <a:off x="7560000" y="3517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906" name="직선 연결선 8905"/>
                <p:cNvCxnSpPr/>
                <p:nvPr/>
              </p:nvCxnSpPr>
              <p:spPr bwMode="auto">
                <a:xfrm>
                  <a:off x="7629363" y="35647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07" name="직선 연결선 8906"/>
                <p:cNvCxnSpPr/>
                <p:nvPr/>
              </p:nvCxnSpPr>
              <p:spPr bwMode="auto">
                <a:xfrm>
                  <a:off x="7629363" y="35287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08" name="직선 연결선 8907"/>
                <p:cNvCxnSpPr/>
                <p:nvPr/>
              </p:nvCxnSpPr>
              <p:spPr bwMode="auto">
                <a:xfrm>
                  <a:off x="7629363" y="35172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909" name="원호 8908"/>
                <p:cNvSpPr/>
                <p:nvPr/>
              </p:nvSpPr>
              <p:spPr bwMode="auto">
                <a:xfrm rot="5400000">
                  <a:off x="7757372" y="39446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10" name="원호 8909"/>
                <p:cNvSpPr/>
                <p:nvPr/>
              </p:nvSpPr>
              <p:spPr bwMode="auto">
                <a:xfrm rot="5400000">
                  <a:off x="7721557" y="39086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11" name="원호 8910"/>
                <p:cNvSpPr/>
                <p:nvPr/>
              </p:nvSpPr>
              <p:spPr bwMode="auto">
                <a:xfrm rot="5400000">
                  <a:off x="7709677" y="3897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912" name="직선 연결선 8911"/>
                <p:cNvCxnSpPr/>
                <p:nvPr/>
              </p:nvCxnSpPr>
              <p:spPr bwMode="auto">
                <a:xfrm>
                  <a:off x="7836397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913" name="직선 연결선 8912"/>
                <p:cNvCxnSpPr/>
                <p:nvPr/>
              </p:nvCxnSpPr>
              <p:spPr bwMode="auto">
                <a:xfrm>
                  <a:off x="7847917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914" name="원호 8913"/>
                <p:cNvSpPr/>
                <p:nvPr/>
              </p:nvSpPr>
              <p:spPr bwMode="auto">
                <a:xfrm>
                  <a:off x="7757372" y="35647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15" name="원호 8914"/>
                <p:cNvSpPr/>
                <p:nvPr/>
              </p:nvSpPr>
              <p:spPr bwMode="auto">
                <a:xfrm>
                  <a:off x="7721372" y="35287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916" name="원호 8915"/>
                <p:cNvSpPr/>
                <p:nvPr/>
              </p:nvSpPr>
              <p:spPr bwMode="auto">
                <a:xfrm>
                  <a:off x="7709677" y="3517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cxnSp>
            <p:nvCxnSpPr>
              <p:cNvPr id="8407" name="직선 연결선 8406"/>
              <p:cNvCxnSpPr/>
              <p:nvPr/>
            </p:nvCxnSpPr>
            <p:spPr bwMode="auto">
              <a:xfrm flipH="1">
                <a:off x="7512397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08" name="그룹 8407"/>
              <p:cNvGrpSpPr/>
              <p:nvPr/>
            </p:nvGrpSpPr>
            <p:grpSpPr>
              <a:xfrm>
                <a:off x="7272000" y="3517200"/>
                <a:ext cx="287917" cy="518209"/>
                <a:chOff x="7272000" y="3517200"/>
                <a:chExt cx="287917" cy="518209"/>
              </a:xfrm>
            </p:grpSpPr>
            <p:sp>
              <p:nvSpPr>
                <p:cNvPr id="8871" name="원호 8870"/>
                <p:cNvSpPr/>
                <p:nvPr/>
              </p:nvSpPr>
              <p:spPr bwMode="auto">
                <a:xfrm rot="10800000">
                  <a:off x="7319763" y="39446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72" name="원호 8871"/>
                <p:cNvSpPr/>
                <p:nvPr/>
              </p:nvSpPr>
              <p:spPr bwMode="auto">
                <a:xfrm rot="10800000">
                  <a:off x="7283520" y="39086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73" name="원호 8872"/>
                <p:cNvSpPr/>
                <p:nvPr/>
              </p:nvSpPr>
              <p:spPr bwMode="auto">
                <a:xfrm rot="10800000">
                  <a:off x="7272068" y="38970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874" name="직선 연결선 8873"/>
                <p:cNvCxnSpPr/>
                <p:nvPr/>
              </p:nvCxnSpPr>
              <p:spPr bwMode="auto">
                <a:xfrm>
                  <a:off x="7341363" y="39878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75" name="직선 연결선 8874"/>
                <p:cNvCxnSpPr/>
                <p:nvPr/>
              </p:nvCxnSpPr>
              <p:spPr bwMode="auto">
                <a:xfrm>
                  <a:off x="7341363" y="40238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76" name="직선 연결선 8875"/>
                <p:cNvCxnSpPr/>
                <p:nvPr/>
              </p:nvCxnSpPr>
              <p:spPr bwMode="auto">
                <a:xfrm>
                  <a:off x="7341363" y="40354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77" name="직선 연결선 8876"/>
                <p:cNvCxnSpPr/>
                <p:nvPr/>
              </p:nvCxnSpPr>
              <p:spPr bwMode="auto">
                <a:xfrm>
                  <a:off x="731952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78" name="직선 연결선 8877"/>
                <p:cNvCxnSpPr/>
                <p:nvPr/>
              </p:nvCxnSpPr>
              <p:spPr bwMode="auto">
                <a:xfrm>
                  <a:off x="728352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79" name="직선 연결선 8878"/>
                <p:cNvCxnSpPr/>
                <p:nvPr/>
              </p:nvCxnSpPr>
              <p:spPr bwMode="auto">
                <a:xfrm>
                  <a:off x="7272000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880" name="원호 8879"/>
                <p:cNvSpPr/>
                <p:nvPr/>
              </p:nvSpPr>
              <p:spPr bwMode="auto">
                <a:xfrm rot="16200000">
                  <a:off x="7319763" y="35647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81" name="원호 8880"/>
                <p:cNvSpPr/>
                <p:nvPr/>
              </p:nvSpPr>
              <p:spPr bwMode="auto">
                <a:xfrm rot="16200000">
                  <a:off x="7283520" y="35287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82" name="원호 8881"/>
                <p:cNvSpPr/>
                <p:nvPr/>
              </p:nvSpPr>
              <p:spPr bwMode="auto">
                <a:xfrm rot="16200000">
                  <a:off x="7272000" y="3517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883" name="직선 연결선 8882"/>
                <p:cNvCxnSpPr/>
                <p:nvPr/>
              </p:nvCxnSpPr>
              <p:spPr bwMode="auto">
                <a:xfrm>
                  <a:off x="7341363" y="35647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84" name="직선 연결선 8883"/>
                <p:cNvCxnSpPr/>
                <p:nvPr/>
              </p:nvCxnSpPr>
              <p:spPr bwMode="auto">
                <a:xfrm>
                  <a:off x="7341363" y="35287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85" name="직선 연결선 8884"/>
                <p:cNvCxnSpPr/>
                <p:nvPr/>
              </p:nvCxnSpPr>
              <p:spPr bwMode="auto">
                <a:xfrm>
                  <a:off x="7341363" y="35172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886" name="원호 8885"/>
                <p:cNvSpPr/>
                <p:nvPr/>
              </p:nvSpPr>
              <p:spPr bwMode="auto">
                <a:xfrm rot="5400000">
                  <a:off x="7469372" y="39446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87" name="원호 8886"/>
                <p:cNvSpPr/>
                <p:nvPr/>
              </p:nvSpPr>
              <p:spPr bwMode="auto">
                <a:xfrm rot="5400000">
                  <a:off x="7433557" y="39086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88" name="원호 8887"/>
                <p:cNvSpPr/>
                <p:nvPr/>
              </p:nvSpPr>
              <p:spPr bwMode="auto">
                <a:xfrm rot="5400000">
                  <a:off x="7421677" y="3897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889" name="직선 연결선 8888"/>
                <p:cNvCxnSpPr/>
                <p:nvPr/>
              </p:nvCxnSpPr>
              <p:spPr bwMode="auto">
                <a:xfrm>
                  <a:off x="7548397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890" name="직선 연결선 8889"/>
                <p:cNvCxnSpPr/>
                <p:nvPr/>
              </p:nvCxnSpPr>
              <p:spPr bwMode="auto">
                <a:xfrm>
                  <a:off x="7559917" y="35859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891" name="원호 8890"/>
                <p:cNvSpPr/>
                <p:nvPr/>
              </p:nvSpPr>
              <p:spPr bwMode="auto">
                <a:xfrm>
                  <a:off x="7469372" y="35647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92" name="원호 8891"/>
                <p:cNvSpPr/>
                <p:nvPr/>
              </p:nvSpPr>
              <p:spPr bwMode="auto">
                <a:xfrm>
                  <a:off x="7433372" y="35287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893" name="원호 8892"/>
                <p:cNvSpPr/>
                <p:nvPr/>
              </p:nvSpPr>
              <p:spPr bwMode="auto">
                <a:xfrm>
                  <a:off x="7421677" y="3517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409" name="그룹 8408"/>
              <p:cNvGrpSpPr>
                <a:grpSpLocks noChangeAspect="1"/>
              </p:cNvGrpSpPr>
              <p:nvPr/>
            </p:nvGrpSpPr>
            <p:grpSpPr>
              <a:xfrm>
                <a:off x="6985354" y="35172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846" name="직선 연결선 8845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847" name="그룹 8846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848" name="원호 8847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49" name="원호 8848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50" name="원호 8849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51" name="직선 연결선 8850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52" name="직선 연결선 8851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53" name="직선 연결선 8852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54" name="직선 연결선 8853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55" name="직선 연결선 8854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56" name="직선 연결선 8855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57" name="원호 8856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58" name="원호 8857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59" name="원호 8858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60" name="직선 연결선 8859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61" name="직선 연결선 8860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62" name="직선 연결선 8861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63" name="원호 8862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64" name="원호 8863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65" name="원호 8864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66" name="직선 연결선 8865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67" name="직선 연결선 8866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68" name="원호 8867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69" name="원호 8868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70" name="원호 8869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10" name="그룹 8409"/>
              <p:cNvGrpSpPr>
                <a:grpSpLocks noChangeAspect="1"/>
              </p:cNvGrpSpPr>
              <p:nvPr/>
            </p:nvGrpSpPr>
            <p:grpSpPr>
              <a:xfrm>
                <a:off x="6697354" y="35172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821" name="직선 연결선 8820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822" name="그룹 8821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823" name="원호 8822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24" name="원호 8823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25" name="원호 8824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26" name="직선 연결선 8825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27" name="직선 연결선 8826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28" name="직선 연결선 8827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29" name="직선 연결선 8828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30" name="직선 연결선 8829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31" name="직선 연결선 8830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32" name="원호 8831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33" name="원호 8832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34" name="원호 8833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35" name="직선 연결선 8834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36" name="직선 연결선 8835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37" name="직선 연결선 8836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38" name="원호 8837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39" name="원호 8838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40" name="원호 8839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41" name="직선 연결선 8840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42" name="직선 연결선 8841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43" name="원호 8842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44" name="원호 8843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45" name="원호 8844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11" name="그룹 8410"/>
              <p:cNvGrpSpPr>
                <a:grpSpLocks noChangeAspect="1"/>
              </p:cNvGrpSpPr>
              <p:nvPr/>
            </p:nvGrpSpPr>
            <p:grpSpPr>
              <a:xfrm>
                <a:off x="6408083" y="35172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796" name="직선 연결선 8795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797" name="그룹 8796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798" name="원호 8797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99" name="원호 8798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00" name="원호 8799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01" name="직선 연결선 8800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02" name="직선 연결선 8801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03" name="직선 연결선 8802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04" name="직선 연결선 8803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05" name="직선 연결선 8804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06" name="직선 연결선 8805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07" name="원호 8806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08" name="원호 8807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09" name="원호 8808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10" name="직선 연결선 8809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11" name="직선 연결선 8810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12" name="직선 연결선 8811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13" name="원호 8812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14" name="원호 8813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15" name="원호 8814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816" name="직선 연결선 8815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817" name="직선 연결선 8816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818" name="원호 8817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19" name="원호 8818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820" name="원호 8819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cxnSp>
            <p:nvCxnSpPr>
              <p:cNvPr id="8412" name="직선 연결선 8411"/>
              <p:cNvCxnSpPr/>
              <p:nvPr/>
            </p:nvCxnSpPr>
            <p:spPr bwMode="auto">
              <a:xfrm flipH="1">
                <a:off x="7800314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13" name="그룹 8412"/>
              <p:cNvGrpSpPr/>
              <p:nvPr/>
            </p:nvGrpSpPr>
            <p:grpSpPr>
              <a:xfrm>
                <a:off x="7559917" y="4035600"/>
                <a:ext cx="287917" cy="518209"/>
                <a:chOff x="7559917" y="4035600"/>
                <a:chExt cx="287917" cy="518209"/>
              </a:xfrm>
            </p:grpSpPr>
            <p:sp>
              <p:nvSpPr>
                <p:cNvPr id="8773" name="원호 8772"/>
                <p:cNvSpPr/>
                <p:nvPr/>
              </p:nvSpPr>
              <p:spPr bwMode="auto">
                <a:xfrm rot="10800000">
                  <a:off x="7607680" y="44630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74" name="원호 8773"/>
                <p:cNvSpPr/>
                <p:nvPr/>
              </p:nvSpPr>
              <p:spPr bwMode="auto">
                <a:xfrm rot="10800000">
                  <a:off x="7571437" y="44270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75" name="원호 8774"/>
                <p:cNvSpPr/>
                <p:nvPr/>
              </p:nvSpPr>
              <p:spPr bwMode="auto">
                <a:xfrm rot="10800000">
                  <a:off x="7559985" y="44154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76" name="직선 연결선 8775"/>
                <p:cNvCxnSpPr/>
                <p:nvPr/>
              </p:nvCxnSpPr>
              <p:spPr bwMode="auto">
                <a:xfrm>
                  <a:off x="7629280" y="45062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77" name="직선 연결선 8776"/>
                <p:cNvCxnSpPr/>
                <p:nvPr/>
              </p:nvCxnSpPr>
              <p:spPr bwMode="auto">
                <a:xfrm>
                  <a:off x="7629280" y="45422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78" name="직선 연결선 8777"/>
                <p:cNvCxnSpPr/>
                <p:nvPr/>
              </p:nvCxnSpPr>
              <p:spPr bwMode="auto">
                <a:xfrm>
                  <a:off x="7629280" y="45538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79" name="직선 연결선 8778"/>
                <p:cNvCxnSpPr/>
                <p:nvPr/>
              </p:nvCxnSpPr>
              <p:spPr bwMode="auto">
                <a:xfrm>
                  <a:off x="760743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80" name="직선 연결선 8779"/>
                <p:cNvCxnSpPr/>
                <p:nvPr/>
              </p:nvCxnSpPr>
              <p:spPr bwMode="auto">
                <a:xfrm>
                  <a:off x="757143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81" name="직선 연결선 8780"/>
                <p:cNvCxnSpPr/>
                <p:nvPr/>
              </p:nvCxnSpPr>
              <p:spPr bwMode="auto">
                <a:xfrm>
                  <a:off x="755991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82" name="원호 8781"/>
                <p:cNvSpPr/>
                <p:nvPr/>
              </p:nvSpPr>
              <p:spPr bwMode="auto">
                <a:xfrm rot="16200000">
                  <a:off x="7607680" y="40831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83" name="원호 8782"/>
                <p:cNvSpPr/>
                <p:nvPr/>
              </p:nvSpPr>
              <p:spPr bwMode="auto">
                <a:xfrm rot="16200000">
                  <a:off x="7571437" y="40471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84" name="원호 8783"/>
                <p:cNvSpPr/>
                <p:nvPr/>
              </p:nvSpPr>
              <p:spPr bwMode="auto">
                <a:xfrm rot="16200000">
                  <a:off x="7559917" y="4035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85" name="직선 연결선 8784"/>
                <p:cNvCxnSpPr/>
                <p:nvPr/>
              </p:nvCxnSpPr>
              <p:spPr bwMode="auto">
                <a:xfrm>
                  <a:off x="7629280" y="40831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86" name="직선 연결선 8785"/>
                <p:cNvCxnSpPr/>
                <p:nvPr/>
              </p:nvCxnSpPr>
              <p:spPr bwMode="auto">
                <a:xfrm>
                  <a:off x="7629280" y="40471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87" name="직선 연결선 8786"/>
                <p:cNvCxnSpPr/>
                <p:nvPr/>
              </p:nvCxnSpPr>
              <p:spPr bwMode="auto">
                <a:xfrm>
                  <a:off x="7629280" y="40356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88" name="원호 8787"/>
                <p:cNvSpPr/>
                <p:nvPr/>
              </p:nvSpPr>
              <p:spPr bwMode="auto">
                <a:xfrm rot="5400000">
                  <a:off x="7757289" y="44630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89" name="원호 8788"/>
                <p:cNvSpPr/>
                <p:nvPr/>
              </p:nvSpPr>
              <p:spPr bwMode="auto">
                <a:xfrm rot="5400000">
                  <a:off x="7721474" y="44270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90" name="원호 8789"/>
                <p:cNvSpPr/>
                <p:nvPr/>
              </p:nvSpPr>
              <p:spPr bwMode="auto">
                <a:xfrm rot="5400000">
                  <a:off x="7709594" y="4415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91" name="직선 연결선 8790"/>
                <p:cNvCxnSpPr/>
                <p:nvPr/>
              </p:nvCxnSpPr>
              <p:spPr bwMode="auto">
                <a:xfrm>
                  <a:off x="7836314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92" name="직선 연결선 8791"/>
                <p:cNvCxnSpPr/>
                <p:nvPr/>
              </p:nvCxnSpPr>
              <p:spPr bwMode="auto">
                <a:xfrm>
                  <a:off x="7847834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93" name="원호 8792"/>
                <p:cNvSpPr/>
                <p:nvPr/>
              </p:nvSpPr>
              <p:spPr bwMode="auto">
                <a:xfrm>
                  <a:off x="7757289" y="40831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94" name="원호 8793"/>
                <p:cNvSpPr/>
                <p:nvPr/>
              </p:nvSpPr>
              <p:spPr bwMode="auto">
                <a:xfrm>
                  <a:off x="7721289" y="40471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95" name="원호 8794"/>
                <p:cNvSpPr/>
                <p:nvPr/>
              </p:nvSpPr>
              <p:spPr bwMode="auto">
                <a:xfrm>
                  <a:off x="7709594" y="4035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cxnSp>
            <p:nvCxnSpPr>
              <p:cNvPr id="8414" name="직선 연결선 8413"/>
              <p:cNvCxnSpPr/>
              <p:nvPr/>
            </p:nvCxnSpPr>
            <p:spPr bwMode="auto">
              <a:xfrm flipH="1">
                <a:off x="7512314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15" name="그룹 8414"/>
              <p:cNvGrpSpPr/>
              <p:nvPr/>
            </p:nvGrpSpPr>
            <p:grpSpPr>
              <a:xfrm>
                <a:off x="7271917" y="4035600"/>
                <a:ext cx="287917" cy="518209"/>
                <a:chOff x="7271917" y="4035600"/>
                <a:chExt cx="287917" cy="518209"/>
              </a:xfrm>
            </p:grpSpPr>
            <p:sp>
              <p:nvSpPr>
                <p:cNvPr id="8750" name="원호 8749"/>
                <p:cNvSpPr/>
                <p:nvPr/>
              </p:nvSpPr>
              <p:spPr bwMode="auto">
                <a:xfrm rot="10800000">
                  <a:off x="7319680" y="44630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51" name="원호 8750"/>
                <p:cNvSpPr/>
                <p:nvPr/>
              </p:nvSpPr>
              <p:spPr bwMode="auto">
                <a:xfrm rot="10800000">
                  <a:off x="7283437" y="44270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52" name="원호 8751"/>
                <p:cNvSpPr/>
                <p:nvPr/>
              </p:nvSpPr>
              <p:spPr bwMode="auto">
                <a:xfrm rot="10800000">
                  <a:off x="7271985" y="44154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53" name="직선 연결선 8752"/>
                <p:cNvCxnSpPr/>
                <p:nvPr/>
              </p:nvCxnSpPr>
              <p:spPr bwMode="auto">
                <a:xfrm>
                  <a:off x="7341280" y="45062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54" name="직선 연결선 8753"/>
                <p:cNvCxnSpPr/>
                <p:nvPr/>
              </p:nvCxnSpPr>
              <p:spPr bwMode="auto">
                <a:xfrm>
                  <a:off x="7341280" y="45422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55" name="직선 연결선 8754"/>
                <p:cNvCxnSpPr/>
                <p:nvPr/>
              </p:nvCxnSpPr>
              <p:spPr bwMode="auto">
                <a:xfrm>
                  <a:off x="7341280" y="45538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56" name="직선 연결선 8755"/>
                <p:cNvCxnSpPr/>
                <p:nvPr/>
              </p:nvCxnSpPr>
              <p:spPr bwMode="auto">
                <a:xfrm>
                  <a:off x="731943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57" name="직선 연결선 8756"/>
                <p:cNvCxnSpPr/>
                <p:nvPr/>
              </p:nvCxnSpPr>
              <p:spPr bwMode="auto">
                <a:xfrm>
                  <a:off x="728343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58" name="직선 연결선 8757"/>
                <p:cNvCxnSpPr/>
                <p:nvPr/>
              </p:nvCxnSpPr>
              <p:spPr bwMode="auto">
                <a:xfrm>
                  <a:off x="7271917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59" name="원호 8758"/>
                <p:cNvSpPr/>
                <p:nvPr/>
              </p:nvSpPr>
              <p:spPr bwMode="auto">
                <a:xfrm rot="16200000">
                  <a:off x="7319680" y="40831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60" name="원호 8759"/>
                <p:cNvSpPr/>
                <p:nvPr/>
              </p:nvSpPr>
              <p:spPr bwMode="auto">
                <a:xfrm rot="16200000">
                  <a:off x="7283437" y="40471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61" name="원호 8760"/>
                <p:cNvSpPr/>
                <p:nvPr/>
              </p:nvSpPr>
              <p:spPr bwMode="auto">
                <a:xfrm rot="16200000">
                  <a:off x="7271917" y="4035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62" name="직선 연결선 8761"/>
                <p:cNvCxnSpPr/>
                <p:nvPr/>
              </p:nvCxnSpPr>
              <p:spPr bwMode="auto">
                <a:xfrm>
                  <a:off x="7341280" y="40831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63" name="직선 연결선 8762"/>
                <p:cNvCxnSpPr/>
                <p:nvPr/>
              </p:nvCxnSpPr>
              <p:spPr bwMode="auto">
                <a:xfrm>
                  <a:off x="7341280" y="40471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64" name="직선 연결선 8763"/>
                <p:cNvCxnSpPr/>
                <p:nvPr/>
              </p:nvCxnSpPr>
              <p:spPr bwMode="auto">
                <a:xfrm>
                  <a:off x="7341280" y="40356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65" name="원호 8764"/>
                <p:cNvSpPr/>
                <p:nvPr/>
              </p:nvSpPr>
              <p:spPr bwMode="auto">
                <a:xfrm rot="5400000">
                  <a:off x="7469289" y="44630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66" name="원호 8765"/>
                <p:cNvSpPr/>
                <p:nvPr/>
              </p:nvSpPr>
              <p:spPr bwMode="auto">
                <a:xfrm rot="5400000">
                  <a:off x="7433474" y="44270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67" name="원호 8766"/>
                <p:cNvSpPr/>
                <p:nvPr/>
              </p:nvSpPr>
              <p:spPr bwMode="auto">
                <a:xfrm rot="5400000">
                  <a:off x="7421594" y="4415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768" name="직선 연결선 8767"/>
                <p:cNvCxnSpPr/>
                <p:nvPr/>
              </p:nvCxnSpPr>
              <p:spPr bwMode="auto">
                <a:xfrm>
                  <a:off x="7548314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769" name="직선 연결선 8768"/>
                <p:cNvCxnSpPr/>
                <p:nvPr/>
              </p:nvCxnSpPr>
              <p:spPr bwMode="auto">
                <a:xfrm>
                  <a:off x="7559834" y="41043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770" name="원호 8769"/>
                <p:cNvSpPr/>
                <p:nvPr/>
              </p:nvSpPr>
              <p:spPr bwMode="auto">
                <a:xfrm>
                  <a:off x="7469289" y="40831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71" name="원호 8770"/>
                <p:cNvSpPr/>
                <p:nvPr/>
              </p:nvSpPr>
              <p:spPr bwMode="auto">
                <a:xfrm>
                  <a:off x="7433289" y="40471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772" name="원호 8771"/>
                <p:cNvSpPr/>
                <p:nvPr/>
              </p:nvSpPr>
              <p:spPr bwMode="auto">
                <a:xfrm>
                  <a:off x="7421594" y="40356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416" name="그룹 8415"/>
              <p:cNvGrpSpPr>
                <a:grpSpLocks noChangeAspect="1"/>
              </p:cNvGrpSpPr>
              <p:nvPr/>
            </p:nvGrpSpPr>
            <p:grpSpPr>
              <a:xfrm>
                <a:off x="6985271" y="40356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725" name="직선 연결선 8724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726" name="그룹 8725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727" name="원호 8726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28" name="원호 8727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29" name="원호 8728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30" name="직선 연결선 8729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31" name="직선 연결선 8730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32" name="직선 연결선 8731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33" name="직선 연결선 8732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34" name="직선 연결선 8733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35" name="직선 연결선 8734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36" name="원호 8735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37" name="원호 8736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38" name="원호 8737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39" name="직선 연결선 8738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40" name="직선 연결선 8739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41" name="직선 연결선 8740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42" name="원호 8741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43" name="원호 8742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44" name="원호 8743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45" name="직선 연결선 8744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46" name="직선 연결선 8745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47" name="원호 8746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48" name="원호 8747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49" name="원호 8748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17" name="그룹 8416"/>
              <p:cNvGrpSpPr>
                <a:grpSpLocks noChangeAspect="1"/>
              </p:cNvGrpSpPr>
              <p:nvPr/>
            </p:nvGrpSpPr>
            <p:grpSpPr>
              <a:xfrm>
                <a:off x="6697271" y="40356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700" name="직선 연결선 8699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701" name="그룹 8700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702" name="원호 8701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03" name="원호 8702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04" name="원호 8703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05" name="직선 연결선 8704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06" name="직선 연결선 8705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07" name="직선 연결선 8706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08" name="직선 연결선 8707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09" name="직선 연결선 8708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10" name="직선 연결선 8709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11" name="원호 8710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12" name="원호 8711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13" name="원호 8712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14" name="직선 연결선 8713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15" name="직선 연결선 8714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16" name="직선 연결선 8715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17" name="원호 8716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18" name="원호 8717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19" name="원호 8718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720" name="직선 연결선 8719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721" name="직선 연결선 8720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722" name="원호 8721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23" name="원호 8722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724" name="원호 8723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18" name="그룹 8417"/>
              <p:cNvGrpSpPr>
                <a:grpSpLocks noChangeAspect="1"/>
              </p:cNvGrpSpPr>
              <p:nvPr/>
            </p:nvGrpSpPr>
            <p:grpSpPr>
              <a:xfrm>
                <a:off x="6408000" y="40356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675" name="직선 연결선 8674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676" name="그룹 8675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677" name="원호 8676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78" name="원호 8677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79" name="원호 8678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80" name="직선 연결선 8679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81" name="직선 연결선 8680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82" name="직선 연결선 8681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83" name="직선 연결선 8682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84" name="직선 연결선 8683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85" name="직선 연결선 8684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86" name="원호 8685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87" name="원호 8686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88" name="원호 8687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89" name="직선 연결선 8688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90" name="직선 연결선 8689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91" name="직선 연결선 8690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92" name="원호 8691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93" name="원호 8692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94" name="원호 8693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95" name="직선 연결선 8694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96" name="직선 연결선 8695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97" name="원호 8696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98" name="원호 8697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99" name="원호 8698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cxnSp>
            <p:nvCxnSpPr>
              <p:cNvPr id="8419" name="직선 연결선 8418"/>
              <p:cNvCxnSpPr/>
              <p:nvPr/>
            </p:nvCxnSpPr>
            <p:spPr bwMode="auto">
              <a:xfrm flipH="1">
                <a:off x="7800397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20" name="그룹 8419"/>
              <p:cNvGrpSpPr/>
              <p:nvPr/>
            </p:nvGrpSpPr>
            <p:grpSpPr>
              <a:xfrm>
                <a:off x="7560000" y="4554000"/>
                <a:ext cx="287917" cy="518209"/>
                <a:chOff x="7560000" y="4554000"/>
                <a:chExt cx="287917" cy="518209"/>
              </a:xfrm>
            </p:grpSpPr>
            <p:sp>
              <p:nvSpPr>
                <p:cNvPr id="8652" name="원호 8651"/>
                <p:cNvSpPr/>
                <p:nvPr/>
              </p:nvSpPr>
              <p:spPr bwMode="auto">
                <a:xfrm rot="10800000">
                  <a:off x="7607763" y="49814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53" name="원호 8652"/>
                <p:cNvSpPr/>
                <p:nvPr/>
              </p:nvSpPr>
              <p:spPr bwMode="auto">
                <a:xfrm rot="10800000">
                  <a:off x="7571520" y="49454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54" name="원호 8653"/>
                <p:cNvSpPr/>
                <p:nvPr/>
              </p:nvSpPr>
              <p:spPr bwMode="auto">
                <a:xfrm rot="10800000">
                  <a:off x="7560068" y="49338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55" name="직선 연결선 8654"/>
                <p:cNvCxnSpPr/>
                <p:nvPr/>
              </p:nvCxnSpPr>
              <p:spPr bwMode="auto">
                <a:xfrm>
                  <a:off x="7629363" y="50246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56" name="직선 연결선 8655"/>
                <p:cNvCxnSpPr/>
                <p:nvPr/>
              </p:nvCxnSpPr>
              <p:spPr bwMode="auto">
                <a:xfrm>
                  <a:off x="7629363" y="50606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57" name="직선 연결선 8656"/>
                <p:cNvCxnSpPr/>
                <p:nvPr/>
              </p:nvCxnSpPr>
              <p:spPr bwMode="auto">
                <a:xfrm>
                  <a:off x="7629363" y="50722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58" name="직선 연결선 8657"/>
                <p:cNvCxnSpPr/>
                <p:nvPr/>
              </p:nvCxnSpPr>
              <p:spPr bwMode="auto">
                <a:xfrm>
                  <a:off x="760752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59" name="직선 연결선 8658"/>
                <p:cNvCxnSpPr/>
                <p:nvPr/>
              </p:nvCxnSpPr>
              <p:spPr bwMode="auto">
                <a:xfrm>
                  <a:off x="757152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60" name="직선 연결선 8659"/>
                <p:cNvCxnSpPr/>
                <p:nvPr/>
              </p:nvCxnSpPr>
              <p:spPr bwMode="auto">
                <a:xfrm>
                  <a:off x="756000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61" name="원호 8660"/>
                <p:cNvSpPr/>
                <p:nvPr/>
              </p:nvSpPr>
              <p:spPr bwMode="auto">
                <a:xfrm rot="16200000">
                  <a:off x="7607763" y="46015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62" name="원호 8661"/>
                <p:cNvSpPr/>
                <p:nvPr/>
              </p:nvSpPr>
              <p:spPr bwMode="auto">
                <a:xfrm rot="16200000">
                  <a:off x="7571520" y="45655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63" name="원호 8662"/>
                <p:cNvSpPr/>
                <p:nvPr/>
              </p:nvSpPr>
              <p:spPr bwMode="auto">
                <a:xfrm rot="16200000">
                  <a:off x="7560000" y="4554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64" name="직선 연결선 8663"/>
                <p:cNvCxnSpPr/>
                <p:nvPr/>
              </p:nvCxnSpPr>
              <p:spPr bwMode="auto">
                <a:xfrm>
                  <a:off x="7629363" y="46015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65" name="직선 연결선 8664"/>
                <p:cNvCxnSpPr/>
                <p:nvPr/>
              </p:nvCxnSpPr>
              <p:spPr bwMode="auto">
                <a:xfrm>
                  <a:off x="7629363" y="45655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66" name="직선 연결선 8665"/>
                <p:cNvCxnSpPr/>
                <p:nvPr/>
              </p:nvCxnSpPr>
              <p:spPr bwMode="auto">
                <a:xfrm>
                  <a:off x="7629363" y="45540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67" name="원호 8666"/>
                <p:cNvSpPr/>
                <p:nvPr/>
              </p:nvSpPr>
              <p:spPr bwMode="auto">
                <a:xfrm rot="5400000">
                  <a:off x="7757372" y="49814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68" name="원호 8667"/>
                <p:cNvSpPr/>
                <p:nvPr/>
              </p:nvSpPr>
              <p:spPr bwMode="auto">
                <a:xfrm rot="5400000">
                  <a:off x="7721557" y="49454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69" name="원호 8668"/>
                <p:cNvSpPr/>
                <p:nvPr/>
              </p:nvSpPr>
              <p:spPr bwMode="auto">
                <a:xfrm rot="5400000">
                  <a:off x="7709677" y="4933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70" name="직선 연결선 8669"/>
                <p:cNvCxnSpPr/>
                <p:nvPr/>
              </p:nvCxnSpPr>
              <p:spPr bwMode="auto">
                <a:xfrm>
                  <a:off x="7836397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71" name="직선 연결선 8670"/>
                <p:cNvCxnSpPr/>
                <p:nvPr/>
              </p:nvCxnSpPr>
              <p:spPr bwMode="auto">
                <a:xfrm>
                  <a:off x="7847917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72" name="원호 8671"/>
                <p:cNvSpPr/>
                <p:nvPr/>
              </p:nvSpPr>
              <p:spPr bwMode="auto">
                <a:xfrm>
                  <a:off x="7757372" y="46015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73" name="원호 8672"/>
                <p:cNvSpPr/>
                <p:nvPr/>
              </p:nvSpPr>
              <p:spPr bwMode="auto">
                <a:xfrm>
                  <a:off x="7721372" y="45655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74" name="원호 8673"/>
                <p:cNvSpPr/>
                <p:nvPr/>
              </p:nvSpPr>
              <p:spPr bwMode="auto">
                <a:xfrm>
                  <a:off x="7709677" y="4554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cxnSp>
            <p:nvCxnSpPr>
              <p:cNvPr id="8421" name="직선 연결선 8420"/>
              <p:cNvCxnSpPr/>
              <p:nvPr/>
            </p:nvCxnSpPr>
            <p:spPr bwMode="auto">
              <a:xfrm flipH="1">
                <a:off x="7512397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22" name="그룹 8421"/>
              <p:cNvGrpSpPr/>
              <p:nvPr/>
            </p:nvGrpSpPr>
            <p:grpSpPr>
              <a:xfrm>
                <a:off x="7272000" y="4554000"/>
                <a:ext cx="287917" cy="518209"/>
                <a:chOff x="7272000" y="4554000"/>
                <a:chExt cx="287917" cy="518209"/>
              </a:xfrm>
            </p:grpSpPr>
            <p:sp>
              <p:nvSpPr>
                <p:cNvPr id="8629" name="원호 8628"/>
                <p:cNvSpPr/>
                <p:nvPr/>
              </p:nvSpPr>
              <p:spPr bwMode="auto">
                <a:xfrm rot="10800000">
                  <a:off x="7319763" y="49814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30" name="원호 8629"/>
                <p:cNvSpPr/>
                <p:nvPr/>
              </p:nvSpPr>
              <p:spPr bwMode="auto">
                <a:xfrm rot="10800000">
                  <a:off x="7283520" y="49454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31" name="원호 8630"/>
                <p:cNvSpPr/>
                <p:nvPr/>
              </p:nvSpPr>
              <p:spPr bwMode="auto">
                <a:xfrm rot="10800000">
                  <a:off x="7272068" y="49338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32" name="직선 연결선 8631"/>
                <p:cNvCxnSpPr/>
                <p:nvPr/>
              </p:nvCxnSpPr>
              <p:spPr bwMode="auto">
                <a:xfrm>
                  <a:off x="7341363" y="50246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33" name="직선 연결선 8632"/>
                <p:cNvCxnSpPr/>
                <p:nvPr/>
              </p:nvCxnSpPr>
              <p:spPr bwMode="auto">
                <a:xfrm>
                  <a:off x="7341363" y="50606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34" name="직선 연결선 8633"/>
                <p:cNvCxnSpPr/>
                <p:nvPr/>
              </p:nvCxnSpPr>
              <p:spPr bwMode="auto">
                <a:xfrm>
                  <a:off x="7341363" y="50722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35" name="직선 연결선 8634"/>
                <p:cNvCxnSpPr/>
                <p:nvPr/>
              </p:nvCxnSpPr>
              <p:spPr bwMode="auto">
                <a:xfrm>
                  <a:off x="731952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36" name="직선 연결선 8635"/>
                <p:cNvCxnSpPr/>
                <p:nvPr/>
              </p:nvCxnSpPr>
              <p:spPr bwMode="auto">
                <a:xfrm>
                  <a:off x="728352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37" name="직선 연결선 8636"/>
                <p:cNvCxnSpPr/>
                <p:nvPr/>
              </p:nvCxnSpPr>
              <p:spPr bwMode="auto">
                <a:xfrm>
                  <a:off x="7272000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38" name="원호 8637"/>
                <p:cNvSpPr/>
                <p:nvPr/>
              </p:nvSpPr>
              <p:spPr bwMode="auto">
                <a:xfrm rot="16200000">
                  <a:off x="7319763" y="46015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39" name="원호 8638"/>
                <p:cNvSpPr/>
                <p:nvPr/>
              </p:nvSpPr>
              <p:spPr bwMode="auto">
                <a:xfrm rot="16200000">
                  <a:off x="7283520" y="45655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40" name="원호 8639"/>
                <p:cNvSpPr/>
                <p:nvPr/>
              </p:nvSpPr>
              <p:spPr bwMode="auto">
                <a:xfrm rot="16200000">
                  <a:off x="7272000" y="4554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41" name="직선 연결선 8640"/>
                <p:cNvCxnSpPr/>
                <p:nvPr/>
              </p:nvCxnSpPr>
              <p:spPr bwMode="auto">
                <a:xfrm>
                  <a:off x="7341363" y="46015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42" name="직선 연결선 8641"/>
                <p:cNvCxnSpPr/>
                <p:nvPr/>
              </p:nvCxnSpPr>
              <p:spPr bwMode="auto">
                <a:xfrm>
                  <a:off x="7341363" y="45655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43" name="직선 연결선 8642"/>
                <p:cNvCxnSpPr/>
                <p:nvPr/>
              </p:nvCxnSpPr>
              <p:spPr bwMode="auto">
                <a:xfrm>
                  <a:off x="7341363" y="45540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44" name="원호 8643"/>
                <p:cNvSpPr/>
                <p:nvPr/>
              </p:nvSpPr>
              <p:spPr bwMode="auto">
                <a:xfrm rot="5400000">
                  <a:off x="7469372" y="49814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45" name="원호 8644"/>
                <p:cNvSpPr/>
                <p:nvPr/>
              </p:nvSpPr>
              <p:spPr bwMode="auto">
                <a:xfrm rot="5400000">
                  <a:off x="7433557" y="49454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46" name="원호 8645"/>
                <p:cNvSpPr/>
                <p:nvPr/>
              </p:nvSpPr>
              <p:spPr bwMode="auto">
                <a:xfrm rot="5400000">
                  <a:off x="7421677" y="49338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647" name="직선 연결선 8646"/>
                <p:cNvCxnSpPr/>
                <p:nvPr/>
              </p:nvCxnSpPr>
              <p:spPr bwMode="auto">
                <a:xfrm>
                  <a:off x="7548397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648" name="직선 연결선 8647"/>
                <p:cNvCxnSpPr/>
                <p:nvPr/>
              </p:nvCxnSpPr>
              <p:spPr bwMode="auto">
                <a:xfrm>
                  <a:off x="7559917" y="46227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649" name="원호 8648"/>
                <p:cNvSpPr/>
                <p:nvPr/>
              </p:nvSpPr>
              <p:spPr bwMode="auto">
                <a:xfrm>
                  <a:off x="7469372" y="46015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50" name="원호 8649"/>
                <p:cNvSpPr/>
                <p:nvPr/>
              </p:nvSpPr>
              <p:spPr bwMode="auto">
                <a:xfrm>
                  <a:off x="7433372" y="45655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651" name="원호 8650"/>
                <p:cNvSpPr/>
                <p:nvPr/>
              </p:nvSpPr>
              <p:spPr bwMode="auto">
                <a:xfrm>
                  <a:off x="7421677" y="45540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423" name="그룹 8422"/>
              <p:cNvGrpSpPr>
                <a:grpSpLocks noChangeAspect="1"/>
              </p:cNvGrpSpPr>
              <p:nvPr/>
            </p:nvGrpSpPr>
            <p:grpSpPr>
              <a:xfrm>
                <a:off x="6985354" y="45540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604" name="직선 연결선 8603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605" name="그룹 8604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606" name="원호 8605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07" name="원호 8606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08" name="원호 8607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09" name="직선 연결선 8608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0" name="직선 연결선 8609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1" name="직선 연결선 8610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2" name="직선 연결선 8611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3" name="직선 연결선 8612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4" name="직선 연결선 8613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15" name="원호 8614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16" name="원호 8615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17" name="원호 8616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18" name="직선 연결선 8617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19" name="직선 연결선 8618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20" name="직선 연결선 8619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21" name="원호 8620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22" name="원호 8621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23" name="원호 8622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624" name="직선 연결선 8623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25" name="직선 연결선 8624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26" name="원호 8625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27" name="원호 8626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28" name="원호 8627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24" name="그룹 8423"/>
              <p:cNvGrpSpPr>
                <a:grpSpLocks noChangeAspect="1"/>
              </p:cNvGrpSpPr>
              <p:nvPr/>
            </p:nvGrpSpPr>
            <p:grpSpPr>
              <a:xfrm>
                <a:off x="6697354" y="45540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579" name="직선 연결선 8578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580" name="그룹 8579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581" name="원호 8580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82" name="원호 8581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83" name="원호 8582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84" name="직선 연결선 8583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85" name="직선 연결선 8584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86" name="직선 연결선 8585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87" name="직선 연결선 8586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88" name="직선 연결선 8587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89" name="직선 연결선 8588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90" name="원호 8589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91" name="원호 8590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92" name="원호 8591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93" name="직선 연결선 8592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94" name="직선 연결선 8593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95" name="직선 연결선 8594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96" name="원호 8595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97" name="원호 8596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98" name="원호 8597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99" name="직선 연결선 8598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600" name="직선 연결선 8599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601" name="원호 8600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02" name="원호 8601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603" name="원호 8602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25" name="그룹 8424"/>
              <p:cNvGrpSpPr>
                <a:grpSpLocks noChangeAspect="1"/>
              </p:cNvGrpSpPr>
              <p:nvPr/>
            </p:nvGrpSpPr>
            <p:grpSpPr>
              <a:xfrm>
                <a:off x="6408083" y="45540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554" name="직선 연결선 8553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555" name="그룹 8554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556" name="원호 8555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57" name="원호 8556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58" name="원호 8557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59" name="직선 연결선 8558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0" name="직선 연결선 8559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1" name="직선 연결선 8560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2" name="직선 연결선 8561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3" name="직선 연결선 8562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4" name="직선 연결선 8563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65" name="원호 8564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66" name="원호 8565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67" name="원호 8566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68" name="직선 연결선 8567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69" name="직선 연결선 8568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70" name="직선 연결선 8569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71" name="원호 8570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72" name="원호 8571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73" name="원호 8572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74" name="직선 연결선 8573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75" name="직선 연결선 8574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76" name="원호 8575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77" name="원호 8576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78" name="원호 8577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cxnSp>
            <p:nvCxnSpPr>
              <p:cNvPr id="8426" name="직선 연결선 8425"/>
              <p:cNvCxnSpPr/>
              <p:nvPr/>
            </p:nvCxnSpPr>
            <p:spPr bwMode="auto">
              <a:xfrm flipH="1">
                <a:off x="7800314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27" name="그룹 8426"/>
              <p:cNvGrpSpPr/>
              <p:nvPr/>
            </p:nvGrpSpPr>
            <p:grpSpPr>
              <a:xfrm>
                <a:off x="7559917" y="5072400"/>
                <a:ext cx="287917" cy="518209"/>
                <a:chOff x="7559917" y="5072400"/>
                <a:chExt cx="287917" cy="518209"/>
              </a:xfrm>
            </p:grpSpPr>
            <p:sp>
              <p:nvSpPr>
                <p:cNvPr id="8531" name="원호 8530"/>
                <p:cNvSpPr/>
                <p:nvPr/>
              </p:nvSpPr>
              <p:spPr bwMode="auto">
                <a:xfrm rot="10800000">
                  <a:off x="7607680" y="5499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32" name="원호 8531"/>
                <p:cNvSpPr/>
                <p:nvPr/>
              </p:nvSpPr>
              <p:spPr bwMode="auto">
                <a:xfrm rot="10800000">
                  <a:off x="7571437" y="54638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33" name="원호 8532"/>
                <p:cNvSpPr/>
                <p:nvPr/>
              </p:nvSpPr>
              <p:spPr bwMode="auto">
                <a:xfrm rot="10800000">
                  <a:off x="7559985" y="54522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34" name="직선 연결선 8533"/>
                <p:cNvCxnSpPr/>
                <p:nvPr/>
              </p:nvCxnSpPr>
              <p:spPr bwMode="auto">
                <a:xfrm>
                  <a:off x="7629280" y="5543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35" name="직선 연결선 8534"/>
                <p:cNvCxnSpPr/>
                <p:nvPr/>
              </p:nvCxnSpPr>
              <p:spPr bwMode="auto">
                <a:xfrm>
                  <a:off x="7629280" y="5579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36" name="직선 연결선 8535"/>
                <p:cNvCxnSpPr/>
                <p:nvPr/>
              </p:nvCxnSpPr>
              <p:spPr bwMode="auto">
                <a:xfrm>
                  <a:off x="7629280" y="55906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37" name="직선 연결선 8536"/>
                <p:cNvCxnSpPr/>
                <p:nvPr/>
              </p:nvCxnSpPr>
              <p:spPr bwMode="auto">
                <a:xfrm>
                  <a:off x="760743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38" name="직선 연결선 8537"/>
                <p:cNvCxnSpPr/>
                <p:nvPr/>
              </p:nvCxnSpPr>
              <p:spPr bwMode="auto">
                <a:xfrm>
                  <a:off x="757143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39" name="직선 연결선 8538"/>
                <p:cNvCxnSpPr/>
                <p:nvPr/>
              </p:nvCxnSpPr>
              <p:spPr bwMode="auto">
                <a:xfrm>
                  <a:off x="755991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40" name="원호 8539"/>
                <p:cNvSpPr/>
                <p:nvPr/>
              </p:nvSpPr>
              <p:spPr bwMode="auto">
                <a:xfrm rot="16200000">
                  <a:off x="7607680" y="5119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41" name="원호 8540"/>
                <p:cNvSpPr/>
                <p:nvPr/>
              </p:nvSpPr>
              <p:spPr bwMode="auto">
                <a:xfrm rot="16200000">
                  <a:off x="7571437" y="5083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42" name="원호 8541"/>
                <p:cNvSpPr/>
                <p:nvPr/>
              </p:nvSpPr>
              <p:spPr bwMode="auto">
                <a:xfrm rot="16200000">
                  <a:off x="7559917" y="5072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43" name="직선 연결선 8542"/>
                <p:cNvCxnSpPr/>
                <p:nvPr/>
              </p:nvCxnSpPr>
              <p:spPr bwMode="auto">
                <a:xfrm>
                  <a:off x="7629280" y="5119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44" name="직선 연결선 8543"/>
                <p:cNvCxnSpPr/>
                <p:nvPr/>
              </p:nvCxnSpPr>
              <p:spPr bwMode="auto">
                <a:xfrm>
                  <a:off x="7629280" y="5083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45" name="직선 연결선 8544"/>
                <p:cNvCxnSpPr/>
                <p:nvPr/>
              </p:nvCxnSpPr>
              <p:spPr bwMode="auto">
                <a:xfrm>
                  <a:off x="7629280" y="50724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46" name="원호 8545"/>
                <p:cNvSpPr/>
                <p:nvPr/>
              </p:nvSpPr>
              <p:spPr bwMode="auto">
                <a:xfrm rot="5400000">
                  <a:off x="7757289" y="5499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47" name="원호 8546"/>
                <p:cNvSpPr/>
                <p:nvPr/>
              </p:nvSpPr>
              <p:spPr bwMode="auto">
                <a:xfrm rot="5400000">
                  <a:off x="7721474" y="54638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48" name="원호 8547"/>
                <p:cNvSpPr/>
                <p:nvPr/>
              </p:nvSpPr>
              <p:spPr bwMode="auto">
                <a:xfrm rot="5400000">
                  <a:off x="7709594" y="5452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49" name="직선 연결선 8548"/>
                <p:cNvCxnSpPr/>
                <p:nvPr/>
              </p:nvCxnSpPr>
              <p:spPr bwMode="auto">
                <a:xfrm>
                  <a:off x="7836314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50" name="직선 연결선 8549"/>
                <p:cNvCxnSpPr/>
                <p:nvPr/>
              </p:nvCxnSpPr>
              <p:spPr bwMode="auto">
                <a:xfrm>
                  <a:off x="7847834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51" name="원호 8550"/>
                <p:cNvSpPr/>
                <p:nvPr/>
              </p:nvSpPr>
              <p:spPr bwMode="auto">
                <a:xfrm>
                  <a:off x="7757289" y="5119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52" name="원호 8551"/>
                <p:cNvSpPr/>
                <p:nvPr/>
              </p:nvSpPr>
              <p:spPr bwMode="auto">
                <a:xfrm>
                  <a:off x="7721289" y="5083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53" name="원호 8552"/>
                <p:cNvSpPr/>
                <p:nvPr/>
              </p:nvSpPr>
              <p:spPr bwMode="auto">
                <a:xfrm>
                  <a:off x="7709594" y="5072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cxnSp>
            <p:nvCxnSpPr>
              <p:cNvPr id="8428" name="직선 연결선 8427"/>
              <p:cNvCxnSpPr/>
              <p:nvPr/>
            </p:nvCxnSpPr>
            <p:spPr bwMode="auto">
              <a:xfrm flipH="1">
                <a:off x="7512314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8429" name="그룹 8428"/>
              <p:cNvGrpSpPr/>
              <p:nvPr/>
            </p:nvGrpSpPr>
            <p:grpSpPr>
              <a:xfrm>
                <a:off x="7271917" y="5072400"/>
                <a:ext cx="287917" cy="518209"/>
                <a:chOff x="7271917" y="5072400"/>
                <a:chExt cx="287917" cy="518209"/>
              </a:xfrm>
            </p:grpSpPr>
            <p:sp>
              <p:nvSpPr>
                <p:cNvPr id="8508" name="원호 8507"/>
                <p:cNvSpPr/>
                <p:nvPr/>
              </p:nvSpPr>
              <p:spPr bwMode="auto">
                <a:xfrm rot="10800000">
                  <a:off x="7319680" y="5499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09" name="원호 8508"/>
                <p:cNvSpPr/>
                <p:nvPr/>
              </p:nvSpPr>
              <p:spPr bwMode="auto">
                <a:xfrm rot="10800000">
                  <a:off x="7283437" y="5463856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10" name="원호 8509"/>
                <p:cNvSpPr/>
                <p:nvPr/>
              </p:nvSpPr>
              <p:spPr bwMode="auto">
                <a:xfrm rot="10800000">
                  <a:off x="7271985" y="5452222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11" name="직선 연결선 8510"/>
                <p:cNvCxnSpPr/>
                <p:nvPr/>
              </p:nvCxnSpPr>
              <p:spPr bwMode="auto">
                <a:xfrm>
                  <a:off x="7341280" y="5543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12" name="직선 연결선 8511"/>
                <p:cNvCxnSpPr/>
                <p:nvPr/>
              </p:nvCxnSpPr>
              <p:spPr bwMode="auto">
                <a:xfrm>
                  <a:off x="7341280" y="557908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13" name="직선 연결선 8512"/>
                <p:cNvCxnSpPr/>
                <p:nvPr/>
              </p:nvCxnSpPr>
              <p:spPr bwMode="auto">
                <a:xfrm>
                  <a:off x="7341280" y="5590609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14" name="직선 연결선 8513"/>
                <p:cNvCxnSpPr/>
                <p:nvPr/>
              </p:nvCxnSpPr>
              <p:spPr bwMode="auto">
                <a:xfrm>
                  <a:off x="731943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15" name="직선 연결선 8514"/>
                <p:cNvCxnSpPr/>
                <p:nvPr/>
              </p:nvCxnSpPr>
              <p:spPr bwMode="auto">
                <a:xfrm>
                  <a:off x="728343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16" name="직선 연결선 8515"/>
                <p:cNvCxnSpPr/>
                <p:nvPr/>
              </p:nvCxnSpPr>
              <p:spPr bwMode="auto">
                <a:xfrm>
                  <a:off x="7271917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17" name="원호 8516"/>
                <p:cNvSpPr/>
                <p:nvPr/>
              </p:nvSpPr>
              <p:spPr bwMode="auto">
                <a:xfrm rot="16200000">
                  <a:off x="7319680" y="5119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18" name="원호 8517"/>
                <p:cNvSpPr/>
                <p:nvPr/>
              </p:nvSpPr>
              <p:spPr bwMode="auto">
                <a:xfrm rot="16200000">
                  <a:off x="7283437" y="5083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19" name="원호 8518"/>
                <p:cNvSpPr/>
                <p:nvPr/>
              </p:nvSpPr>
              <p:spPr bwMode="auto">
                <a:xfrm rot="16200000">
                  <a:off x="7271917" y="5072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20" name="직선 연결선 8519"/>
                <p:cNvCxnSpPr/>
                <p:nvPr/>
              </p:nvCxnSpPr>
              <p:spPr bwMode="auto">
                <a:xfrm>
                  <a:off x="7341280" y="5119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21" name="직선 연결선 8520"/>
                <p:cNvCxnSpPr/>
                <p:nvPr/>
              </p:nvCxnSpPr>
              <p:spPr bwMode="auto">
                <a:xfrm>
                  <a:off x="7341280" y="508392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22" name="직선 연결선 8521"/>
                <p:cNvCxnSpPr/>
                <p:nvPr/>
              </p:nvCxnSpPr>
              <p:spPr bwMode="auto">
                <a:xfrm>
                  <a:off x="7341280" y="5072400"/>
                  <a:ext cx="14976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23" name="원호 8522"/>
                <p:cNvSpPr/>
                <p:nvPr/>
              </p:nvSpPr>
              <p:spPr bwMode="auto">
                <a:xfrm rot="5400000">
                  <a:off x="7469289" y="5499889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24" name="원호 8523"/>
                <p:cNvSpPr/>
                <p:nvPr/>
              </p:nvSpPr>
              <p:spPr bwMode="auto">
                <a:xfrm rot="5400000">
                  <a:off x="7433474" y="5463889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25" name="원호 8524"/>
                <p:cNvSpPr/>
                <p:nvPr/>
              </p:nvSpPr>
              <p:spPr bwMode="auto">
                <a:xfrm rot="5400000">
                  <a:off x="7421594" y="54522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8526" name="직선 연결선 8525"/>
                <p:cNvCxnSpPr/>
                <p:nvPr/>
              </p:nvCxnSpPr>
              <p:spPr bwMode="auto">
                <a:xfrm>
                  <a:off x="7548314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8527" name="직선 연결선 8526"/>
                <p:cNvCxnSpPr/>
                <p:nvPr/>
              </p:nvCxnSpPr>
              <p:spPr bwMode="auto">
                <a:xfrm>
                  <a:off x="7559834" y="5141160"/>
                  <a:ext cx="0" cy="38016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528" name="원호 8527"/>
                <p:cNvSpPr/>
                <p:nvPr/>
              </p:nvSpPr>
              <p:spPr bwMode="auto">
                <a:xfrm>
                  <a:off x="7469289" y="5119920"/>
                  <a:ext cx="43200" cy="43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29" name="원호 8528"/>
                <p:cNvSpPr/>
                <p:nvPr/>
              </p:nvSpPr>
              <p:spPr bwMode="auto">
                <a:xfrm>
                  <a:off x="7433289" y="5083920"/>
                  <a:ext cx="115200" cy="1152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8530" name="원호 8529"/>
                <p:cNvSpPr/>
                <p:nvPr/>
              </p:nvSpPr>
              <p:spPr bwMode="auto">
                <a:xfrm>
                  <a:off x="7421594" y="5072400"/>
                  <a:ext cx="138240" cy="13824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9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8430" name="그룹 8429"/>
              <p:cNvGrpSpPr>
                <a:grpSpLocks noChangeAspect="1"/>
              </p:cNvGrpSpPr>
              <p:nvPr/>
            </p:nvGrpSpPr>
            <p:grpSpPr>
              <a:xfrm>
                <a:off x="6985271" y="5072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483" name="직선 연결선 8482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484" name="그룹 8483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485" name="원호 8484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86" name="원호 8485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87" name="원호 8486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88" name="직선 연결선 8487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89" name="직선 연결선 8488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0" name="직선 연결선 8489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1" name="직선 연결선 8490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2" name="직선 연결선 8491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3" name="직선 연결선 8492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94" name="원호 8493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95" name="원호 8494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96" name="원호 8495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97" name="직선 연결선 8496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8" name="직선 연결선 8497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99" name="직선 연결선 8498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00" name="원호 8499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01" name="원호 8500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02" name="원호 8501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503" name="직선 연결선 8502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504" name="직선 연결선 8503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505" name="원호 8504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06" name="원호 8505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507" name="원호 8506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31" name="그룹 8430"/>
              <p:cNvGrpSpPr>
                <a:grpSpLocks noChangeAspect="1"/>
              </p:cNvGrpSpPr>
              <p:nvPr/>
            </p:nvGrpSpPr>
            <p:grpSpPr>
              <a:xfrm>
                <a:off x="6697271" y="5072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458" name="직선 연결선 8457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459" name="그룹 8458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460" name="원호 8459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61" name="원호 8460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62" name="원호 8461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63" name="직선 연결선 8462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64" name="직선 연결선 8463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65" name="직선 연결선 8464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66" name="직선 연결선 8465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67" name="직선 연결선 8466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68" name="직선 연결선 8467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69" name="원호 8468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70" name="원호 8469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71" name="원호 8470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72" name="직선 연결선 8471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73" name="직선 연결선 8472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74" name="직선 연결선 8473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75" name="원호 8474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76" name="원호 8475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77" name="원호 8476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78" name="직선 연결선 8477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79" name="직선 연결선 8478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80" name="원호 8479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81" name="원호 8480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82" name="원호 8481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  <p:grpSp>
            <p:nvGrpSpPr>
              <p:cNvPr id="8432" name="그룹 8431"/>
              <p:cNvGrpSpPr>
                <a:grpSpLocks noChangeAspect="1"/>
              </p:cNvGrpSpPr>
              <p:nvPr/>
            </p:nvGrpSpPr>
            <p:grpSpPr>
              <a:xfrm>
                <a:off x="6408000" y="5072400"/>
                <a:ext cx="287917" cy="518209"/>
                <a:chOff x="5433232" y="1008008"/>
                <a:chExt cx="2879168" cy="5182089"/>
              </a:xfrm>
            </p:grpSpPr>
            <p:cxnSp>
              <p:nvCxnSpPr>
                <p:cNvPr id="8433" name="직선 연결선 8432"/>
                <p:cNvCxnSpPr/>
                <p:nvPr/>
              </p:nvCxnSpPr>
              <p:spPr bwMode="auto">
                <a:xfrm flipH="1">
                  <a:off x="783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grpSp>
              <p:nvGrpSpPr>
                <p:cNvPr id="8434" name="그룹 8433"/>
                <p:cNvGrpSpPr/>
                <p:nvPr/>
              </p:nvGrpSpPr>
              <p:grpSpPr>
                <a:xfrm>
                  <a:off x="5433232" y="1008008"/>
                  <a:ext cx="2879168" cy="5182089"/>
                  <a:chOff x="5433232" y="1008008"/>
                  <a:chExt cx="2879168" cy="5182089"/>
                </a:xfrm>
              </p:grpSpPr>
              <p:sp>
                <p:nvSpPr>
                  <p:cNvPr id="8435" name="원호 8434"/>
                  <p:cNvSpPr/>
                  <p:nvPr/>
                </p:nvSpPr>
                <p:spPr bwMode="auto">
                  <a:xfrm rot="10800000">
                    <a:off x="5910860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36" name="원호 8435"/>
                  <p:cNvSpPr/>
                  <p:nvPr/>
                </p:nvSpPr>
                <p:spPr bwMode="auto">
                  <a:xfrm rot="10800000">
                    <a:off x="5548432" y="492256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37" name="원호 8436"/>
                  <p:cNvSpPr/>
                  <p:nvPr/>
                </p:nvSpPr>
                <p:spPr bwMode="auto">
                  <a:xfrm rot="10800000">
                    <a:off x="5433912" y="4806232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38" name="직선 연결선 8437"/>
                  <p:cNvCxnSpPr/>
                  <p:nvPr/>
                </p:nvCxnSpPr>
                <p:spPr bwMode="auto">
                  <a:xfrm>
                    <a:off x="6126860" y="571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39" name="직선 연결선 8438"/>
                  <p:cNvCxnSpPr/>
                  <p:nvPr/>
                </p:nvCxnSpPr>
                <p:spPr bwMode="auto">
                  <a:xfrm>
                    <a:off x="6126860" y="60748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0" name="직선 연결선 8439"/>
                  <p:cNvCxnSpPr/>
                  <p:nvPr/>
                </p:nvCxnSpPr>
                <p:spPr bwMode="auto">
                  <a:xfrm>
                    <a:off x="6126860" y="6190097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1" name="직선 연결선 8440"/>
                  <p:cNvCxnSpPr/>
                  <p:nvPr/>
                </p:nvCxnSpPr>
                <p:spPr bwMode="auto">
                  <a:xfrm>
                    <a:off x="590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2" name="직선 연결선 8441"/>
                  <p:cNvCxnSpPr/>
                  <p:nvPr/>
                </p:nvCxnSpPr>
                <p:spPr bwMode="auto">
                  <a:xfrm>
                    <a:off x="55484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3" name="직선 연결선 8442"/>
                  <p:cNvCxnSpPr/>
                  <p:nvPr/>
                </p:nvCxnSpPr>
                <p:spPr bwMode="auto">
                  <a:xfrm>
                    <a:off x="5433232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44" name="원호 8443"/>
                  <p:cNvSpPr/>
                  <p:nvPr/>
                </p:nvSpPr>
                <p:spPr bwMode="auto">
                  <a:xfrm rot="16200000">
                    <a:off x="5910860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45" name="원호 8444"/>
                  <p:cNvSpPr/>
                  <p:nvPr/>
                </p:nvSpPr>
                <p:spPr bwMode="auto">
                  <a:xfrm rot="16200000">
                    <a:off x="5548432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46" name="원호 8445"/>
                  <p:cNvSpPr/>
                  <p:nvPr/>
                </p:nvSpPr>
                <p:spPr bwMode="auto">
                  <a:xfrm rot="16200000">
                    <a:off x="5433232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47" name="직선 연결선 8446"/>
                  <p:cNvCxnSpPr/>
                  <p:nvPr/>
                </p:nvCxnSpPr>
                <p:spPr bwMode="auto">
                  <a:xfrm>
                    <a:off x="6126860" y="148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8" name="직선 연결선 8447"/>
                  <p:cNvCxnSpPr/>
                  <p:nvPr/>
                </p:nvCxnSpPr>
                <p:spPr bwMode="auto">
                  <a:xfrm>
                    <a:off x="6126860" y="11232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49" name="직선 연결선 8448"/>
                  <p:cNvCxnSpPr/>
                  <p:nvPr/>
                </p:nvCxnSpPr>
                <p:spPr bwMode="auto">
                  <a:xfrm>
                    <a:off x="6126860" y="1008008"/>
                    <a:ext cx="14976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50" name="원호 8449"/>
                  <p:cNvSpPr/>
                  <p:nvPr/>
                </p:nvSpPr>
                <p:spPr bwMode="auto">
                  <a:xfrm rot="5400000">
                    <a:off x="7406948" y="5282897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51" name="원호 8450"/>
                  <p:cNvSpPr/>
                  <p:nvPr/>
                </p:nvSpPr>
                <p:spPr bwMode="auto">
                  <a:xfrm rot="5400000">
                    <a:off x="7048800" y="4922897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52" name="원호 8451"/>
                  <p:cNvSpPr/>
                  <p:nvPr/>
                </p:nvSpPr>
                <p:spPr bwMode="auto">
                  <a:xfrm rot="5400000">
                    <a:off x="6930000" y="4806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8453" name="직선 연결선 8452"/>
                  <p:cNvCxnSpPr/>
                  <p:nvPr/>
                </p:nvCxnSpPr>
                <p:spPr bwMode="auto">
                  <a:xfrm>
                    <a:off x="81972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8454" name="직선 연결선 8453"/>
                  <p:cNvCxnSpPr/>
                  <p:nvPr/>
                </p:nvCxnSpPr>
                <p:spPr bwMode="auto">
                  <a:xfrm>
                    <a:off x="8312400" y="1695608"/>
                    <a:ext cx="0" cy="38016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8455" name="원호 8454"/>
                  <p:cNvSpPr/>
                  <p:nvPr/>
                </p:nvSpPr>
                <p:spPr bwMode="auto">
                  <a:xfrm>
                    <a:off x="7406948" y="1483208"/>
                    <a:ext cx="432000" cy="43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56" name="원호 8455"/>
                  <p:cNvSpPr/>
                  <p:nvPr/>
                </p:nvSpPr>
                <p:spPr bwMode="auto">
                  <a:xfrm>
                    <a:off x="7046948" y="1123208"/>
                    <a:ext cx="1152000" cy="1152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8457" name="원호 8456"/>
                  <p:cNvSpPr/>
                  <p:nvPr/>
                </p:nvSpPr>
                <p:spPr bwMode="auto">
                  <a:xfrm>
                    <a:off x="6930000" y="1008008"/>
                    <a:ext cx="1382400" cy="13824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9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</p:grpSp>
          </p:grpSp>
        </p:grpSp>
        <p:cxnSp>
          <p:nvCxnSpPr>
            <p:cNvPr id="3259" name="직선 연결선 3258"/>
            <p:cNvCxnSpPr/>
            <p:nvPr/>
          </p:nvCxnSpPr>
          <p:spPr bwMode="auto">
            <a:xfrm flipH="1">
              <a:off x="6726158" y="2980800"/>
              <a:ext cx="0" cy="26136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0" name="직선 연결선 3259"/>
            <p:cNvCxnSpPr/>
            <p:nvPr/>
          </p:nvCxnSpPr>
          <p:spPr bwMode="auto">
            <a:xfrm>
              <a:off x="3774158" y="2944800"/>
              <a:ext cx="0" cy="2646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" name="직선 화살표 연결선 3260"/>
            <p:cNvCxnSpPr/>
            <p:nvPr/>
          </p:nvCxnSpPr>
          <p:spPr bwMode="auto">
            <a:xfrm>
              <a:off x="2666155" y="4366845"/>
              <a:ext cx="1099172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sp>
          <p:nvSpPr>
            <p:cNvPr id="3263" name="TextBox 3262"/>
            <p:cNvSpPr txBox="1"/>
            <p:nvPr/>
          </p:nvSpPr>
          <p:spPr>
            <a:xfrm>
              <a:off x="1528086" y="3358732"/>
              <a:ext cx="1523494" cy="12926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Clearance</a:t>
              </a:r>
            </a:p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Filled with </a:t>
              </a:r>
            </a:p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Glass Fiber</a:t>
              </a:r>
            </a:p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  (5 mm)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4" name="TextBox 3263"/>
            <p:cNvSpPr txBox="1"/>
            <p:nvPr/>
          </p:nvSpPr>
          <p:spPr>
            <a:xfrm>
              <a:off x="1484198" y="4582868"/>
              <a:ext cx="179600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Ground Wrap</a:t>
              </a:r>
            </a:p>
            <a:p>
              <a:r>
                <a:rPr lang="en-US" altLang="ko-KR" sz="900" dirty="0" smtClean="0">
                  <a:latin typeface="맑은 고딕" pitchFamily="50" charset="-127"/>
                  <a:ea typeface="맑은 고딕" pitchFamily="50" charset="-127"/>
                </a:rPr>
                <a:t>(5 mm)</a:t>
              </a:r>
              <a:endParaRPr lang="ko-KR" altLang="en-US" sz="9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5" name="직선 화살표 연결선 3264"/>
            <p:cNvCxnSpPr/>
            <p:nvPr/>
          </p:nvCxnSpPr>
          <p:spPr bwMode="auto">
            <a:xfrm>
              <a:off x="2720935" y="5014917"/>
              <a:ext cx="1099172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grpSp>
          <p:nvGrpSpPr>
            <p:cNvPr id="3266" name="그룹 3265"/>
            <p:cNvGrpSpPr>
              <a:grpSpLocks noChangeAspect="1"/>
            </p:cNvGrpSpPr>
            <p:nvPr/>
          </p:nvGrpSpPr>
          <p:grpSpPr>
            <a:xfrm>
              <a:off x="6420158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368" name="직선 연결선 836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69" name="직선 연결선 836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0" name="직선 연결선 836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71" name="원호 837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72" name="원호 837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73" name="원호 837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74" name="직선 연결선 837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5" name="직선 연결선 837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6" name="직선 연결선 837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7" name="직선 연결선 837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8" name="직선 연결선 837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79" name="직선 연결선 837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80" name="원호 837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81" name="원호 838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82" name="원호 838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83" name="원호 838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84" name="원호 838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85" name="원호 838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86" name="직선 연결선 838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87" name="직선 연결선 838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88" name="직선 연결선 838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89" name="원호 838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90" name="원호 838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91" name="원호 839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267" name="그룹 3266"/>
            <p:cNvGrpSpPr>
              <a:grpSpLocks noChangeAspect="1"/>
            </p:cNvGrpSpPr>
            <p:nvPr/>
          </p:nvGrpSpPr>
          <p:grpSpPr>
            <a:xfrm>
              <a:off x="6130202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344" name="직선 연결선 834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45" name="직선 연결선 834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46" name="직선 연결선 834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47" name="원호 834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48" name="원호 834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49" name="원호 834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50" name="직선 연결선 834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1" name="직선 연결선 835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2" name="직선 연결선 835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3" name="직선 연결선 835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4" name="직선 연결선 835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5" name="직선 연결선 835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56" name="원호 835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57" name="원호 835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58" name="원호 835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59" name="원호 835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60" name="원호 835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61" name="원호 836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62" name="직선 연결선 836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63" name="직선 연결선 836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64" name="직선 연결선 836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65" name="원호 836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66" name="원호 836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67" name="원호 836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268" name="그룹 3267"/>
            <p:cNvGrpSpPr>
              <a:grpSpLocks noChangeAspect="1"/>
            </p:cNvGrpSpPr>
            <p:nvPr/>
          </p:nvGrpSpPr>
          <p:grpSpPr>
            <a:xfrm>
              <a:off x="5846114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320" name="직선 연결선 831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1" name="직선 연결선 832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2" name="직선 연결선 832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23" name="원호 832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24" name="원호 832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25" name="원호 832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26" name="직선 연결선 832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7" name="직선 연결선 832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8" name="직선 연결선 832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29" name="직선 연결선 832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30" name="직선 연결선 832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31" name="직선 연결선 833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32" name="원호 833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33" name="원호 833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34" name="원호 833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35" name="원호 833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36" name="원호 833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37" name="원호 833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38" name="직선 연결선 833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39" name="직선 연결선 833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40" name="직선 연결선 833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41" name="원호 834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42" name="원호 834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43" name="원호 834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1" name="그룹 3490"/>
            <p:cNvGrpSpPr>
              <a:grpSpLocks noChangeAspect="1"/>
            </p:cNvGrpSpPr>
            <p:nvPr/>
          </p:nvGrpSpPr>
          <p:grpSpPr>
            <a:xfrm>
              <a:off x="5556158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296" name="직선 연결선 829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97" name="직선 연결선 829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98" name="직선 연결선 829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99" name="원호 829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00" name="원호 829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01" name="원호 830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02" name="직선 연결선 830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3" name="직선 연결선 830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4" name="직선 연결선 830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5" name="직선 연결선 830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6" name="직선 연결선 830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07" name="직선 연결선 830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08" name="원호 830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09" name="원호 830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0" name="원호 830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1" name="원호 831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2" name="원호 831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3" name="원호 831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314" name="직선 연결선 831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15" name="직선 연결선 831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16" name="직선 연결선 831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17" name="원호 831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8" name="원호 831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319" name="원호 831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2" name="그룹 3491"/>
            <p:cNvGrpSpPr>
              <a:grpSpLocks noChangeAspect="1"/>
            </p:cNvGrpSpPr>
            <p:nvPr/>
          </p:nvGrpSpPr>
          <p:grpSpPr>
            <a:xfrm>
              <a:off x="5268158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272" name="직선 연결선 827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73" name="직선 연결선 827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74" name="직선 연결선 827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75" name="원호 827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76" name="원호 827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77" name="원호 827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78" name="직선 연결선 827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79" name="직선 연결선 827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80" name="직선 연결선 827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81" name="직선 연결선 828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82" name="직선 연결선 828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83" name="직선 연결선 828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84" name="원호 828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85" name="원호 828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86" name="원호 828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87" name="원호 828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88" name="원호 828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89" name="원호 828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90" name="직선 연결선 828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91" name="직선 연결선 829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92" name="직선 연결선 829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93" name="원호 829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94" name="원호 829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95" name="원호 829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3" name="그룹 3492"/>
            <p:cNvGrpSpPr>
              <a:grpSpLocks noChangeAspect="1"/>
            </p:cNvGrpSpPr>
            <p:nvPr/>
          </p:nvGrpSpPr>
          <p:grpSpPr>
            <a:xfrm>
              <a:off x="4978202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248" name="직선 연결선 824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49" name="직선 연결선 824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0" name="직선 연결선 824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51" name="원호 825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52" name="원호 825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53" name="원호 825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54" name="직선 연결선 825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5" name="직선 연결선 825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6" name="직선 연결선 825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7" name="직선 연결선 825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8" name="직선 연결선 825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59" name="직선 연결선 825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60" name="원호 825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61" name="원호 826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62" name="원호 826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63" name="원호 826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64" name="원호 826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65" name="원호 826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66" name="직선 연결선 826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67" name="직선 연결선 826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68" name="직선 연결선 826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69" name="원호 826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70" name="원호 826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71" name="원호 827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4" name="그룹 3493"/>
            <p:cNvGrpSpPr>
              <a:grpSpLocks noChangeAspect="1"/>
            </p:cNvGrpSpPr>
            <p:nvPr/>
          </p:nvGrpSpPr>
          <p:grpSpPr>
            <a:xfrm>
              <a:off x="4694114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224" name="직선 연결선 822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25" name="직선 연결선 822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26" name="직선 연결선 822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27" name="원호 822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28" name="원호 822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29" name="원호 822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30" name="직선 연결선 822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31" name="직선 연결선 823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32" name="직선 연결선 823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33" name="직선 연결선 823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34" name="직선 연결선 823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35" name="직선 연결선 823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36" name="원호 823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37" name="원호 823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38" name="원호 823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39" name="원호 823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40" name="원호 823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41" name="원호 824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42" name="직선 연결선 824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43" name="직선 연결선 824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44" name="직선 연결선 824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45" name="원호 824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46" name="원호 824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47" name="원호 824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5" name="그룹 3494"/>
            <p:cNvGrpSpPr>
              <a:grpSpLocks noChangeAspect="1"/>
            </p:cNvGrpSpPr>
            <p:nvPr/>
          </p:nvGrpSpPr>
          <p:grpSpPr>
            <a:xfrm>
              <a:off x="4404158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8200" name="직선 연결선 819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01" name="직선 연결선 820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02" name="직선 연결선 820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03" name="원호 820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04" name="원호 820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05" name="원호 820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06" name="직선 연결선 820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07" name="직선 연결선 820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08" name="직선 연결선 820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09" name="직선 연결선 820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10" name="직선 연결선 820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11" name="직선 연결선 821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12" name="원호 821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13" name="원호 821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14" name="원호 821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15" name="원호 821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16" name="원호 821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17" name="원호 821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218" name="직선 연결선 821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19" name="직선 연결선 821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220" name="직선 연결선 821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21" name="원호 822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22" name="원호 822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223" name="원호 822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6" name="그룹 3495"/>
            <p:cNvGrpSpPr>
              <a:grpSpLocks noChangeAspect="1"/>
            </p:cNvGrpSpPr>
            <p:nvPr/>
          </p:nvGrpSpPr>
          <p:grpSpPr>
            <a:xfrm>
              <a:off x="6420158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176" name="직선 연결선 817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77" name="직선 연결선 817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78" name="직선 연결선 817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79" name="원호 817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80" name="원호 817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81" name="원호 818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82" name="직선 연결선 818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3" name="직선 연결선 818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4" name="직선 연결선 818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5" name="직선 연결선 818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6" name="직선 연결선 818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7" name="직선 연결선 818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88" name="원호 818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89" name="원호 818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0" name="원호 818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1" name="원호 819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2" name="원호 819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3" name="원호 819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94" name="직선 연결선 819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95" name="직선 연결선 819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96" name="직선 연결선 819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97" name="원호 819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8" name="원호 819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99" name="원호 819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7" name="그룹 3496"/>
            <p:cNvGrpSpPr>
              <a:grpSpLocks noChangeAspect="1"/>
            </p:cNvGrpSpPr>
            <p:nvPr/>
          </p:nvGrpSpPr>
          <p:grpSpPr>
            <a:xfrm>
              <a:off x="6130202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152" name="직선 연결선 815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53" name="직선 연결선 815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54" name="직선 연결선 815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55" name="원호 815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56" name="원호 815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57" name="원호 815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58" name="직선 연결선 815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59" name="직선 연결선 815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0" name="직선 연결선 815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1" name="직선 연결선 816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2" name="직선 연결선 816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3" name="직선 연결선 816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64" name="원호 816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65" name="원호 816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66" name="원호 816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67" name="원호 816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68" name="원호 816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69" name="원호 816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70" name="직선 연결선 816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71" name="직선 연결선 817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72" name="직선 연결선 817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73" name="원호 817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74" name="원호 817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75" name="원호 817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8" name="그룹 3497"/>
            <p:cNvGrpSpPr>
              <a:grpSpLocks noChangeAspect="1"/>
            </p:cNvGrpSpPr>
            <p:nvPr/>
          </p:nvGrpSpPr>
          <p:grpSpPr>
            <a:xfrm>
              <a:off x="5846114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128" name="직선 연결선 812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29" name="직선 연결선 812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0" name="직선 연결선 812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31" name="원호 813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32" name="원호 813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33" name="원호 813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34" name="직선 연결선 813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5" name="직선 연결선 813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6" name="직선 연결선 813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7" name="직선 연결선 813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8" name="직선 연결선 813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9" name="직선 연결선 813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40" name="원호 813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41" name="원호 814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42" name="원호 814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43" name="원호 814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44" name="원호 814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45" name="원호 814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46" name="직선 연결선 814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47" name="직선 연결선 814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48" name="직선 연결선 814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49" name="원호 814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50" name="원호 814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51" name="원호 815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499" name="그룹 3498"/>
            <p:cNvGrpSpPr>
              <a:grpSpLocks noChangeAspect="1"/>
            </p:cNvGrpSpPr>
            <p:nvPr/>
          </p:nvGrpSpPr>
          <p:grpSpPr>
            <a:xfrm>
              <a:off x="5556158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104" name="직선 연결선 810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05" name="직선 연결선 810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06" name="직선 연결선 810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07" name="원호 810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08" name="원호 810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09" name="원호 810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10" name="직선 연결선 810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1" name="직선 연결선 811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2" name="직선 연결선 811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3" name="직선 연결선 811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4" name="직선 연결선 811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5" name="직선 연결선 811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16" name="원호 811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17" name="원호 811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18" name="원호 811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19" name="원호 811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20" name="원호 811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21" name="원호 812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122" name="직선 연결선 812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23" name="직선 연결선 812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24" name="직선 연결선 812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25" name="원호 812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26" name="원호 812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27" name="원호 812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0" name="그룹 3499"/>
            <p:cNvGrpSpPr>
              <a:grpSpLocks noChangeAspect="1"/>
            </p:cNvGrpSpPr>
            <p:nvPr/>
          </p:nvGrpSpPr>
          <p:grpSpPr>
            <a:xfrm>
              <a:off x="5268158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080" name="직선 연결선 807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1" name="직선 연결선 808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2" name="직선 연결선 808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83" name="원호 808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84" name="원호 808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85" name="원호 808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86" name="직선 연결선 808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7" name="직선 연결선 808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8" name="직선 연결선 808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9" name="직선 연결선 808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90" name="직선 연결선 808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91" name="직선 연결선 809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92" name="원호 809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93" name="원호 809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94" name="원호 809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95" name="원호 809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96" name="원호 809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97" name="원호 809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98" name="직선 연결선 809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99" name="직선 연결선 809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00" name="직선 연결선 809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101" name="원호 810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02" name="원호 810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103" name="원호 810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1" name="그룹 3500"/>
            <p:cNvGrpSpPr>
              <a:grpSpLocks noChangeAspect="1"/>
            </p:cNvGrpSpPr>
            <p:nvPr/>
          </p:nvGrpSpPr>
          <p:grpSpPr>
            <a:xfrm>
              <a:off x="4978202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056" name="직선 연결선 805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57" name="직선 연결선 805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58" name="직선 연결선 805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59" name="원호 805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60" name="원호 805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61" name="원호 806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62" name="직선 연결선 806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3" name="직선 연결선 806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4" name="직선 연결선 806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5" name="직선 연결선 806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6" name="직선 연결선 806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7" name="직선 연결선 806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68" name="원호 806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69" name="원호 806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0" name="원호 806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1" name="원호 807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2" name="원호 807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3" name="원호 807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74" name="직선 연결선 807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75" name="직선 연결선 807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76" name="직선 연결선 807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77" name="원호 807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8" name="원호 807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79" name="원호 807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2" name="그룹 3501"/>
            <p:cNvGrpSpPr>
              <a:grpSpLocks noChangeAspect="1"/>
            </p:cNvGrpSpPr>
            <p:nvPr/>
          </p:nvGrpSpPr>
          <p:grpSpPr>
            <a:xfrm>
              <a:off x="4694114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032" name="직선 연결선 803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33" name="직선 연결선 803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34" name="직선 연결선 803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35" name="원호 803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36" name="원호 803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37" name="원호 803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38" name="직선 연결선 803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39" name="직선 연결선 803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40" name="직선 연결선 803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41" name="직선 연결선 804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42" name="직선 연결선 804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43" name="직선 연결선 804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44" name="원호 804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45" name="원호 804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46" name="원호 804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47" name="원호 804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48" name="원호 804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49" name="원호 804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50" name="직선 연결선 804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51" name="직선 연결선 805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52" name="직선 연결선 805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53" name="원호 805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54" name="원호 805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55" name="원호 805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3" name="그룹 3502"/>
            <p:cNvGrpSpPr>
              <a:grpSpLocks noChangeAspect="1"/>
            </p:cNvGrpSpPr>
            <p:nvPr/>
          </p:nvGrpSpPr>
          <p:grpSpPr>
            <a:xfrm>
              <a:off x="4404158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8008" name="직선 연결선 800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09" name="직선 연결선 800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0" name="직선 연결선 800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11" name="원호 801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12" name="원호 801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13" name="원호 801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14" name="직선 연결선 801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5" name="직선 연결선 801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6" name="직선 연결선 801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7" name="직선 연결선 801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8" name="직선 연결선 801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19" name="직선 연결선 801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20" name="원호 801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21" name="원호 802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22" name="원호 802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23" name="원호 802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24" name="원호 802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25" name="원호 802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26" name="직선 연결선 802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27" name="직선 연결선 802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28" name="직선 연결선 802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29" name="원호 802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30" name="원호 802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31" name="원호 803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4" name="그룹 3503"/>
            <p:cNvGrpSpPr>
              <a:grpSpLocks noChangeAspect="1"/>
            </p:cNvGrpSpPr>
            <p:nvPr/>
          </p:nvGrpSpPr>
          <p:grpSpPr>
            <a:xfrm>
              <a:off x="6422078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984" name="직선 연결선 798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85" name="직선 연결선 798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86" name="직선 연결선 798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87" name="원호 798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88" name="원호 798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89" name="원호 798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90" name="직선 연결선 798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91" name="직선 연결선 799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92" name="직선 연결선 799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93" name="직선 연결선 799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94" name="직선 연결선 799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95" name="직선 연결선 799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96" name="원호 799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97" name="원호 799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98" name="원호 799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99" name="원호 799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00" name="원호 799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01" name="원호 800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8002" name="직선 연결선 800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03" name="직선 연결선 800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04" name="직선 연결선 800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005" name="원호 800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06" name="원호 800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8007" name="원호 800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5" name="그룹 3504"/>
            <p:cNvGrpSpPr>
              <a:grpSpLocks noChangeAspect="1"/>
            </p:cNvGrpSpPr>
            <p:nvPr/>
          </p:nvGrpSpPr>
          <p:grpSpPr>
            <a:xfrm>
              <a:off x="6132122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960" name="직선 연결선 795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61" name="직선 연결선 796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62" name="직선 연결선 796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63" name="원호 796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64" name="원호 796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65" name="원호 796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66" name="직선 연결선 796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67" name="직선 연결선 796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68" name="직선 연결선 796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69" name="직선 연결선 796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70" name="직선 연결선 796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71" name="직선 연결선 797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72" name="원호 797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73" name="원호 797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74" name="원호 797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75" name="원호 797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76" name="원호 797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77" name="원호 797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78" name="직선 연결선 797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79" name="직선 연결선 797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80" name="직선 연결선 797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81" name="원호 798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82" name="원호 798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83" name="원호 798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6" name="그룹 3505"/>
            <p:cNvGrpSpPr>
              <a:grpSpLocks noChangeAspect="1"/>
            </p:cNvGrpSpPr>
            <p:nvPr/>
          </p:nvGrpSpPr>
          <p:grpSpPr>
            <a:xfrm>
              <a:off x="5848034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936" name="직선 연결선 793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37" name="직선 연결선 793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38" name="직선 연결선 793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39" name="원호 793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40" name="원호 793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41" name="원호 794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42" name="직선 연결선 794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43" name="직선 연결선 794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44" name="직선 연결선 794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45" name="직선 연결선 794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46" name="직선 연결선 794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47" name="직선 연결선 794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48" name="원호 794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49" name="원호 794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0" name="원호 794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1" name="원호 795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2" name="원호 795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3" name="원호 795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54" name="직선 연결선 795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55" name="직선 연결선 795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56" name="직선 연결선 795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57" name="원호 795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8" name="원호 795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59" name="원호 795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7" name="그룹 3506"/>
            <p:cNvGrpSpPr>
              <a:grpSpLocks noChangeAspect="1"/>
            </p:cNvGrpSpPr>
            <p:nvPr/>
          </p:nvGrpSpPr>
          <p:grpSpPr>
            <a:xfrm>
              <a:off x="5558078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912" name="직선 연결선 791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13" name="직선 연결선 791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14" name="직선 연결선 791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15" name="원호 791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16" name="원호 791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17" name="원호 791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18" name="직선 연결선 791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19" name="직선 연결선 791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20" name="직선 연결선 791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21" name="직선 연결선 792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22" name="직선 연결선 792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23" name="직선 연결선 792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24" name="원호 792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25" name="원호 792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26" name="원호 792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27" name="원호 792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28" name="원호 792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29" name="원호 792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30" name="직선 연결선 792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31" name="직선 연결선 793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32" name="직선 연결선 793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33" name="원호 793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34" name="원호 793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35" name="원호 793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8" name="그룹 3507"/>
            <p:cNvGrpSpPr>
              <a:grpSpLocks noChangeAspect="1"/>
            </p:cNvGrpSpPr>
            <p:nvPr/>
          </p:nvGrpSpPr>
          <p:grpSpPr>
            <a:xfrm>
              <a:off x="5270078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888" name="직선 연결선 788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89" name="직선 연결선 788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0" name="직선 연결선 788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91" name="원호 789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92" name="원호 789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93" name="원호 789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94" name="직선 연결선 789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5" name="직선 연결선 789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6" name="직선 연결선 789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7" name="직선 연결선 789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8" name="직선 연결선 789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99" name="직선 연결선 789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00" name="원호 789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01" name="원호 790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02" name="원호 790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03" name="원호 790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04" name="원호 790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05" name="원호 790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906" name="직선 연결선 790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07" name="직선 연결선 790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08" name="직선 연결선 790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09" name="원호 790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10" name="원호 790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911" name="원호 791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09" name="그룹 3508"/>
            <p:cNvGrpSpPr>
              <a:grpSpLocks noChangeAspect="1"/>
            </p:cNvGrpSpPr>
            <p:nvPr/>
          </p:nvGrpSpPr>
          <p:grpSpPr>
            <a:xfrm>
              <a:off x="4980122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864" name="직선 연결선 786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65" name="직선 연결선 786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66" name="직선 연결선 786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67" name="원호 786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68" name="원호 786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69" name="원호 786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70" name="직선 연결선 786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71" name="직선 연결선 787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72" name="직선 연결선 787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73" name="직선 연결선 787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74" name="직선 연결선 787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75" name="직선 연결선 787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76" name="원호 787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77" name="원호 787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78" name="원호 787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79" name="원호 787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80" name="원호 787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81" name="원호 788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82" name="직선 연결선 788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83" name="직선 연결선 788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84" name="직선 연결선 788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85" name="원호 788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86" name="원호 788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87" name="원호 788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0" name="그룹 3509"/>
            <p:cNvGrpSpPr>
              <a:grpSpLocks noChangeAspect="1"/>
            </p:cNvGrpSpPr>
            <p:nvPr/>
          </p:nvGrpSpPr>
          <p:grpSpPr>
            <a:xfrm>
              <a:off x="4696034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840" name="직선 연결선 783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41" name="직선 연결선 784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42" name="직선 연결선 784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43" name="원호 784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44" name="원호 784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45" name="원호 784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46" name="직선 연결선 784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47" name="직선 연결선 784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48" name="직선 연결선 784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49" name="직선 연결선 784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50" name="직선 연결선 784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51" name="직선 연결선 785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52" name="원호 785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53" name="원호 785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54" name="원호 785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55" name="원호 785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56" name="원호 785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57" name="원호 785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58" name="직선 연결선 785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59" name="직선 연결선 785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60" name="직선 연결선 785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61" name="원호 786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62" name="원호 786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63" name="원호 786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1" name="그룹 3510"/>
            <p:cNvGrpSpPr>
              <a:grpSpLocks noChangeAspect="1"/>
            </p:cNvGrpSpPr>
            <p:nvPr/>
          </p:nvGrpSpPr>
          <p:grpSpPr>
            <a:xfrm>
              <a:off x="4406078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7816" name="직선 연결선 781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17" name="직선 연결선 781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18" name="직선 연결선 781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19" name="원호 781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20" name="원호 781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21" name="원호 782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22" name="직선 연결선 782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23" name="직선 연결선 782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24" name="직선 연결선 782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25" name="직선 연결선 782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26" name="직선 연결선 782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27" name="직선 연결선 782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28" name="원호 782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29" name="원호 782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0" name="원호 782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1" name="원호 783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2" name="원호 783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3" name="원호 783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34" name="직선 연결선 783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35" name="직선 연결선 783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36" name="직선 연결선 783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37" name="원호 783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8" name="원호 783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39" name="원호 783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2" name="그룹 3511"/>
            <p:cNvGrpSpPr>
              <a:grpSpLocks noChangeAspect="1"/>
            </p:cNvGrpSpPr>
            <p:nvPr/>
          </p:nvGrpSpPr>
          <p:grpSpPr>
            <a:xfrm>
              <a:off x="6422078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792" name="직선 연결선 779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93" name="직선 연결선 779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94" name="직선 연결선 779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95" name="원호 779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96" name="원호 779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97" name="원호 779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98" name="직선 연결선 779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99" name="직선 연결선 779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00" name="직선 연결선 779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01" name="직선 연결선 780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02" name="직선 연결선 780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03" name="직선 연결선 780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04" name="원호 780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05" name="원호 780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06" name="원호 780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07" name="원호 780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08" name="원호 780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09" name="원호 780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810" name="직선 연결선 780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11" name="직선 연결선 781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12" name="직선 연결선 781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13" name="원호 781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14" name="원호 781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815" name="원호 781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3" name="그룹 3512"/>
            <p:cNvGrpSpPr>
              <a:grpSpLocks noChangeAspect="1"/>
            </p:cNvGrpSpPr>
            <p:nvPr/>
          </p:nvGrpSpPr>
          <p:grpSpPr>
            <a:xfrm>
              <a:off x="6132122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768" name="직선 연결선 776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69" name="직선 연결선 776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0" name="직선 연결선 776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71" name="원호 777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72" name="원호 777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73" name="원호 777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74" name="직선 연결선 777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5" name="직선 연결선 777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6" name="직선 연결선 777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7" name="직선 연결선 777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8" name="직선 연결선 777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79" name="직선 연결선 777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80" name="원호 777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81" name="원호 778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82" name="원호 778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83" name="원호 778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84" name="원호 778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85" name="원호 778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86" name="직선 연결선 778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87" name="직선 연결선 778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88" name="직선 연결선 778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89" name="원호 778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90" name="원호 778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91" name="원호 779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4" name="그룹 3513"/>
            <p:cNvGrpSpPr>
              <a:grpSpLocks noChangeAspect="1"/>
            </p:cNvGrpSpPr>
            <p:nvPr/>
          </p:nvGrpSpPr>
          <p:grpSpPr>
            <a:xfrm>
              <a:off x="5848034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744" name="직선 연결선 774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45" name="직선 연결선 774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46" name="직선 연결선 774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47" name="원호 774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48" name="원호 774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49" name="원호 774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50" name="직선 연결선 774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51" name="직선 연결선 775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52" name="직선 연결선 775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53" name="직선 연결선 775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54" name="직선 연결선 775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55" name="직선 연결선 775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56" name="원호 775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57" name="원호 775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58" name="원호 775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59" name="원호 775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60" name="원호 775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61" name="원호 776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62" name="직선 연결선 776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63" name="직선 연결선 776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64" name="직선 연결선 776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65" name="원호 776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66" name="원호 776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67" name="원호 776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5" name="그룹 3514"/>
            <p:cNvGrpSpPr>
              <a:grpSpLocks noChangeAspect="1"/>
            </p:cNvGrpSpPr>
            <p:nvPr/>
          </p:nvGrpSpPr>
          <p:grpSpPr>
            <a:xfrm>
              <a:off x="5558078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720" name="직선 연결선 771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21" name="직선 연결선 772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22" name="직선 연결선 772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23" name="원호 772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24" name="원호 772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25" name="원호 772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26" name="직선 연결선 772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27" name="직선 연결선 772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28" name="직선 연결선 772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29" name="직선 연결선 772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30" name="직선 연결선 772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31" name="직선 연결선 773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32" name="원호 773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33" name="원호 773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34" name="원호 773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35" name="원호 773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36" name="원호 773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37" name="원호 773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38" name="직선 연결선 773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39" name="직선 연결선 773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40" name="직선 연결선 773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41" name="원호 774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42" name="원호 774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43" name="원호 774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6" name="그룹 3515"/>
            <p:cNvGrpSpPr>
              <a:grpSpLocks noChangeAspect="1"/>
            </p:cNvGrpSpPr>
            <p:nvPr/>
          </p:nvGrpSpPr>
          <p:grpSpPr>
            <a:xfrm>
              <a:off x="5270078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696" name="직선 연결선 769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97" name="직선 연결선 769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98" name="직선 연결선 769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99" name="원호 769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00" name="원호 769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01" name="원호 770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02" name="직선 연결선 770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03" name="직선 연결선 770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04" name="직선 연결선 770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05" name="직선 연결선 770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06" name="직선 연결선 770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07" name="직선 연결선 770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08" name="원호 770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09" name="원호 770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0" name="원호 770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1" name="원호 771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2" name="원호 771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3" name="원호 771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714" name="직선 연결선 771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15" name="직선 연결선 771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716" name="직선 연결선 771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717" name="원호 771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8" name="원호 771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719" name="원호 771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7" name="그룹 3516"/>
            <p:cNvGrpSpPr>
              <a:grpSpLocks noChangeAspect="1"/>
            </p:cNvGrpSpPr>
            <p:nvPr/>
          </p:nvGrpSpPr>
          <p:grpSpPr>
            <a:xfrm>
              <a:off x="4980122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672" name="직선 연결선 767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73" name="직선 연결선 767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74" name="직선 연결선 767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75" name="원호 767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76" name="원호 767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77" name="원호 767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78" name="직선 연결선 767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79" name="직선 연결선 767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80" name="직선 연결선 767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81" name="직선 연결선 768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82" name="직선 연결선 768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83" name="직선 연결선 768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84" name="원호 768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85" name="원호 768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86" name="원호 768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87" name="원호 768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88" name="원호 768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89" name="원호 768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90" name="직선 연결선 768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91" name="직선 연결선 769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92" name="직선 연결선 769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93" name="원호 769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94" name="원호 769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95" name="원호 769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8" name="그룹 3517"/>
            <p:cNvGrpSpPr>
              <a:grpSpLocks noChangeAspect="1"/>
            </p:cNvGrpSpPr>
            <p:nvPr/>
          </p:nvGrpSpPr>
          <p:grpSpPr>
            <a:xfrm>
              <a:off x="4696034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648" name="직선 연결선 764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49" name="직선 연결선 764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0" name="직선 연결선 764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51" name="원호 765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52" name="원호 765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53" name="원호 765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54" name="직선 연결선 765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5" name="직선 연결선 765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6" name="직선 연결선 765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7" name="직선 연결선 765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8" name="직선 연결선 765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59" name="직선 연결선 765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60" name="원호 765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61" name="원호 766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62" name="원호 766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63" name="원호 766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64" name="원호 766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65" name="원호 766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66" name="직선 연결선 766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67" name="직선 연결선 766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68" name="직선 연결선 766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69" name="원호 766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70" name="원호 766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71" name="원호 767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19" name="그룹 3518"/>
            <p:cNvGrpSpPr>
              <a:grpSpLocks noChangeAspect="1"/>
            </p:cNvGrpSpPr>
            <p:nvPr/>
          </p:nvGrpSpPr>
          <p:grpSpPr>
            <a:xfrm>
              <a:off x="4406078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7624" name="직선 연결선 762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25" name="직선 연결선 762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26" name="직선 연결선 762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27" name="원호 762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28" name="원호 762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29" name="원호 762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30" name="직선 연결선 762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31" name="직선 연결선 763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32" name="직선 연결선 763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33" name="직선 연결선 763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34" name="직선 연결선 763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35" name="직선 연결선 763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36" name="원호 763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37" name="원호 763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38" name="원호 763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39" name="원호 763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40" name="원호 763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41" name="원호 764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42" name="직선 연결선 764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43" name="직선 연결선 764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44" name="직선 연결선 764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45" name="원호 764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46" name="원호 764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47" name="원호 764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0" name="그룹 3519"/>
            <p:cNvGrpSpPr>
              <a:grpSpLocks noChangeAspect="1"/>
            </p:cNvGrpSpPr>
            <p:nvPr/>
          </p:nvGrpSpPr>
          <p:grpSpPr>
            <a:xfrm>
              <a:off x="6423614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600" name="직선 연결선 759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1" name="직선 연결선 760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2" name="직선 연결선 760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03" name="원호 760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04" name="원호 760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05" name="원호 760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06" name="직선 연결선 760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7" name="직선 연결선 760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8" name="직선 연결선 760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09" name="직선 연결선 760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10" name="직선 연결선 760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11" name="직선 연결선 761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12" name="원호 761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13" name="원호 761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14" name="원호 761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15" name="원호 761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16" name="원호 761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17" name="원호 761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618" name="직선 연결선 761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19" name="직선 연결선 761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620" name="직선 연결선 761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21" name="원호 762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22" name="원호 762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623" name="원호 762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1" name="그룹 3520"/>
            <p:cNvGrpSpPr>
              <a:grpSpLocks noChangeAspect="1"/>
            </p:cNvGrpSpPr>
            <p:nvPr/>
          </p:nvGrpSpPr>
          <p:grpSpPr>
            <a:xfrm>
              <a:off x="6133658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576" name="직선 연결선 757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77" name="직선 연결선 757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78" name="직선 연결선 757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79" name="원호 757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80" name="원호 757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81" name="원호 758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82" name="직선 연결선 758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3" name="직선 연결선 758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4" name="직선 연결선 758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5" name="직선 연결선 758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6" name="직선 연결선 758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87" name="직선 연결선 758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88" name="원호 758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89" name="원호 758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0" name="원호 758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1" name="원호 759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2" name="원호 759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3" name="원호 759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94" name="직선 연결선 759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95" name="직선 연결선 759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96" name="직선 연결선 759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97" name="원호 759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8" name="원호 759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99" name="원호 759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2" name="그룹 3521"/>
            <p:cNvGrpSpPr>
              <a:grpSpLocks noChangeAspect="1"/>
            </p:cNvGrpSpPr>
            <p:nvPr/>
          </p:nvGrpSpPr>
          <p:grpSpPr>
            <a:xfrm>
              <a:off x="5849570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552" name="직선 연결선 755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53" name="직선 연결선 755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54" name="직선 연결선 755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55" name="원호 755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56" name="원호 755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57" name="원호 755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58" name="직선 연결선 755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59" name="직선 연결선 755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60" name="직선 연결선 755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61" name="직선 연결선 756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62" name="직선 연결선 756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63" name="직선 연결선 756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64" name="원호 756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65" name="원호 756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66" name="원호 756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67" name="원호 756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68" name="원호 756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69" name="원호 756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70" name="직선 연결선 756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71" name="직선 연결선 757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72" name="직선 연결선 757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73" name="원호 757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74" name="원호 757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75" name="원호 757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3" name="그룹 3522"/>
            <p:cNvGrpSpPr>
              <a:grpSpLocks noChangeAspect="1"/>
            </p:cNvGrpSpPr>
            <p:nvPr/>
          </p:nvGrpSpPr>
          <p:grpSpPr>
            <a:xfrm>
              <a:off x="5559614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528" name="직선 연결선 752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29" name="직선 연결선 752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0" name="직선 연결선 752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31" name="원호 753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32" name="원호 753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33" name="원호 753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34" name="직선 연결선 753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5" name="직선 연결선 753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6" name="직선 연결선 753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7" name="직선 연결선 753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8" name="직선 연결선 753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39" name="직선 연결선 753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40" name="원호 753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41" name="원호 754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42" name="원호 754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43" name="원호 754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44" name="원호 754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45" name="원호 754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46" name="직선 연결선 754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47" name="직선 연결선 754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48" name="직선 연결선 754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49" name="원호 754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50" name="원호 754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51" name="원호 755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4" name="그룹 3523"/>
            <p:cNvGrpSpPr>
              <a:grpSpLocks noChangeAspect="1"/>
            </p:cNvGrpSpPr>
            <p:nvPr/>
          </p:nvGrpSpPr>
          <p:grpSpPr>
            <a:xfrm>
              <a:off x="5271614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504" name="직선 연결선 750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05" name="직선 연결선 750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06" name="직선 연결선 750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07" name="원호 750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08" name="원호 750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09" name="원호 750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10" name="직선 연결선 750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1" name="직선 연결선 751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2" name="직선 연결선 751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3" name="직선 연결선 751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4" name="직선 연결선 751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15" name="직선 연결선 751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16" name="원호 751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17" name="원호 751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18" name="원호 751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19" name="원호 751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20" name="원호 751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21" name="원호 752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522" name="직선 연결선 752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23" name="직선 연결선 752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24" name="직선 연결선 752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25" name="원호 752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26" name="원호 752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27" name="원호 752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5" name="그룹 3524"/>
            <p:cNvGrpSpPr>
              <a:grpSpLocks noChangeAspect="1"/>
            </p:cNvGrpSpPr>
            <p:nvPr/>
          </p:nvGrpSpPr>
          <p:grpSpPr>
            <a:xfrm>
              <a:off x="4981658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480" name="직선 연결선 747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1" name="직선 연결선 748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2" name="직선 연결선 748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83" name="원호 748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84" name="원호 748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85" name="원호 748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86" name="직선 연결선 748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7" name="직선 연결선 748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8" name="직선 연결선 748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89" name="직선 연결선 748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0" name="직선 연결선 748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1" name="직선 연결선 749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92" name="원호 749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93" name="원호 749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94" name="원호 749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95" name="원호 749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96" name="원호 749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97" name="원호 749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98" name="직선 연결선 749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9" name="직선 연결선 749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00" name="직선 연결선 749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01" name="원호 750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02" name="원호 750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503" name="원호 750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6" name="그룹 3525"/>
            <p:cNvGrpSpPr>
              <a:grpSpLocks noChangeAspect="1"/>
            </p:cNvGrpSpPr>
            <p:nvPr/>
          </p:nvGrpSpPr>
          <p:grpSpPr>
            <a:xfrm>
              <a:off x="4697570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456" name="직선 연결선 745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7" name="직선 연결선 745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8" name="직선 연결선 745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59" name="원호 745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60" name="원호 745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61" name="원호 746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62" name="직선 연결선 746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3" name="직선 연결선 746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4" name="직선 연결선 746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5" name="직선 연결선 746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6" name="직선 연결선 746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7" name="직선 연결선 746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68" name="원호 746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69" name="원호 746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0" name="원호 746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1" name="원호 747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2" name="원호 747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3" name="원호 747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74" name="직선 연결선 747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5" name="직선 연결선 747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6" name="직선 연결선 747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77" name="원호 747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8" name="원호 747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79" name="원호 747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7" name="그룹 3526"/>
            <p:cNvGrpSpPr>
              <a:grpSpLocks noChangeAspect="1"/>
            </p:cNvGrpSpPr>
            <p:nvPr/>
          </p:nvGrpSpPr>
          <p:grpSpPr>
            <a:xfrm>
              <a:off x="4407614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7432" name="직선 연결선 743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3" name="직선 연결선 743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4" name="직선 연결선 743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35" name="원호 743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36" name="원호 743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37" name="원호 743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38" name="직선 연결선 743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9" name="직선 연결선 743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0" name="직선 연결선 743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1" name="직선 연결선 744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2" name="직선 연결선 744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3" name="직선 연결선 744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44" name="원호 744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45" name="원호 744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46" name="원호 744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47" name="원호 744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48" name="원호 744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49" name="원호 744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50" name="직선 연결선 744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1" name="직선 연결선 745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2" name="직선 연결선 745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53" name="원호 745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54" name="원호 745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55" name="원호 745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8" name="그룹 3527"/>
            <p:cNvGrpSpPr>
              <a:grpSpLocks noChangeAspect="1"/>
            </p:cNvGrpSpPr>
            <p:nvPr/>
          </p:nvGrpSpPr>
          <p:grpSpPr>
            <a:xfrm>
              <a:off x="6423614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408" name="직선 연결선 740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9" name="직선 연결선 740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0" name="직선 연결선 740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11" name="원호 741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12" name="원호 741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13" name="원호 741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14" name="직선 연결선 741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5" name="직선 연결선 741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6" name="직선 연결선 741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7" name="직선 연결선 741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8" name="직선 연결선 741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9" name="직선 연결선 741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20" name="원호 741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21" name="원호 742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22" name="원호 742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23" name="원호 742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24" name="원호 742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25" name="원호 742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26" name="직선 연결선 742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7" name="직선 연결선 742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8" name="직선 연결선 742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29" name="원호 742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30" name="원호 742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31" name="원호 743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29" name="그룹 3528"/>
            <p:cNvGrpSpPr>
              <a:grpSpLocks noChangeAspect="1"/>
            </p:cNvGrpSpPr>
            <p:nvPr/>
          </p:nvGrpSpPr>
          <p:grpSpPr>
            <a:xfrm>
              <a:off x="6133658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384" name="직선 연결선 738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5" name="직선 연결선 738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6" name="직선 연결선 738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87" name="원호 738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88" name="원호 738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89" name="원호 738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90" name="직선 연결선 738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1" name="직선 연결선 739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2" name="직선 연결선 739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3" name="직선 연결선 739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4" name="직선 연결선 739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95" name="직선 연결선 739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96" name="원호 739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97" name="원호 739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98" name="원호 739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99" name="원호 739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00" name="원호 739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01" name="원호 740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402" name="직선 연결선 740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3" name="직선 연결선 740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4" name="직선 연결선 740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05" name="원호 740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06" name="원호 740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407" name="원호 740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0" name="그룹 3529"/>
            <p:cNvGrpSpPr>
              <a:grpSpLocks noChangeAspect="1"/>
            </p:cNvGrpSpPr>
            <p:nvPr/>
          </p:nvGrpSpPr>
          <p:grpSpPr>
            <a:xfrm>
              <a:off x="5849570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360" name="직선 연결선 735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1" name="직선 연결선 736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2" name="직선 연결선 736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63" name="원호 736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64" name="원호 736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65" name="원호 736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66" name="직선 연결선 736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7" name="직선 연결선 736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8" name="직선 연결선 736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9" name="직선 연결선 736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0" name="직선 연결선 736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1" name="직선 연결선 737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72" name="원호 737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73" name="원호 737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74" name="원호 737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75" name="원호 737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76" name="원호 737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77" name="원호 737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78" name="직선 연결선 737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9" name="직선 연결선 737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0" name="직선 연결선 737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81" name="원호 738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82" name="원호 738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83" name="원호 738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1" name="그룹 3530"/>
            <p:cNvGrpSpPr>
              <a:grpSpLocks noChangeAspect="1"/>
            </p:cNvGrpSpPr>
            <p:nvPr/>
          </p:nvGrpSpPr>
          <p:grpSpPr>
            <a:xfrm>
              <a:off x="5559614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336" name="직선 연결선 733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7" name="직선 연결선 733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8" name="직선 연결선 733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39" name="원호 733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40" name="원호 733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41" name="원호 734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42" name="직선 연결선 734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3" name="직선 연결선 734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4" name="직선 연결선 734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5" name="직선 연결선 734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6" name="직선 연결선 734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7" name="직선 연결선 734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48" name="원호 734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49" name="원호 734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0" name="원호 734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1" name="원호 735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2" name="원호 735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3" name="원호 735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54" name="직선 연결선 735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5" name="직선 연결선 735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6" name="직선 연결선 735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57" name="원호 735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8" name="원호 735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59" name="원호 735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2" name="그룹 3531"/>
            <p:cNvGrpSpPr>
              <a:grpSpLocks noChangeAspect="1"/>
            </p:cNvGrpSpPr>
            <p:nvPr/>
          </p:nvGrpSpPr>
          <p:grpSpPr>
            <a:xfrm>
              <a:off x="5271614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312" name="직선 연결선 731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3" name="직선 연결선 731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4" name="직선 연결선 731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15" name="원호 731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16" name="원호 731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17" name="원호 731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18" name="직선 연결선 731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9" name="직선 연결선 731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0" name="직선 연결선 731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1" name="직선 연결선 732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2" name="직선 연결선 732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3" name="직선 연결선 732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24" name="원호 732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25" name="원호 732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26" name="원호 732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27" name="원호 732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28" name="원호 732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29" name="원호 732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30" name="직선 연결선 732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1" name="직선 연결선 733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2" name="직선 연결선 733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33" name="원호 733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34" name="원호 733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35" name="원호 733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3" name="그룹 3532"/>
            <p:cNvGrpSpPr>
              <a:grpSpLocks noChangeAspect="1"/>
            </p:cNvGrpSpPr>
            <p:nvPr/>
          </p:nvGrpSpPr>
          <p:grpSpPr>
            <a:xfrm>
              <a:off x="4981658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288" name="직선 연결선 728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9" name="직선 연결선 728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0" name="직선 연결선 728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91" name="원호 729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92" name="원호 729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93" name="원호 729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94" name="직선 연결선 729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5" name="직선 연결선 729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6" name="직선 연결선 729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7" name="직선 연결선 729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8" name="직선 연결선 729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9" name="직선 연결선 729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00" name="원호 729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01" name="원호 730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02" name="원호 730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03" name="원호 730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04" name="원호 730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05" name="원호 730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306" name="직선 연결선 730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07" name="직선 연결선 730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08" name="직선 연결선 730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09" name="원호 730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10" name="원호 730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311" name="원호 731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4" name="그룹 3533"/>
            <p:cNvGrpSpPr>
              <a:grpSpLocks noChangeAspect="1"/>
            </p:cNvGrpSpPr>
            <p:nvPr/>
          </p:nvGrpSpPr>
          <p:grpSpPr>
            <a:xfrm>
              <a:off x="4697570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264" name="직선 연결선 726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5" name="직선 연결선 726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6" name="직선 연결선 726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67" name="원호 726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68" name="원호 726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69" name="원호 726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70" name="직선 연결선 726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1" name="직선 연결선 727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2" name="직선 연결선 727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3" name="직선 연결선 727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4" name="직선 연결선 727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5" name="직선 연결선 727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76" name="원호 727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77" name="원호 727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78" name="원호 727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79" name="원호 727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80" name="원호 727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81" name="원호 728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82" name="직선 연결선 728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3" name="직선 연결선 728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4" name="직선 연결선 728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85" name="원호 728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86" name="원호 728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87" name="원호 728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5" name="그룹 3534"/>
            <p:cNvGrpSpPr>
              <a:grpSpLocks noChangeAspect="1"/>
            </p:cNvGrpSpPr>
            <p:nvPr/>
          </p:nvGrpSpPr>
          <p:grpSpPr>
            <a:xfrm>
              <a:off x="4407614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7240" name="직선 연결선 723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1" name="직선 연결선 724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2" name="직선 연결선 724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43" name="원호 724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44" name="원호 724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45" name="원호 724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46" name="직선 연결선 724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7" name="직선 연결선 724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8" name="직선 연결선 724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9" name="직선 연결선 724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0" name="직선 연결선 724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1" name="직선 연결선 725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52" name="원호 725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53" name="원호 725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54" name="원호 725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55" name="원호 725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56" name="원호 725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57" name="원호 725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58" name="직선 연결선 725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9" name="직선 연결선 725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0" name="직선 연결선 725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61" name="원호 726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62" name="원호 726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63" name="원호 726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6" name="그룹 3535"/>
            <p:cNvGrpSpPr>
              <a:grpSpLocks noChangeAspect="1"/>
            </p:cNvGrpSpPr>
            <p:nvPr/>
          </p:nvGrpSpPr>
          <p:grpSpPr>
            <a:xfrm>
              <a:off x="6425534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216" name="직선 연결선 721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7" name="직선 연결선 721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8" name="직선 연결선 721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19" name="원호 721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20" name="원호 721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21" name="원호 722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22" name="직선 연결선 722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3" name="직선 연결선 722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4" name="직선 연결선 722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5" name="직선 연결선 722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6" name="직선 연결선 722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7" name="직선 연결선 722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28" name="원호 722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29" name="원호 722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0" name="원호 722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1" name="원호 723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2" name="원호 723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3" name="원호 723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34" name="직선 연결선 723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5" name="직선 연결선 723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6" name="직선 연결선 723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37" name="원호 723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8" name="원호 723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39" name="원호 723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7" name="그룹 3536"/>
            <p:cNvGrpSpPr>
              <a:grpSpLocks noChangeAspect="1"/>
            </p:cNvGrpSpPr>
            <p:nvPr/>
          </p:nvGrpSpPr>
          <p:grpSpPr>
            <a:xfrm>
              <a:off x="6135578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192" name="직선 연결선 719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3" name="직선 연결선 719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4" name="직선 연결선 719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95" name="원호 719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96" name="원호 719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97" name="원호 719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98" name="직선 연결선 719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9" name="직선 연결선 719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0" name="직선 연결선 719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1" name="직선 연결선 720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2" name="직선 연결선 720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3" name="직선 연결선 720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04" name="원호 720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05" name="원호 720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06" name="원호 720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07" name="원호 720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08" name="원호 720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09" name="원호 720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210" name="직선 연결선 720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1" name="직선 연결선 721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12" name="직선 연결선 721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13" name="원호 721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14" name="원호 721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215" name="원호 721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8" name="그룹 3537"/>
            <p:cNvGrpSpPr>
              <a:grpSpLocks noChangeAspect="1"/>
            </p:cNvGrpSpPr>
            <p:nvPr/>
          </p:nvGrpSpPr>
          <p:grpSpPr>
            <a:xfrm>
              <a:off x="5851490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168" name="직선 연결선 716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9" name="직선 연결선 716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0" name="직선 연결선 716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71" name="원호 717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72" name="원호 717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73" name="원호 717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74" name="직선 연결선 717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5" name="직선 연결선 717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6" name="직선 연결선 717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7" name="직선 연결선 717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8" name="직선 연결선 717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9" name="직선 연결선 717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80" name="원호 717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81" name="원호 718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82" name="원호 718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83" name="원호 718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84" name="원호 718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85" name="원호 718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86" name="직선 연결선 718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7" name="직선 연결선 718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8" name="직선 연결선 718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89" name="원호 718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90" name="원호 718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91" name="원호 719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39" name="그룹 3538"/>
            <p:cNvGrpSpPr>
              <a:grpSpLocks noChangeAspect="1"/>
            </p:cNvGrpSpPr>
            <p:nvPr/>
          </p:nvGrpSpPr>
          <p:grpSpPr>
            <a:xfrm>
              <a:off x="5561534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144" name="직선 연결선 714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5" name="직선 연결선 714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6" name="직선 연결선 714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47" name="원호 714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48" name="원호 714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49" name="원호 714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50" name="직선 연결선 714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1" name="직선 연결선 715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2" name="직선 연결선 715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3" name="직선 연결선 715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4" name="직선 연결선 715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5" name="직선 연결선 715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56" name="원호 715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57" name="원호 715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58" name="원호 715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59" name="원호 715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60" name="원호 715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61" name="원호 716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62" name="직선 연결선 716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3" name="직선 연결선 716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4" name="직선 연결선 716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65" name="원호 716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66" name="원호 716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67" name="원호 716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0" name="그룹 3539"/>
            <p:cNvGrpSpPr>
              <a:grpSpLocks noChangeAspect="1"/>
            </p:cNvGrpSpPr>
            <p:nvPr/>
          </p:nvGrpSpPr>
          <p:grpSpPr>
            <a:xfrm>
              <a:off x="5273534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120" name="직선 연결선 711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1" name="직선 연결선 712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2" name="직선 연결선 712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23" name="원호 712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24" name="원호 712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25" name="원호 712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26" name="직선 연결선 712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7" name="직선 연결선 712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8" name="직선 연결선 712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29" name="직선 연결선 712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0" name="직선 연결선 712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1" name="직선 연결선 713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32" name="원호 713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33" name="원호 713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34" name="원호 713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35" name="원호 713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36" name="원호 713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37" name="원호 713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38" name="직선 연결선 713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9" name="직선 연결선 713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0" name="직선 연결선 713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41" name="원호 714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42" name="원호 714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43" name="원호 714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1" name="그룹 3540"/>
            <p:cNvGrpSpPr>
              <a:grpSpLocks noChangeAspect="1"/>
            </p:cNvGrpSpPr>
            <p:nvPr/>
          </p:nvGrpSpPr>
          <p:grpSpPr>
            <a:xfrm>
              <a:off x="4983578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096" name="직선 연결선 709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7" name="직선 연결선 709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8" name="직선 연결선 709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99" name="원호 709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00" name="원호 709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01" name="원호 710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02" name="직선 연결선 710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3" name="직선 연결선 710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4" name="직선 연결선 710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5" name="직선 연결선 710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6" name="직선 연결선 710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7" name="직선 연결선 710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08" name="원호 710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09" name="원호 710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0" name="원호 710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1" name="원호 711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2" name="원호 711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3" name="원호 711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114" name="직선 연결선 711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5" name="직선 연결선 711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6" name="직선 연결선 711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17" name="원호 711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8" name="원호 711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119" name="원호 711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2" name="그룹 3541"/>
            <p:cNvGrpSpPr>
              <a:grpSpLocks noChangeAspect="1"/>
            </p:cNvGrpSpPr>
            <p:nvPr/>
          </p:nvGrpSpPr>
          <p:grpSpPr>
            <a:xfrm>
              <a:off x="4699490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072" name="직선 연결선 707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3" name="직선 연결선 707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4" name="직선 연결선 707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75" name="원호 707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76" name="원호 707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77" name="원호 707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78" name="직선 연결선 707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9" name="직선 연결선 707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0" name="직선 연결선 707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1" name="직선 연결선 708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2" name="직선 연결선 708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3" name="직선 연결선 708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84" name="원호 708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85" name="원호 708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86" name="원호 708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87" name="원호 708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88" name="원호 708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89" name="원호 708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90" name="직선 연결선 708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1" name="직선 연결선 709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2" name="직선 연결선 709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93" name="원호 709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94" name="원호 709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95" name="원호 709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3" name="그룹 3542"/>
            <p:cNvGrpSpPr>
              <a:grpSpLocks noChangeAspect="1"/>
            </p:cNvGrpSpPr>
            <p:nvPr/>
          </p:nvGrpSpPr>
          <p:grpSpPr>
            <a:xfrm>
              <a:off x="4409534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7048" name="직선 연결선 704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9" name="직선 연결선 704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0" name="직선 연결선 704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51" name="원호 705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52" name="원호 705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53" name="원호 705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54" name="직선 연결선 705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5" name="직선 연결선 705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6" name="직선 연결선 705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7" name="직선 연결선 705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8" name="직선 연결선 705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9" name="직선 연결선 705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60" name="원호 705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61" name="원호 706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62" name="원호 706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63" name="원호 706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64" name="원호 706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65" name="원호 706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66" name="직선 연결선 706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7" name="직선 연결선 706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8" name="직선 연결선 706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69" name="원호 706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70" name="원호 706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71" name="원호 707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4" name="그룹 3543"/>
            <p:cNvGrpSpPr>
              <a:grpSpLocks noChangeAspect="1"/>
            </p:cNvGrpSpPr>
            <p:nvPr/>
          </p:nvGrpSpPr>
          <p:grpSpPr>
            <a:xfrm>
              <a:off x="6425534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7024" name="직선 연결선 702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5" name="직선 연결선 702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6" name="직선 연결선 702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27" name="원호 702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28" name="원호 702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29" name="원호 702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30" name="직선 연결선 702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31" name="직선 연결선 703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32" name="직선 연결선 703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33" name="직선 연결선 703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34" name="직선 연결선 703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35" name="직선 연결선 703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36" name="원호 703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37" name="원호 703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38" name="원호 703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39" name="원호 703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40" name="원호 703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41" name="원호 704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42" name="직선 연결선 704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3" name="직선 연결선 704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4" name="직선 연결선 704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45" name="원호 704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46" name="원호 704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47" name="원호 704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5" name="그룹 3544"/>
            <p:cNvGrpSpPr>
              <a:grpSpLocks noChangeAspect="1"/>
            </p:cNvGrpSpPr>
            <p:nvPr/>
          </p:nvGrpSpPr>
          <p:grpSpPr>
            <a:xfrm>
              <a:off x="6135578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7000" name="직선 연결선 699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1" name="직선 연결선 700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2" name="직선 연결선 700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03" name="원호 700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04" name="원호 700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05" name="원호 700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06" name="직선 연결선 700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7" name="직선 연결선 700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8" name="직선 연결선 700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9" name="직선 연결선 700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0" name="직선 연결선 700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1" name="직선 연결선 701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12" name="원호 701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13" name="원호 701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14" name="원호 701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15" name="원호 701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16" name="원호 701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17" name="원호 701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7018" name="직선 연결선 701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9" name="직선 연결선 701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0" name="직선 연결선 701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21" name="원호 702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22" name="원호 702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7023" name="원호 702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6" name="그룹 3545"/>
            <p:cNvGrpSpPr>
              <a:grpSpLocks noChangeAspect="1"/>
            </p:cNvGrpSpPr>
            <p:nvPr/>
          </p:nvGrpSpPr>
          <p:grpSpPr>
            <a:xfrm>
              <a:off x="5851490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976" name="직선 연결선 697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7" name="직선 연결선 697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8" name="직선 연결선 697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79" name="원호 697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80" name="원호 697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81" name="원호 698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82" name="직선 연결선 698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3" name="직선 연결선 698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4" name="직선 연결선 698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5" name="직선 연결선 698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6" name="직선 연결선 698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7" name="직선 연결선 698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88" name="원호 698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89" name="원호 698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0" name="원호 698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1" name="원호 699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2" name="원호 699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3" name="원호 699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94" name="직선 연결선 699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5" name="직선 연결선 699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6" name="직선 연결선 699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97" name="원호 699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8" name="원호 699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99" name="원호 699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7" name="그룹 3546"/>
            <p:cNvGrpSpPr>
              <a:grpSpLocks noChangeAspect="1"/>
            </p:cNvGrpSpPr>
            <p:nvPr/>
          </p:nvGrpSpPr>
          <p:grpSpPr>
            <a:xfrm>
              <a:off x="5561534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952" name="직선 연결선 695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3" name="직선 연결선 695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4" name="직선 연결선 695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55" name="원호 695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56" name="원호 695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57" name="원호 695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58" name="직선 연결선 695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9" name="직선 연결선 695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0" name="직선 연결선 695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1" name="직선 연결선 696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2" name="직선 연결선 696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3" name="직선 연결선 696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64" name="원호 696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65" name="원호 696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66" name="원호 696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67" name="원호 696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68" name="원호 696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69" name="원호 696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70" name="직선 연결선 696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1" name="직선 연결선 697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2" name="직선 연결선 697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73" name="원호 697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74" name="원호 697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75" name="원호 697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8" name="그룹 3547"/>
            <p:cNvGrpSpPr>
              <a:grpSpLocks noChangeAspect="1"/>
            </p:cNvGrpSpPr>
            <p:nvPr/>
          </p:nvGrpSpPr>
          <p:grpSpPr>
            <a:xfrm>
              <a:off x="5273534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928" name="직선 연결선 692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9" name="직선 연결선 692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0" name="직선 연결선 692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31" name="원호 693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32" name="원호 693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33" name="원호 693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34" name="직선 연결선 693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5" name="직선 연결선 693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6" name="직선 연결선 693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7" name="직선 연결선 693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8" name="직선 연결선 693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9" name="직선 연결선 693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40" name="원호 693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41" name="원호 694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42" name="원호 694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43" name="원호 694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44" name="원호 694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45" name="원호 694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46" name="직선 연결선 694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47" name="직선 연결선 694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48" name="직선 연결선 694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49" name="원호 694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50" name="원호 694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51" name="원호 695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49" name="그룹 3548"/>
            <p:cNvGrpSpPr>
              <a:grpSpLocks noChangeAspect="1"/>
            </p:cNvGrpSpPr>
            <p:nvPr/>
          </p:nvGrpSpPr>
          <p:grpSpPr>
            <a:xfrm>
              <a:off x="4983578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904" name="직선 연결선 690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5" name="직선 연결선 690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6" name="직선 연결선 690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07" name="원호 690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08" name="원호 690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09" name="원호 690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10" name="직선 연결선 690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1" name="직선 연결선 691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2" name="직선 연결선 691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3" name="직선 연결선 691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4" name="직선 연결선 691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5" name="직선 연결선 691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16" name="원호 691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17" name="원호 691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18" name="원호 691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19" name="원호 691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20" name="원호 691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21" name="원호 692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922" name="직선 연결선 692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3" name="직선 연결선 692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4" name="직선 연결선 692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25" name="원호 692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26" name="원호 692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27" name="원호 692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0" name="그룹 3549"/>
            <p:cNvGrpSpPr>
              <a:grpSpLocks noChangeAspect="1"/>
            </p:cNvGrpSpPr>
            <p:nvPr/>
          </p:nvGrpSpPr>
          <p:grpSpPr>
            <a:xfrm>
              <a:off x="4699490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880" name="직선 연결선 687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1" name="직선 연결선 688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2" name="직선 연결선 688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83" name="원호 688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84" name="원호 688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85" name="원호 688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86" name="직선 연결선 688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7" name="직선 연결선 688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8" name="직선 연결선 688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9" name="직선 연결선 688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0" name="직선 연결선 688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1" name="직선 연결선 689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92" name="원호 689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93" name="원호 689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94" name="원호 689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95" name="원호 689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96" name="원호 689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97" name="원호 689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98" name="직선 연결선 689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9" name="직선 연결선 689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0" name="직선 연결선 689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01" name="원호 690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02" name="원호 690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903" name="원호 690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1" name="그룹 3550"/>
            <p:cNvGrpSpPr>
              <a:grpSpLocks noChangeAspect="1"/>
            </p:cNvGrpSpPr>
            <p:nvPr/>
          </p:nvGrpSpPr>
          <p:grpSpPr>
            <a:xfrm>
              <a:off x="4409534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856" name="직선 연결선 685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57" name="직선 연결선 685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58" name="직선 연결선 685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59" name="원호 685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60" name="원호 685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61" name="원호 686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62" name="직선 연결선 686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3" name="직선 연결선 686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4" name="직선 연결선 686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5" name="직선 연결선 686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6" name="직선 연결선 686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7" name="직선 연결선 686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68" name="원호 686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69" name="원호 686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0" name="원호 686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1" name="원호 687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2" name="원호 687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3" name="원호 687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74" name="직선 연결선 687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5" name="직선 연결선 687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6" name="직선 연결선 687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77" name="원호 687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8" name="원호 687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79" name="원호 687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2" name="그룹 3551"/>
            <p:cNvGrpSpPr>
              <a:grpSpLocks noChangeAspect="1"/>
            </p:cNvGrpSpPr>
            <p:nvPr/>
          </p:nvGrpSpPr>
          <p:grpSpPr>
            <a:xfrm>
              <a:off x="6422078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832" name="직선 연결선 683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3" name="직선 연결선 683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4" name="직선 연결선 683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35" name="원호 683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36" name="원호 683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37" name="원호 683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38" name="직선 연결선 683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9" name="직선 연결선 683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0" name="직선 연결선 683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1" name="직선 연결선 684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2" name="직선 연결선 684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3" name="직선 연결선 684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44" name="원호 684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45" name="원호 684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46" name="원호 684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47" name="원호 684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48" name="원호 684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49" name="원호 684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50" name="직선 연결선 684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51" name="직선 연결선 685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52" name="직선 연결선 685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53" name="원호 685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54" name="원호 685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55" name="원호 685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3" name="그룹 3552"/>
            <p:cNvGrpSpPr>
              <a:grpSpLocks noChangeAspect="1"/>
            </p:cNvGrpSpPr>
            <p:nvPr/>
          </p:nvGrpSpPr>
          <p:grpSpPr>
            <a:xfrm>
              <a:off x="6132122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808" name="직선 연결선 680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9" name="직선 연결선 680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0" name="직선 연결선 680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11" name="원호 681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12" name="원호 681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13" name="원호 681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14" name="직선 연결선 681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5" name="직선 연결선 681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6" name="직선 연결선 681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7" name="직선 연결선 681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8" name="직선 연결선 681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9" name="직선 연결선 681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20" name="원호 681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21" name="원호 682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22" name="원호 682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23" name="원호 682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24" name="원호 682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25" name="원호 682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26" name="직선 연결선 682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7" name="직선 연결선 682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8" name="직선 연결선 682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29" name="원호 682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30" name="원호 682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31" name="원호 683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4" name="그룹 3553"/>
            <p:cNvGrpSpPr>
              <a:grpSpLocks noChangeAspect="1"/>
            </p:cNvGrpSpPr>
            <p:nvPr/>
          </p:nvGrpSpPr>
          <p:grpSpPr>
            <a:xfrm>
              <a:off x="5848034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784" name="직선 연결선 678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5" name="직선 연결선 678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6" name="직선 연결선 678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87" name="원호 678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88" name="원호 678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89" name="원호 678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90" name="직선 연결선 678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1" name="직선 연결선 679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2" name="직선 연결선 679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3" name="직선 연결선 679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4" name="직선 연결선 679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5" name="직선 연결선 679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96" name="원호 679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97" name="원호 679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98" name="원호 679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99" name="원호 679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00" name="원호 679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01" name="원호 680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802" name="직선 연결선 680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3" name="직선 연결선 680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4" name="직선 연결선 680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05" name="원호 680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06" name="원호 680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807" name="원호 680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5" name="그룹 3554"/>
            <p:cNvGrpSpPr>
              <a:grpSpLocks noChangeAspect="1"/>
            </p:cNvGrpSpPr>
            <p:nvPr/>
          </p:nvGrpSpPr>
          <p:grpSpPr>
            <a:xfrm>
              <a:off x="5558078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760" name="직선 연결선 675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1" name="직선 연결선 676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2" name="직선 연결선 676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63" name="원호 676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64" name="원호 676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65" name="원호 676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66" name="직선 연결선 676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7" name="직선 연결선 676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8" name="직선 연결선 676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69" name="직선 연결선 676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0" name="직선 연결선 676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1" name="직선 연결선 677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72" name="원호 677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73" name="원호 677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74" name="원호 677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75" name="원호 677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76" name="원호 677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77" name="원호 677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78" name="직선 연결선 677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9" name="직선 연결선 677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0" name="직선 연결선 677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81" name="원호 678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82" name="원호 678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83" name="원호 678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6" name="그룹 3555"/>
            <p:cNvGrpSpPr>
              <a:grpSpLocks noChangeAspect="1"/>
            </p:cNvGrpSpPr>
            <p:nvPr/>
          </p:nvGrpSpPr>
          <p:grpSpPr>
            <a:xfrm>
              <a:off x="5270078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736" name="직선 연결선 673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7" name="직선 연결선 673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8" name="직선 연결선 673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39" name="원호 673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40" name="원호 673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41" name="원호 674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42" name="직선 연결선 674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3" name="직선 연결선 674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4" name="직선 연결선 674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5" name="직선 연결선 674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6" name="직선 연결선 674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7" name="직선 연결선 674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48" name="원호 674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49" name="원호 674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0" name="원호 674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1" name="원호 675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2" name="원호 675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3" name="원호 675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54" name="직선 연결선 675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5" name="직선 연결선 675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6" name="직선 연결선 675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57" name="원호 675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8" name="원호 675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59" name="원호 675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7" name="그룹 3556"/>
            <p:cNvGrpSpPr>
              <a:grpSpLocks noChangeAspect="1"/>
            </p:cNvGrpSpPr>
            <p:nvPr/>
          </p:nvGrpSpPr>
          <p:grpSpPr>
            <a:xfrm>
              <a:off x="4980122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712" name="직선 연결선 6711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3" name="직선 연결선 6712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4" name="직선 연결선 6713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15" name="원호 6714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16" name="원호 6715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17" name="원호 6716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18" name="직선 연결선 6717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9" name="직선 연결선 6718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0" name="직선 연결선 6719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1" name="직선 연결선 6720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2" name="직선 연결선 6721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3" name="직선 연결선 6722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24" name="원호 6723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25" name="원호 6724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26" name="원호 6725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27" name="원호 6726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28" name="원호 6727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29" name="원호 6728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30" name="직선 연결선 672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1" name="직선 연결선 673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2" name="직선 연결선 673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33" name="원호 673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34" name="원호 673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35" name="원호 673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8" name="그룹 3557"/>
            <p:cNvGrpSpPr>
              <a:grpSpLocks noChangeAspect="1"/>
            </p:cNvGrpSpPr>
            <p:nvPr/>
          </p:nvGrpSpPr>
          <p:grpSpPr>
            <a:xfrm>
              <a:off x="4696034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688" name="직선 연결선 6687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9" name="직선 연결선 6688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0" name="직선 연결선 6689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91" name="원호 6690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92" name="원호 6691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93" name="원호 6692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94" name="직선 연결선 6693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5" name="직선 연결선 6694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6" name="직선 연결선 6695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7" name="직선 연결선 6696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8" name="직선 연결선 6697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9" name="직선 연결선 6698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00" name="원호 6699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01" name="원호 6700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02" name="원호 6701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03" name="원호 6702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04" name="원호 6703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05" name="원호 670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706" name="직선 연결선 6705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7" name="직선 연결선 6706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8" name="직선 연결선 6707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09" name="원호 6708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10" name="원호 6709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711" name="원호 6710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59" name="그룹 3558"/>
            <p:cNvGrpSpPr>
              <a:grpSpLocks noChangeAspect="1"/>
            </p:cNvGrpSpPr>
            <p:nvPr/>
          </p:nvGrpSpPr>
          <p:grpSpPr>
            <a:xfrm>
              <a:off x="4406078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664" name="직선 연결선 6663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5" name="직선 연결선 6664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6" name="직선 연결선 6665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67" name="원호 6666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68" name="원호 6667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69" name="원호 6668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70" name="직선 연결선 6669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71" name="직선 연결선 6670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72" name="직선 연결선 6671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73" name="직선 연결선 6672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74" name="직선 연결선 6673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75" name="직선 연결선 6674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76" name="원호 6675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77" name="원호 6676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78" name="원호 6677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79" name="원호 6678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80" name="원호 6679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81" name="원호 6680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82" name="직선 연결선 6681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3" name="직선 연결선 6682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4" name="직선 연결선 6683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85" name="원호 6684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86" name="원호 6685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87" name="원호 6686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0" name="그룹 3559"/>
            <p:cNvGrpSpPr>
              <a:grpSpLocks noChangeAspect="1"/>
            </p:cNvGrpSpPr>
            <p:nvPr/>
          </p:nvGrpSpPr>
          <p:grpSpPr>
            <a:xfrm>
              <a:off x="4114238" y="5302800"/>
              <a:ext cx="288000" cy="288039"/>
              <a:chOff x="5692800" y="2211210"/>
              <a:chExt cx="2880000" cy="2880390"/>
            </a:xfrm>
          </p:grpSpPr>
          <p:cxnSp>
            <p:nvCxnSpPr>
              <p:cNvPr id="6640" name="직선 연결선 6639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1" name="직선 연결선 6640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2" name="직선 연결선 6641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43" name="원호 6642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44" name="원호 6643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45" name="원호 6644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46" name="직선 연결선 6645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7" name="직선 연결선 6646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8" name="직선 연결선 6647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9" name="직선 연결선 6648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0" name="직선 연결선 6649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1" name="직선 연결선 6650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52" name="원호 6651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53" name="원호 6652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54" name="원호 6653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55" name="원호 6654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56" name="원호 6655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57" name="원호 6656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58" name="직선 연결선 6657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9" name="직선 연결선 6658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0" name="직선 연결선 6659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61" name="원호 6660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62" name="원호 6661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63" name="원호 6662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1" name="그룹 3560"/>
            <p:cNvGrpSpPr>
              <a:grpSpLocks noChangeAspect="1"/>
            </p:cNvGrpSpPr>
            <p:nvPr/>
          </p:nvGrpSpPr>
          <p:grpSpPr>
            <a:xfrm>
              <a:off x="4114238" y="5014800"/>
              <a:ext cx="288000" cy="288039"/>
              <a:chOff x="5692800" y="2211210"/>
              <a:chExt cx="2880000" cy="2880390"/>
            </a:xfrm>
          </p:grpSpPr>
          <p:cxnSp>
            <p:nvCxnSpPr>
              <p:cNvPr id="6616" name="직선 연결선 6615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7" name="직선 연결선 6616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8" name="직선 연결선 6617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19" name="원호 6618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20" name="원호 6619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21" name="원호 6620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22" name="직선 연결선 6621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3" name="직선 연결선 6622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4" name="직선 연결선 6623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5" name="직선 연결선 6624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6" name="직선 연결선 6625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7" name="직선 연결선 6626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28" name="원호 6627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29" name="원호 6628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0" name="원호 6629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1" name="원호 6630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2" name="원호 6631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3" name="원호 6632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34" name="직선 연결선 6633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5" name="직선 연결선 6634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6" name="직선 연결선 6635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37" name="원호 6636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8" name="원호 6637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39" name="원호 6638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2" name="그룹 3561"/>
            <p:cNvGrpSpPr>
              <a:grpSpLocks noChangeAspect="1"/>
            </p:cNvGrpSpPr>
            <p:nvPr/>
          </p:nvGrpSpPr>
          <p:grpSpPr>
            <a:xfrm>
              <a:off x="4116158" y="4726800"/>
              <a:ext cx="288000" cy="288039"/>
              <a:chOff x="5692800" y="2211210"/>
              <a:chExt cx="2880000" cy="2880390"/>
            </a:xfrm>
          </p:grpSpPr>
          <p:cxnSp>
            <p:nvCxnSpPr>
              <p:cNvPr id="6367" name="직선 연결선 6366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8" name="직선 연결선 6367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9" name="직선 연결선 6368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70" name="원호 6369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71" name="원호 6370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72" name="원호 6371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73" name="직선 연결선 6372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4" name="직선 연결선 6373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5" name="직선 연결선 6374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6" name="직선 연결선 6375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7" name="직선 연결선 6376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8" name="직선 연결선 6377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79" name="원호 6378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80" name="원호 6379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81" name="원호 6380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82" name="원호 6381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83" name="원호 6382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465" name="원호 6464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610" name="직선 연결선 6609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1" name="직선 연결선 6610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2" name="직선 연결선 6611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13" name="원호 6612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14" name="원호 6613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615" name="원호 6614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3" name="그룹 3562"/>
            <p:cNvGrpSpPr>
              <a:grpSpLocks noChangeAspect="1"/>
            </p:cNvGrpSpPr>
            <p:nvPr/>
          </p:nvGrpSpPr>
          <p:grpSpPr>
            <a:xfrm>
              <a:off x="4116158" y="4438800"/>
              <a:ext cx="288000" cy="288039"/>
              <a:chOff x="5692800" y="2211210"/>
              <a:chExt cx="2880000" cy="2880390"/>
            </a:xfrm>
          </p:grpSpPr>
          <p:cxnSp>
            <p:nvCxnSpPr>
              <p:cNvPr id="6343" name="직선 연결선 6342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4" name="직선 연결선 6343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5" name="직선 연결선 6344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46" name="원호 6345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47" name="원호 6346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48" name="원호 6347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49" name="직선 연결선 6348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0" name="직선 연결선 6349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1" name="직선 연결선 6350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2" name="직선 연결선 6351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3" name="직선 연결선 6352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4" name="직선 연결선 6353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55" name="원호 6354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56" name="원호 6355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57" name="원호 6356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58" name="원호 6357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59" name="원호 6358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60" name="원호 6359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61" name="직선 연결선 6360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2" name="직선 연결선 6361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3" name="직선 연결선 6362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64" name="원호 6363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65" name="원호 6364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66" name="원호 6365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4" name="그룹 3563"/>
            <p:cNvGrpSpPr>
              <a:grpSpLocks noChangeAspect="1"/>
            </p:cNvGrpSpPr>
            <p:nvPr/>
          </p:nvGrpSpPr>
          <p:grpSpPr>
            <a:xfrm>
              <a:off x="4117694" y="4150800"/>
              <a:ext cx="288000" cy="288039"/>
              <a:chOff x="5692800" y="2211210"/>
              <a:chExt cx="2880000" cy="2880390"/>
            </a:xfrm>
          </p:grpSpPr>
          <p:cxnSp>
            <p:nvCxnSpPr>
              <p:cNvPr id="6319" name="직선 연결선 6318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0" name="직선 연결선 6319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1" name="직선 연결선 6320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22" name="원호 6321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23" name="원호 6322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24" name="원호 6323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25" name="직선 연결선 6324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6" name="직선 연결선 6325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7" name="직선 연결선 6326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8" name="직선 연결선 6327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9" name="직선 연결선 6328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0" name="직선 연결선 6329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31" name="원호 6330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32" name="원호 6331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33" name="원호 6332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34" name="원호 6333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35" name="원호 6334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36" name="원호 6335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37" name="직선 연결선 6336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8" name="직선 연결선 6337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9" name="직선 연결선 6338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40" name="원호 6339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41" name="원호 6340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42" name="원호 6341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5" name="그룹 3564"/>
            <p:cNvGrpSpPr>
              <a:grpSpLocks noChangeAspect="1"/>
            </p:cNvGrpSpPr>
            <p:nvPr/>
          </p:nvGrpSpPr>
          <p:grpSpPr>
            <a:xfrm>
              <a:off x="4117694" y="3862800"/>
              <a:ext cx="288000" cy="288039"/>
              <a:chOff x="5692800" y="2211210"/>
              <a:chExt cx="2880000" cy="2880390"/>
            </a:xfrm>
          </p:grpSpPr>
          <p:cxnSp>
            <p:nvCxnSpPr>
              <p:cNvPr id="6295" name="직선 연결선 6294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6" name="직선 연결선 6295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7" name="직선 연결선 6296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98" name="원호 6297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99" name="원호 6298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00" name="원호 6299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01" name="직선 연결선 6300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2" name="직선 연결선 6301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3" name="직선 연결선 6302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4" name="직선 연결선 6303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5" name="직선 연결선 6304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6" name="직선 연결선 6305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07" name="원호 6306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08" name="원호 6307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09" name="원호 6308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10" name="원호 6309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11" name="원호 6310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12" name="원호 6311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313" name="직선 연결선 6312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14" name="직선 연결선 6313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15" name="직선 연결선 6314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16" name="원호 6315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17" name="원호 6316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318" name="원호 6317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6" name="그룹 3565"/>
            <p:cNvGrpSpPr>
              <a:grpSpLocks noChangeAspect="1"/>
            </p:cNvGrpSpPr>
            <p:nvPr/>
          </p:nvGrpSpPr>
          <p:grpSpPr>
            <a:xfrm>
              <a:off x="4119614" y="3574800"/>
              <a:ext cx="288000" cy="288039"/>
              <a:chOff x="5692800" y="2211210"/>
              <a:chExt cx="2880000" cy="2880390"/>
            </a:xfrm>
          </p:grpSpPr>
          <p:cxnSp>
            <p:nvCxnSpPr>
              <p:cNvPr id="6271" name="직선 연결선 6270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2" name="직선 연결선 6271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3" name="직선 연결선 6272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74" name="원호 6273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75" name="원호 6274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76" name="원호 6275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77" name="직선 연결선 6276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8" name="직선 연결선 6277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9" name="직선 연결선 6278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0" name="직선 연결선 6279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1" name="직선 연결선 6280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2" name="직선 연결선 6281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83" name="원호 6282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84" name="원호 6283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85" name="원호 6284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86" name="원호 6285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87" name="원호 6286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88" name="원호 6287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89" name="직선 연결선 6288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0" name="직선 연결선 6289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1" name="직선 연결선 6290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92" name="원호 6291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93" name="원호 6292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94" name="원호 6293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7" name="그룹 3566"/>
            <p:cNvGrpSpPr>
              <a:grpSpLocks noChangeAspect="1"/>
            </p:cNvGrpSpPr>
            <p:nvPr/>
          </p:nvGrpSpPr>
          <p:grpSpPr>
            <a:xfrm>
              <a:off x="4119614" y="3286800"/>
              <a:ext cx="288000" cy="288039"/>
              <a:chOff x="5692800" y="2211210"/>
              <a:chExt cx="2880000" cy="2880390"/>
            </a:xfrm>
          </p:grpSpPr>
          <p:cxnSp>
            <p:nvCxnSpPr>
              <p:cNvPr id="6247" name="직선 연결선 6246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8" name="직선 연결선 6247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9" name="직선 연결선 6248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50" name="원호 6249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51" name="원호 6250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52" name="원호 6251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53" name="직선 연결선 6252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4" name="직선 연결선 6253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5" name="직선 연결선 6254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6" name="직선 연결선 6255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7" name="직선 연결선 6256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8" name="직선 연결선 6257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59" name="원호 6258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0" name="원호 6259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1" name="원호 6260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2" name="원호 6261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3" name="원호 6262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4" name="원호 6263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65" name="직선 연결선 6264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6" name="직선 연결선 6265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7" name="직선 연결선 6266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68" name="원호 6267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69" name="원호 6268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70" name="원호 6269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8" name="그룹 3567"/>
            <p:cNvGrpSpPr>
              <a:grpSpLocks noChangeAspect="1"/>
            </p:cNvGrpSpPr>
            <p:nvPr/>
          </p:nvGrpSpPr>
          <p:grpSpPr>
            <a:xfrm>
              <a:off x="4116158" y="2998800"/>
              <a:ext cx="288000" cy="288039"/>
              <a:chOff x="5692800" y="2211210"/>
              <a:chExt cx="2880000" cy="2880390"/>
            </a:xfrm>
          </p:grpSpPr>
          <p:cxnSp>
            <p:nvCxnSpPr>
              <p:cNvPr id="6223" name="직선 연결선 6222"/>
              <p:cNvCxnSpPr/>
              <p:nvPr/>
            </p:nvCxnSpPr>
            <p:spPr bwMode="auto">
              <a:xfrm>
                <a:off x="616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24" name="직선 연결선 6223"/>
              <p:cNvCxnSpPr/>
              <p:nvPr/>
            </p:nvCxnSpPr>
            <p:spPr bwMode="auto">
              <a:xfrm>
                <a:off x="580943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25" name="직선 연결선 6224"/>
              <p:cNvCxnSpPr/>
              <p:nvPr/>
            </p:nvCxnSpPr>
            <p:spPr bwMode="auto">
              <a:xfrm>
                <a:off x="569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26" name="원호 6225"/>
              <p:cNvSpPr/>
              <p:nvPr/>
            </p:nvSpPr>
            <p:spPr bwMode="auto">
              <a:xfrm rot="16200000">
                <a:off x="6169430" y="26867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27" name="원호 6226"/>
              <p:cNvSpPr/>
              <p:nvPr/>
            </p:nvSpPr>
            <p:spPr bwMode="auto">
              <a:xfrm rot="16200000">
                <a:off x="580943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28" name="원호 6227"/>
              <p:cNvSpPr/>
              <p:nvPr/>
            </p:nvSpPr>
            <p:spPr bwMode="auto">
              <a:xfrm rot="16200000">
                <a:off x="5694230" y="221154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29" name="직선 연결선 6228"/>
              <p:cNvCxnSpPr/>
              <p:nvPr/>
            </p:nvCxnSpPr>
            <p:spPr bwMode="auto">
              <a:xfrm>
                <a:off x="6385430" y="268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0" name="직선 연결선 6229"/>
              <p:cNvCxnSpPr/>
              <p:nvPr/>
            </p:nvCxnSpPr>
            <p:spPr bwMode="auto">
              <a:xfrm>
                <a:off x="6385430" y="232674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1" name="직선 연결선 6230"/>
              <p:cNvCxnSpPr/>
              <p:nvPr/>
            </p:nvCxnSpPr>
            <p:spPr bwMode="auto">
              <a:xfrm>
                <a:off x="6385430" y="221121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2" name="직선 연결선 6231"/>
              <p:cNvCxnSpPr/>
              <p:nvPr/>
            </p:nvCxnSpPr>
            <p:spPr bwMode="auto">
              <a:xfrm flipH="1">
                <a:off x="809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3" name="직선 연결선 6232"/>
              <p:cNvCxnSpPr/>
              <p:nvPr/>
            </p:nvCxnSpPr>
            <p:spPr bwMode="auto">
              <a:xfrm>
                <a:off x="84576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4" name="직선 연결선 6233"/>
              <p:cNvCxnSpPr/>
              <p:nvPr/>
            </p:nvCxnSpPr>
            <p:spPr bwMode="auto">
              <a:xfrm>
                <a:off x="8572800" y="2902410"/>
                <a:ext cx="0" cy="1497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35" name="원호 6234"/>
              <p:cNvSpPr/>
              <p:nvPr/>
            </p:nvSpPr>
            <p:spPr bwMode="auto">
              <a:xfrm>
                <a:off x="7666790" y="268641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36" name="원호 6235"/>
              <p:cNvSpPr/>
              <p:nvPr/>
            </p:nvSpPr>
            <p:spPr bwMode="auto">
              <a:xfrm>
                <a:off x="7305600" y="232674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37" name="원호 6236"/>
              <p:cNvSpPr/>
              <p:nvPr/>
            </p:nvSpPr>
            <p:spPr bwMode="auto">
              <a:xfrm>
                <a:off x="7190400" y="221121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38" name="원호 6237"/>
              <p:cNvSpPr/>
              <p:nvPr/>
            </p:nvSpPr>
            <p:spPr bwMode="auto">
              <a:xfrm rot="10800000">
                <a:off x="56928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39" name="원호 6238"/>
              <p:cNvSpPr/>
              <p:nvPr/>
            </p:nvSpPr>
            <p:spPr bwMode="auto">
              <a:xfrm rot="10800000">
                <a:off x="616975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40" name="원호 6239"/>
              <p:cNvSpPr/>
              <p:nvPr/>
            </p:nvSpPr>
            <p:spPr bwMode="auto">
              <a:xfrm rot="10800000">
                <a:off x="5808000" y="382287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6241" name="직선 연결선 6240"/>
              <p:cNvCxnSpPr/>
              <p:nvPr/>
            </p:nvCxnSpPr>
            <p:spPr bwMode="auto">
              <a:xfrm>
                <a:off x="6385750" y="461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2" name="직선 연결선 6241"/>
              <p:cNvCxnSpPr/>
              <p:nvPr/>
            </p:nvCxnSpPr>
            <p:spPr bwMode="auto">
              <a:xfrm>
                <a:off x="6385750" y="49752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3" name="직선 연결선 6242"/>
              <p:cNvCxnSpPr/>
              <p:nvPr/>
            </p:nvCxnSpPr>
            <p:spPr bwMode="auto">
              <a:xfrm>
                <a:off x="6385750" y="5090400"/>
                <a:ext cx="14976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44" name="원호 6243"/>
              <p:cNvSpPr/>
              <p:nvPr/>
            </p:nvSpPr>
            <p:spPr bwMode="auto">
              <a:xfrm rot="5400000">
                <a:off x="7667770" y="418320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45" name="원호 6244"/>
              <p:cNvSpPr/>
              <p:nvPr/>
            </p:nvSpPr>
            <p:spPr bwMode="auto">
              <a:xfrm rot="5400000">
                <a:off x="7304170" y="3823200"/>
                <a:ext cx="1152000" cy="115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6246" name="원호 6245"/>
              <p:cNvSpPr/>
              <p:nvPr/>
            </p:nvSpPr>
            <p:spPr bwMode="auto">
              <a:xfrm rot="5400000">
                <a:off x="7190400" y="3709200"/>
                <a:ext cx="1382400" cy="13824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7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569" name="그룹 3568"/>
            <p:cNvGrpSpPr/>
            <p:nvPr/>
          </p:nvGrpSpPr>
          <p:grpSpPr>
            <a:xfrm>
              <a:off x="3828158" y="2998800"/>
              <a:ext cx="293376" cy="2592039"/>
              <a:chOff x="3528000" y="2998800"/>
              <a:chExt cx="293376" cy="2592039"/>
            </a:xfrm>
          </p:grpSpPr>
          <p:grpSp>
            <p:nvGrpSpPr>
              <p:cNvPr id="3570" name="그룹 3569"/>
              <p:cNvGrpSpPr>
                <a:grpSpLocks noChangeAspect="1"/>
              </p:cNvGrpSpPr>
              <p:nvPr/>
            </p:nvGrpSpPr>
            <p:grpSpPr>
              <a:xfrm>
                <a:off x="352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6199" name="직선 연결선 619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0" name="직선 연결선 619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1" name="직선 연결선 620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202" name="원호 620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03" name="원호 620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04" name="원호 620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205" name="직선 연결선 620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6" name="직선 연결선 620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7" name="직선 연결선 620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8" name="직선 연결선 620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09" name="직선 연결선 620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10" name="직선 연결선 620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211" name="원호 621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12" name="원호 621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13" name="원호 621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14" name="원호 621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15" name="원호 621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16" name="원호 621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217" name="직선 연결선 621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18" name="직선 연결선 621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19" name="직선 연결선 621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220" name="원호 621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21" name="원호 622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222" name="원호 622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1" name="그룹 3570"/>
              <p:cNvGrpSpPr>
                <a:grpSpLocks noChangeAspect="1"/>
              </p:cNvGrpSpPr>
              <p:nvPr/>
            </p:nvGrpSpPr>
            <p:grpSpPr>
              <a:xfrm>
                <a:off x="3528000" y="5014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6175" name="직선 연결선 617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76" name="직선 연결선 617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77" name="직선 연결선 617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178" name="원호 617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79" name="원호 617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80" name="원호 617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181" name="직선 연결선 618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82" name="직선 연결선 618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83" name="직선 연결선 618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84" name="직선 연결선 618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85" name="직선 연결선 618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86" name="직선 연결선 618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187" name="원호 618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88" name="원호 618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89" name="원호 618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90" name="원호 618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91" name="원호 619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92" name="원호 619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193" name="직선 연결선 619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94" name="직선 연결선 619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95" name="직선 연결선 619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196" name="원호 619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97" name="원호 619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98" name="원호 619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2" name="그룹 3571"/>
              <p:cNvGrpSpPr>
                <a:grpSpLocks noChangeAspect="1"/>
              </p:cNvGrpSpPr>
              <p:nvPr/>
            </p:nvGrpSpPr>
            <p:grpSpPr>
              <a:xfrm>
                <a:off x="3529920" y="4726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5701" name="직선 연결선 570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98" name="직선 연결선 599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99" name="직선 연결선 599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000" name="원호 599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001" name="원호 600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56" name="원호 615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157" name="직선 연결선 615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58" name="직선 연결선 615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59" name="직선 연결선 615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60" name="직선 연결선 615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61" name="직선 연결선 616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62" name="직선 연결선 616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163" name="원호 616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64" name="원호 616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65" name="원호 616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66" name="원호 616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67" name="원호 616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68" name="원호 616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6169" name="직선 연결선 616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70" name="직선 연결선 616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71" name="직선 연결선 617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172" name="원호 617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73" name="원호 617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6174" name="원호 617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3" name="그룹 3572"/>
              <p:cNvGrpSpPr>
                <a:grpSpLocks noChangeAspect="1"/>
              </p:cNvGrpSpPr>
              <p:nvPr/>
            </p:nvGrpSpPr>
            <p:grpSpPr>
              <a:xfrm>
                <a:off x="3529920" y="4438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4076" name="직선 연결선 407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77" name="직선 연결선 407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078" name="직선 연결선 407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505" name="원호 450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555" name="원호 455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562" name="원호 456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4563" name="직선 연결선 456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83" name="직선 연결선 478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84" name="직선 연결선 478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785" name="직선 연결선 478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953" name="직선 연결선 495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954" name="직선 연결선 495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4955" name="원호 495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239" name="원호 523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240" name="원호 523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241" name="원호 524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242" name="원호 524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243" name="원호 524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5487" name="직선 연결선 548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488" name="직선 연결선 548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562" name="직선 연결선 556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5563" name="원호 556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564" name="원호 556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5700" name="원호 569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4" name="그룹 3573"/>
              <p:cNvGrpSpPr>
                <a:grpSpLocks noChangeAspect="1"/>
              </p:cNvGrpSpPr>
              <p:nvPr/>
            </p:nvGrpSpPr>
            <p:grpSpPr>
              <a:xfrm>
                <a:off x="3531456" y="4150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3675" name="직선 연결선 367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76" name="직선 연결선 367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77" name="직선 연결선 367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78" name="원호 367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79" name="원호 367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80" name="원호 367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81" name="직선 연결선 368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82" name="직선 연결선 368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83" name="직선 연결선 368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84" name="직선 연결선 368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85" name="직선 연결선 368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86" name="직선 연결선 368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87" name="원호 368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88" name="원호 368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89" name="원호 368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90" name="원호 368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91" name="원호 369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92" name="원호 369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93" name="직선 연결선 369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94" name="직선 연결선 369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97" name="직선 연결선 369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98" name="원호 369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99" name="원호 369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700" name="원호 369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5" name="그룹 3574"/>
              <p:cNvGrpSpPr>
                <a:grpSpLocks noChangeAspect="1"/>
              </p:cNvGrpSpPr>
              <p:nvPr/>
            </p:nvGrpSpPr>
            <p:grpSpPr>
              <a:xfrm>
                <a:off x="3531456" y="386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3651" name="직선 연결선 365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52" name="직선 연결선 365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53" name="직선 연결선 365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54" name="원호 365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55" name="원호 365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56" name="원호 365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57" name="직선 연결선 365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58" name="직선 연결선 365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59" name="직선 연결선 365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60" name="직선 연결선 365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61" name="직선 연결선 366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62" name="직선 연결선 366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63" name="원호 366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64" name="원호 366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65" name="원호 366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66" name="원호 366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67" name="원호 366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68" name="원호 366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69" name="직선 연결선 366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70" name="직선 연결선 366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71" name="직선 연결선 367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72" name="원호 367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73" name="원호 367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74" name="원호 367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6" name="그룹 3575"/>
              <p:cNvGrpSpPr>
                <a:grpSpLocks noChangeAspect="1"/>
              </p:cNvGrpSpPr>
              <p:nvPr/>
            </p:nvGrpSpPr>
            <p:grpSpPr>
              <a:xfrm>
                <a:off x="3533376" y="3574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3627" name="직선 연결선 362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" name="직선 연결선 362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9" name="직선 연결선 362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0" name="원호 362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1" name="원호 363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2" name="원호 363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3" name="직선 연결선 363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4" name="직선 연결선 363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5" name="직선 연결선 363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6" name="직선 연결선 363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7" name="직선 연결선 363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8" name="직선 연결선 363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9" name="원호 363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0" name="원호 363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1" name="원호 364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2" name="원호 364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3" name="원호 364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4" name="원호 364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5" name="직선 연결선 364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6" name="직선 연결선 364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7" name="직선 연결선 364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8" name="원호 364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9" name="원호 364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50" name="원호 364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7" name="그룹 3576"/>
              <p:cNvGrpSpPr>
                <a:grpSpLocks noChangeAspect="1"/>
              </p:cNvGrpSpPr>
              <p:nvPr/>
            </p:nvGrpSpPr>
            <p:grpSpPr>
              <a:xfrm>
                <a:off x="3533376" y="3286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3603" name="직선 연결선 360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4" name="직선 연결선 360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" name="직선 연결선 360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6" name="원호 360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7" name="원호 360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8" name="원호 360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9" name="직선 연결선 360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" name="직선 연결선 360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1" name="직선 연결선 361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2" name="직선 연결선 361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3" name="직선 연결선 361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4" name="직선 연결선 361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5" name="원호 361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6" name="원호 361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" name="원호 361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8" name="원호 361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9" name="원호 361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0" name="원호 361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1" name="직선 연결선 362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2" name="직선 연결선 362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3" name="직선 연결선 362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4" name="원호 362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5" name="원호 362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6" name="원호 362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3578" name="그룹 3577"/>
              <p:cNvGrpSpPr>
                <a:grpSpLocks noChangeAspect="1"/>
              </p:cNvGrpSpPr>
              <p:nvPr/>
            </p:nvGrpSpPr>
            <p:grpSpPr>
              <a:xfrm>
                <a:off x="3529920" y="2998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3579" name="직선 연결선 357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0" name="직선 연결선 357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" name="직선 연결선 358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2" name="원호 358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3" name="원호 358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4" name="원호 358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5" name="직선 연결선 358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6" name="직선 연결선 358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7" name="직선 연결선 358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" name="직선 연결선 358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9" name="직선 연결선 358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0" name="직선 연결선 358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1" name="원호 359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2" name="원호 359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3" name="원호 359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" name="원호 359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5" name="원호 359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6" name="원호 359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7" name="직선 연결선 359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" name="직선 연결선 359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9" name="직선 연결선 359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0" name="원호 359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1" name="원호 360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2" name="원호 360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7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</p:grpSp>
      <p:grpSp>
        <p:nvGrpSpPr>
          <p:cNvPr id="9161" name="그룹 9160"/>
          <p:cNvGrpSpPr>
            <a:grpSpLocks noChangeAspect="1"/>
          </p:cNvGrpSpPr>
          <p:nvPr/>
        </p:nvGrpSpPr>
        <p:grpSpPr>
          <a:xfrm>
            <a:off x="4485885" y="3645024"/>
            <a:ext cx="4622619" cy="2725292"/>
            <a:chOff x="-36512" y="1043444"/>
            <a:chExt cx="9245237" cy="5450584"/>
          </a:xfrm>
        </p:grpSpPr>
        <p:cxnSp>
          <p:nvCxnSpPr>
            <p:cNvPr id="9162" name="직선 연결선 9161"/>
            <p:cNvCxnSpPr/>
            <p:nvPr/>
          </p:nvCxnSpPr>
          <p:spPr bwMode="auto">
            <a:xfrm flipV="1">
              <a:off x="3636000" y="2944800"/>
              <a:ext cx="40212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63" name="직선 연결선 9162"/>
            <p:cNvCxnSpPr/>
            <p:nvPr/>
          </p:nvCxnSpPr>
          <p:spPr bwMode="auto">
            <a:xfrm>
              <a:off x="4665599" y="2980800"/>
              <a:ext cx="29556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164" name="그룹 9163"/>
            <p:cNvGrpSpPr/>
            <p:nvPr/>
          </p:nvGrpSpPr>
          <p:grpSpPr>
            <a:xfrm>
              <a:off x="4701600" y="5302800"/>
              <a:ext cx="2592000" cy="288039"/>
              <a:chOff x="3814080" y="5302800"/>
              <a:chExt cx="2593920" cy="288039"/>
            </a:xfrm>
          </p:grpSpPr>
          <p:grpSp>
            <p:nvGrpSpPr>
              <p:cNvPr id="12015" name="그룹 12014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216" name="직선 연결선 1221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17" name="직선 연결선 1221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18" name="직선 연결선 1221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219" name="원호 1221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20" name="원호 1221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21" name="원호 1222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222" name="직선 연결선 1222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23" name="직선 연결선 1222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24" name="직선 연결선 1222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25" name="직선 연결선 1222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26" name="직선 연결선 1222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27" name="직선 연결선 1222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228" name="원호 1222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29" name="원호 1222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0" name="원호 1222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1" name="원호 1223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2" name="원호 1223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3" name="원호 1223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234" name="직선 연결선 1223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35" name="직선 연결선 1223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36" name="직선 연결선 1223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237" name="원호 1223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8" name="원호 1223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39" name="원호 1223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16" name="그룹 12015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192" name="직선 연결선 1219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93" name="직선 연결선 1219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94" name="직선 연결선 1219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95" name="원호 1219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96" name="원호 1219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97" name="원호 1219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98" name="직선 연결선 1219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99" name="직선 연결선 1219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00" name="직선 연결선 1219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01" name="직선 연결선 1220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02" name="직선 연결선 1220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03" name="직선 연결선 1220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204" name="원호 1220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05" name="원호 1220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06" name="원호 1220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07" name="원호 1220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08" name="원호 1220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09" name="원호 1220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210" name="직선 연결선 1220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11" name="직선 연결선 1221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212" name="직선 연결선 1221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213" name="원호 1221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14" name="원호 1221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215" name="원호 1221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17" name="그룹 12016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168" name="직선 연결선 1216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69" name="직선 연결선 1216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0" name="직선 연결선 1216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71" name="원호 1217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72" name="원호 1217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73" name="원호 1217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74" name="직선 연결선 1217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5" name="직선 연결선 1217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6" name="직선 연결선 1217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7" name="직선 연결선 1217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8" name="직선 연결선 1217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79" name="직선 연결선 1217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80" name="원호 1217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81" name="원호 1218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82" name="원호 1218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83" name="원호 1218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84" name="원호 1218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85" name="원호 1218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86" name="직선 연결선 1218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87" name="직선 연결선 1218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88" name="직선 연결선 1218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89" name="원호 1218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90" name="원호 1218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91" name="원호 1219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18" name="그룹 12017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144" name="직선 연결선 1214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45" name="직선 연결선 1214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46" name="직선 연결선 1214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47" name="원호 1214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48" name="원호 1214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49" name="원호 1214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50" name="직선 연결선 1214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51" name="직선 연결선 1215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52" name="직선 연결선 1215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53" name="직선 연결선 1215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54" name="직선 연결선 1215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55" name="직선 연결선 1215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56" name="원호 1215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57" name="원호 1215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58" name="원호 1215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59" name="원호 1215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60" name="원호 1215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61" name="원호 1216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62" name="직선 연결선 1216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63" name="직선 연결선 1216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64" name="직선 연결선 1216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65" name="원호 1216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66" name="원호 1216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67" name="원호 1216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19" name="그룹 12018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120" name="직선 연결선 12119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21" name="직선 연결선 12120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22" name="직선 연결선 12121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23" name="원호 12122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24" name="원호 12123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25" name="원호 12124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26" name="직선 연결선 12125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27" name="직선 연결선 12126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28" name="직선 연결선 12127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29" name="직선 연결선 12128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30" name="직선 연결선 12129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31" name="직선 연결선 12130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32" name="원호 12131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33" name="원호 12132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34" name="원호 12133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35" name="원호 12134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36" name="원호 12135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37" name="원호 12136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38" name="직선 연결선 12137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39" name="직선 연결선 12138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40" name="직선 연결선 12139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41" name="원호 12140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42" name="원호 12141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43" name="원호 12142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20" name="그룹 12019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096" name="직선 연결선 1209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97" name="직선 연결선 1209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98" name="직선 연결선 1209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99" name="원호 1209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00" name="원호 1209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01" name="원호 1210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02" name="직선 연결선 1210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03" name="직선 연결선 1210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04" name="직선 연결선 1210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05" name="직선 연결선 1210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06" name="직선 연결선 1210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07" name="직선 연결선 1210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08" name="원호 1210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09" name="원호 1210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0" name="원호 1210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1" name="원호 1211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2" name="원호 1211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3" name="원호 1211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114" name="직선 연결선 1211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15" name="직선 연결선 1211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116" name="직선 연결선 1211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117" name="원호 1211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8" name="원호 1211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119" name="원호 1211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21" name="그룹 12020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072" name="직선 연결선 1207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73" name="직선 연결선 1207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74" name="직선 연결선 1207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75" name="원호 1207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76" name="원호 1207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77" name="원호 1207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78" name="직선 연결선 1207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79" name="직선 연결선 1207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80" name="직선 연결선 1207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81" name="직선 연결선 1208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82" name="직선 연결선 1208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83" name="직선 연결선 1208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84" name="원호 1208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85" name="원호 1208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86" name="원호 1208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87" name="원호 1208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88" name="원호 1208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89" name="원호 1208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90" name="직선 연결선 1208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91" name="직선 연결선 1209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92" name="직선 연결선 1209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93" name="원호 1209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94" name="원호 1209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95" name="원호 1209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22" name="그룹 12021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048" name="직선 연결선 1204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49" name="직선 연결선 1204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0" name="직선 연결선 1204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51" name="원호 1205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52" name="원호 1205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53" name="원호 1205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54" name="직선 연결선 1205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5" name="직선 연결선 1205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6" name="직선 연결선 1205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7" name="직선 연결선 1205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8" name="직선 연결선 1205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59" name="직선 연결선 1205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60" name="원호 1205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61" name="원호 1206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62" name="원호 1206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63" name="원호 1206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64" name="원호 1206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65" name="원호 1206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66" name="직선 연결선 1206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67" name="직선 연결선 1206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68" name="직선 연결선 1206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69" name="원호 1206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70" name="원호 1206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71" name="원호 1207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2023" name="그룹 12022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2024" name="직선 연결선 1202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25" name="직선 연결선 1202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26" name="직선 연결선 1202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27" name="원호 1202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28" name="원호 1202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29" name="원호 1202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30" name="직선 연결선 1202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31" name="직선 연결선 1203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32" name="직선 연결선 1203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33" name="직선 연결선 1203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34" name="직선 연결선 1203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35" name="직선 연결선 1203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36" name="원호 1203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37" name="원호 1203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38" name="원호 1203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39" name="원호 1203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40" name="원호 1203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41" name="원호 1204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42" name="직선 연결선 1204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43" name="직선 연결선 1204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44" name="직선 연결선 1204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45" name="원호 1204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46" name="원호 1204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47" name="원호 1204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65" name="그룹 9164"/>
            <p:cNvGrpSpPr/>
            <p:nvPr/>
          </p:nvGrpSpPr>
          <p:grpSpPr>
            <a:xfrm>
              <a:off x="4701600" y="5014800"/>
              <a:ext cx="2592000" cy="288039"/>
              <a:chOff x="3814080" y="5302800"/>
              <a:chExt cx="2593920" cy="288039"/>
            </a:xfrm>
          </p:grpSpPr>
          <p:grpSp>
            <p:nvGrpSpPr>
              <p:cNvPr id="11790" name="그룹 11789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991" name="직선 연결선 1199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92" name="직선 연결선 1199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93" name="직선 연결선 1199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94" name="원호 1199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95" name="원호 1199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96" name="원호 1199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97" name="직선 연결선 1199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98" name="직선 연결선 1199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99" name="직선 연결선 1199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00" name="직선 연결선 1199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01" name="직선 연결선 1200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02" name="직선 연결선 1200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03" name="원호 1200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04" name="원호 1200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05" name="원호 1200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06" name="원호 1200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07" name="원호 1200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08" name="원호 1200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2009" name="직선 연결선 1200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10" name="직선 연결선 1200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011" name="직선 연결선 1201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2012" name="원호 1201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13" name="원호 1201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2014" name="원호 1201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1" name="그룹 11790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967" name="직선 연결선 1196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68" name="직선 연결선 1196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69" name="직선 연결선 1196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70" name="원호 1196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71" name="원호 1197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72" name="원호 1197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73" name="직선 연결선 1197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74" name="직선 연결선 1197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75" name="직선 연결선 1197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76" name="직선 연결선 1197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77" name="직선 연결선 1197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78" name="직선 연결선 1197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79" name="원호 1197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0" name="원호 1197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1" name="원호 1198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2" name="원호 1198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3" name="원호 1198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4" name="원호 1198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85" name="직선 연결선 1198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86" name="직선 연결선 1198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87" name="직선 연결선 1198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88" name="원호 1198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89" name="원호 1198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90" name="원호 1198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2" name="그룹 11791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943" name="직선 연결선 1194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44" name="직선 연결선 1194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45" name="직선 연결선 1194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46" name="원호 1194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47" name="원호 1194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48" name="원호 1194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49" name="직선 연결선 1194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50" name="직선 연결선 1194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51" name="직선 연결선 1195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52" name="직선 연결선 1195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53" name="직선 연결선 1195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54" name="직선 연결선 1195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55" name="원호 1195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56" name="원호 1195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57" name="원호 1195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58" name="원호 1195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59" name="원호 1195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60" name="원호 1195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61" name="직선 연결선 1196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62" name="직선 연결선 1196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63" name="직선 연결선 1196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64" name="원호 1196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65" name="원호 1196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66" name="원호 1196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3" name="그룹 11792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919" name="직선 연결선 1191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0" name="직선 연결선 1191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1" name="직선 연결선 1192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22" name="원호 1192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23" name="원호 1192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24" name="원호 1192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25" name="직선 연결선 1192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6" name="직선 연결선 1192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7" name="직선 연결선 1192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8" name="직선 연결선 1192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29" name="직선 연결선 1192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30" name="직선 연결선 1192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31" name="원호 1193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32" name="원호 1193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33" name="원호 1193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34" name="원호 1193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35" name="원호 1193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36" name="원호 1193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37" name="직선 연결선 1193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38" name="직선 연결선 1193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39" name="직선 연결선 1193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40" name="원호 1193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41" name="원호 1194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42" name="원호 1194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4" name="그룹 11793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895" name="직선 연결선 1189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96" name="직선 연결선 1189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97" name="직선 연결선 1189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98" name="원호 1189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99" name="원호 1189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00" name="원호 1189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01" name="직선 연결선 1190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02" name="직선 연결선 1190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03" name="직선 연결선 1190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04" name="직선 연결선 1190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05" name="직선 연결선 1190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06" name="직선 연결선 1190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07" name="원호 1190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08" name="원호 1190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09" name="원호 1190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10" name="원호 1190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11" name="원호 1191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12" name="원호 1191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913" name="직선 연결선 1191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14" name="직선 연결선 1191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915" name="직선 연결선 1191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916" name="원호 1191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17" name="원호 1191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918" name="원호 1191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5" name="그룹 11794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871" name="직선 연결선 1187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72" name="직선 연결선 1187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73" name="직선 연결선 1187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74" name="원호 1187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75" name="원호 1187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76" name="원호 1187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77" name="직선 연결선 1187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78" name="직선 연결선 1187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79" name="직선 연결선 1187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80" name="직선 연결선 1187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81" name="직선 연결선 1188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82" name="직선 연결선 1188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83" name="원호 1188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84" name="원호 1188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85" name="원호 1188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86" name="원호 1188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87" name="원호 1188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88" name="원호 1188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89" name="직선 연결선 1188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90" name="직선 연결선 1188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91" name="직선 연결선 1189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92" name="원호 1189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93" name="원호 1189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94" name="원호 1189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6" name="그룹 11795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847" name="직선 연결선 1184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48" name="직선 연결선 1184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49" name="직선 연결선 1184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50" name="원호 1184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51" name="원호 1185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52" name="원호 1185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53" name="직선 연결선 1185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54" name="직선 연결선 1185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55" name="직선 연결선 1185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56" name="직선 연결선 1185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57" name="직선 연결선 1185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58" name="직선 연결선 1185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59" name="원호 1185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0" name="원호 1185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1" name="원호 1186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2" name="원호 1186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3" name="원호 1186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4" name="원호 1186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65" name="직선 연결선 1186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66" name="직선 연결선 1186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67" name="직선 연결선 1186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68" name="원호 1186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69" name="원호 1186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70" name="원호 1186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7" name="그룹 11796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823" name="직선 연결선 1182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24" name="직선 연결선 1182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25" name="직선 연결선 1182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26" name="원호 1182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27" name="원호 1182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28" name="원호 1182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29" name="직선 연결선 1182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30" name="직선 연결선 1182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31" name="직선 연결선 1183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32" name="직선 연결선 1183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33" name="직선 연결선 1183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34" name="직선 연결선 1183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35" name="원호 1183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36" name="원호 1183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37" name="원호 1183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38" name="원호 1183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39" name="원호 1183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40" name="원호 1183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41" name="직선 연결선 1184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42" name="직선 연결선 1184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43" name="직선 연결선 1184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44" name="원호 1184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45" name="원호 1184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46" name="원호 1184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798" name="그룹 11797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799" name="직선 연결선 1179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0" name="직선 연결선 1179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1" name="직선 연결선 1180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02" name="원호 1180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03" name="원호 1180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04" name="원호 1180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05" name="직선 연결선 1180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6" name="직선 연결선 1180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7" name="직선 연결선 1180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8" name="직선 연결선 1180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09" name="직선 연결선 1180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10" name="직선 연결선 1180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11" name="원호 1181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12" name="원호 1181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13" name="원호 1181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14" name="원호 1181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15" name="원호 1181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16" name="원호 1181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817" name="직선 연결선 1181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18" name="직선 연결선 1181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19" name="직선 연결선 1181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820" name="원호 1181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21" name="원호 1182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822" name="원호 1182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66" name="그룹 9165"/>
            <p:cNvGrpSpPr/>
            <p:nvPr/>
          </p:nvGrpSpPr>
          <p:grpSpPr>
            <a:xfrm>
              <a:off x="4701600" y="4726800"/>
              <a:ext cx="2592000" cy="288039"/>
              <a:chOff x="3814080" y="5302800"/>
              <a:chExt cx="2593920" cy="288039"/>
            </a:xfrm>
          </p:grpSpPr>
          <p:grpSp>
            <p:nvGrpSpPr>
              <p:cNvPr id="11565" name="그룹 11564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766" name="직선 연결선 1176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67" name="직선 연결선 1176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68" name="직선 연결선 1176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69" name="원호 1176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70" name="원호 1176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71" name="원호 1177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72" name="직선 연결선 1177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73" name="직선 연결선 1177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74" name="직선 연결선 1177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75" name="직선 연결선 1177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76" name="직선 연결선 1177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77" name="직선 연결선 1177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78" name="원호 1177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79" name="원호 1177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0" name="원호 1177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1" name="원호 1178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2" name="원호 1178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3" name="원호 1178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84" name="직선 연결선 1178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85" name="직선 연결선 1178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86" name="직선 연결선 1178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87" name="원호 1178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8" name="원호 1178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89" name="원호 1178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66" name="그룹 11565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742" name="직선 연결선 1174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43" name="직선 연결선 1174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44" name="직선 연결선 1174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45" name="원호 1174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46" name="원호 1174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47" name="원호 1174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48" name="직선 연결선 1174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49" name="직선 연결선 1174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50" name="직선 연결선 1174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51" name="직선 연결선 1175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52" name="직선 연결선 1175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53" name="직선 연결선 1175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54" name="원호 1175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55" name="원호 1175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56" name="원호 1175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57" name="원호 1175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58" name="원호 1175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59" name="원호 1175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60" name="직선 연결선 1175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61" name="직선 연결선 1176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62" name="직선 연결선 1176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63" name="원호 1176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64" name="원호 1176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65" name="원호 1176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67" name="그룹 11566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718" name="직선 연결선 1171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19" name="직선 연결선 1171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0" name="직선 연결선 1171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21" name="원호 1172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22" name="원호 1172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23" name="원호 1172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24" name="직선 연결선 1172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5" name="직선 연결선 1172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6" name="직선 연결선 1172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7" name="직선 연결선 1172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8" name="직선 연결선 1172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29" name="직선 연결선 1172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30" name="원호 1172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31" name="원호 1173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32" name="원호 1173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33" name="원호 1173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34" name="원호 1173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35" name="원호 1173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36" name="직선 연결선 1173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37" name="직선 연결선 1173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38" name="직선 연결선 1173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39" name="원호 1173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40" name="원호 1173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41" name="원호 1174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68" name="그룹 11567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694" name="직선 연결선 1169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95" name="직선 연결선 1169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96" name="직선 연결선 1169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97" name="원호 1169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98" name="원호 1169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99" name="원호 1169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00" name="직선 연결선 1169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01" name="직선 연결선 1170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02" name="직선 연결선 1170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03" name="직선 연결선 1170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04" name="직선 연결선 1170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05" name="직선 연결선 1170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06" name="원호 1170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07" name="원호 1170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08" name="원호 1170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09" name="원호 1170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10" name="원호 1170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11" name="원호 1171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712" name="직선 연결선 1171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13" name="직선 연결선 1171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14" name="직선 연결선 1171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715" name="원호 1171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16" name="원호 1171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717" name="원호 1171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69" name="그룹 11568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670" name="직선 연결선 11669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71" name="직선 연결선 11670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72" name="직선 연결선 11671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73" name="원호 11672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74" name="원호 11673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75" name="원호 11674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76" name="직선 연결선 11675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77" name="직선 연결선 11676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78" name="직선 연결선 11677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79" name="직선 연결선 11678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80" name="직선 연결선 11679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81" name="직선 연결선 11680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82" name="원호 11681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83" name="원호 11682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84" name="원호 11683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85" name="원호 11684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86" name="원호 11685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87" name="원호 11686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88" name="직선 연결선 11687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89" name="직선 연결선 11688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90" name="직선 연결선 11689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91" name="원호 11690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92" name="원호 11691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93" name="원호 11692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70" name="그룹 11569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646" name="직선 연결선 1164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47" name="직선 연결선 1164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48" name="직선 연결선 1164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49" name="원호 1164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50" name="원호 1164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51" name="원호 1165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52" name="직선 연결선 1165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53" name="직선 연결선 1165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54" name="직선 연결선 1165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55" name="직선 연결선 1165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56" name="직선 연결선 1165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57" name="직선 연결선 1165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58" name="원호 1165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59" name="원호 1165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0" name="원호 1165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1" name="원호 1166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2" name="원호 1166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3" name="원호 1166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64" name="직선 연결선 1166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65" name="직선 연결선 1166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66" name="직선 연결선 1166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67" name="원호 1166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8" name="원호 1166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69" name="원호 1166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71" name="그룹 11570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622" name="직선 연결선 1162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23" name="직선 연결선 1162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24" name="직선 연결선 1162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25" name="원호 1162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26" name="원호 1162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27" name="원호 1162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28" name="직선 연결선 1162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29" name="직선 연결선 1162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30" name="직선 연결선 1162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31" name="직선 연결선 1163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32" name="직선 연결선 1163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33" name="직선 연결선 1163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34" name="원호 1163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35" name="원호 1163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36" name="원호 1163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37" name="원호 1163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38" name="원호 1163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39" name="원호 1163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40" name="직선 연결선 1163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41" name="직선 연결선 1164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42" name="직선 연결선 1164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43" name="원호 1164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44" name="원호 1164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45" name="원호 1164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72" name="그룹 11571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598" name="직선 연결선 1159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99" name="직선 연결선 1159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0" name="직선 연결선 1159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01" name="원호 1160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02" name="원호 1160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03" name="원호 1160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04" name="직선 연결선 1160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5" name="직선 연결선 1160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6" name="직선 연결선 1160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7" name="직선 연결선 1160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8" name="직선 연결선 1160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09" name="직선 연결선 1160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10" name="원호 1160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11" name="원호 1161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12" name="원호 1161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13" name="원호 1161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14" name="원호 1161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15" name="원호 1161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616" name="직선 연결선 1161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17" name="직선 연결선 1161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618" name="직선 연결선 1161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619" name="원호 1161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20" name="원호 1161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621" name="원호 1162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573" name="그룹 11572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574" name="직선 연결선 1157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75" name="직선 연결선 1157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76" name="직선 연결선 1157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77" name="원호 1157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78" name="원호 1157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79" name="원호 1157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80" name="직선 연결선 1157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81" name="직선 연결선 1158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82" name="직선 연결선 1158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83" name="직선 연결선 1158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84" name="직선 연결선 1158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85" name="직선 연결선 1158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86" name="원호 1158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87" name="원호 1158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88" name="원호 1158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89" name="원호 1158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90" name="원호 1158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91" name="원호 1159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92" name="직선 연결선 1159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93" name="직선 연결선 1159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94" name="직선 연결선 1159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95" name="원호 1159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96" name="원호 1159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97" name="원호 1159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67" name="그룹 9166"/>
            <p:cNvGrpSpPr/>
            <p:nvPr/>
          </p:nvGrpSpPr>
          <p:grpSpPr>
            <a:xfrm>
              <a:off x="4701600" y="4438800"/>
              <a:ext cx="2592000" cy="288039"/>
              <a:chOff x="3814080" y="5302800"/>
              <a:chExt cx="2593920" cy="288039"/>
            </a:xfrm>
          </p:grpSpPr>
          <p:grpSp>
            <p:nvGrpSpPr>
              <p:cNvPr id="11340" name="그룹 11339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541" name="직선 연결선 1154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42" name="직선 연결선 1154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43" name="직선 연결선 1154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44" name="원호 1154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45" name="원호 1154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46" name="원호 1154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47" name="직선 연결선 1154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48" name="직선 연결선 1154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49" name="직선 연결선 1154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50" name="직선 연결선 1154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51" name="직선 연결선 1155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52" name="직선 연결선 1155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53" name="원호 1155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54" name="원호 1155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55" name="원호 1155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56" name="원호 1155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57" name="원호 1155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58" name="원호 1155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59" name="직선 연결선 1155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60" name="직선 연결선 1155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61" name="직선 연결선 1156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62" name="원호 1156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63" name="원호 1156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64" name="원호 1156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1" name="그룹 11340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517" name="직선 연결선 1151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18" name="직선 연결선 1151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19" name="직선 연결선 1151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20" name="원호 1151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21" name="원호 1152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22" name="원호 1152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23" name="직선 연결선 1152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24" name="직선 연결선 1152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25" name="직선 연결선 1152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26" name="직선 연결선 1152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27" name="직선 연결선 1152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28" name="직선 연결선 1152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29" name="원호 1152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0" name="원호 1152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1" name="원호 1153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2" name="원호 1153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3" name="원호 1153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4" name="원호 1153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35" name="직선 연결선 1153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36" name="직선 연결선 1153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37" name="직선 연결선 1153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38" name="원호 1153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39" name="원호 1153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40" name="원호 1153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2" name="그룹 11341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493" name="직선 연결선 1149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94" name="직선 연결선 1149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95" name="직선 연결선 1149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96" name="원호 1149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97" name="원호 1149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98" name="원호 1149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99" name="직선 연결선 1149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00" name="직선 연결선 1149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01" name="직선 연결선 1150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02" name="직선 연결선 1150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03" name="직선 연결선 1150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04" name="직선 연결선 1150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05" name="원호 1150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06" name="원호 1150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07" name="원호 1150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08" name="원호 1150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09" name="원호 1150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10" name="원호 1150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511" name="직선 연결선 1151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12" name="직선 연결선 1151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513" name="직선 연결선 1151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514" name="원호 1151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15" name="원호 1151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516" name="원호 1151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3" name="그룹 11342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469" name="직선 연결선 1146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0" name="직선 연결선 1146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1" name="직선 연결선 1147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72" name="원호 1147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73" name="원호 1147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74" name="원호 1147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75" name="직선 연결선 1147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6" name="직선 연결선 1147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7" name="직선 연결선 1147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8" name="직선 연결선 1147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79" name="직선 연결선 1147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80" name="직선 연결선 1147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81" name="원호 1148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82" name="원호 1148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83" name="원호 1148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84" name="원호 1148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85" name="원호 1148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86" name="원호 1148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87" name="직선 연결선 1148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88" name="직선 연결선 1148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89" name="직선 연결선 1148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90" name="원호 1148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91" name="원호 1149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92" name="원호 1149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4" name="그룹 11343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445" name="직선 연결선 1144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46" name="직선 연결선 1144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47" name="직선 연결선 1144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48" name="원호 1144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49" name="원호 1144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50" name="원호 1144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51" name="직선 연결선 1145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52" name="직선 연결선 1145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53" name="직선 연결선 1145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54" name="직선 연결선 1145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55" name="직선 연결선 1145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56" name="직선 연결선 1145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57" name="원호 1145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58" name="원호 1145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59" name="원호 1145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60" name="원호 1145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61" name="원호 1146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62" name="원호 1146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63" name="직선 연결선 1146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64" name="직선 연결선 1146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65" name="직선 연결선 1146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66" name="원호 1146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67" name="원호 1146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68" name="원호 1146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5" name="그룹 11344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421" name="직선 연결선 1142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22" name="직선 연결선 1142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23" name="직선 연결선 1142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24" name="원호 1142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25" name="원호 1142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26" name="원호 1142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27" name="직선 연결선 1142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28" name="직선 연결선 1142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29" name="직선 연결선 1142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30" name="직선 연결선 1142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31" name="직선 연결선 1143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32" name="직선 연결선 1143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33" name="원호 1143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34" name="원호 1143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35" name="원호 1143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36" name="원호 1143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37" name="원호 1143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38" name="원호 1143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39" name="직선 연결선 1143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40" name="직선 연결선 1143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41" name="직선 연결선 1144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42" name="원호 1144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43" name="원호 1144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44" name="원호 1144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6" name="그룹 11345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397" name="직선 연결선 1139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98" name="직선 연결선 1139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99" name="직선 연결선 1139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00" name="원호 1139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01" name="원호 1140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02" name="원호 1140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03" name="직선 연결선 1140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04" name="직선 연결선 1140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05" name="직선 연결선 1140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06" name="직선 연결선 1140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07" name="직선 연결선 1140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08" name="직선 연결선 1140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09" name="원호 1140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0" name="원호 1140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1" name="원호 1141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2" name="원호 1141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3" name="원호 1141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4" name="원호 1141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415" name="직선 연결선 1141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16" name="직선 연결선 1141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417" name="직선 연결선 1141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418" name="원호 1141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19" name="원호 1141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420" name="원호 1141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7" name="그룹 11346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373" name="직선 연결선 1137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74" name="직선 연결선 1137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75" name="직선 연결선 1137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76" name="원호 1137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77" name="원호 1137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78" name="원호 1137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79" name="직선 연결선 1137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80" name="직선 연결선 1137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81" name="직선 연결선 1138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82" name="직선 연결선 1138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83" name="직선 연결선 1138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84" name="직선 연결선 1138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85" name="원호 1138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86" name="원호 1138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87" name="원호 1138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88" name="원호 1138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89" name="원호 1138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90" name="원호 1138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91" name="직선 연결선 1139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92" name="직선 연결선 1139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93" name="직선 연결선 1139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94" name="원호 1139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95" name="원호 1139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96" name="원호 1139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348" name="그룹 11347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349" name="직선 연결선 1134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0" name="직선 연결선 1134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1" name="직선 연결선 1135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52" name="원호 1135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53" name="원호 1135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54" name="원호 1135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55" name="직선 연결선 1135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6" name="직선 연결선 1135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7" name="직선 연결선 1135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8" name="직선 연결선 1135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59" name="직선 연결선 1135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60" name="직선 연결선 1135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61" name="원호 1136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62" name="원호 1136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63" name="원호 1136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64" name="원호 1136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65" name="원호 1136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66" name="원호 1136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67" name="직선 연결선 1136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68" name="직선 연결선 1136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69" name="직선 연결선 1136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70" name="원호 1136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71" name="원호 1137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72" name="원호 1137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68" name="그룹 9167"/>
            <p:cNvGrpSpPr/>
            <p:nvPr/>
          </p:nvGrpSpPr>
          <p:grpSpPr>
            <a:xfrm>
              <a:off x="4701600" y="4150800"/>
              <a:ext cx="2592000" cy="288039"/>
              <a:chOff x="3814080" y="5302800"/>
              <a:chExt cx="2593920" cy="288039"/>
            </a:xfrm>
          </p:grpSpPr>
          <p:grpSp>
            <p:nvGrpSpPr>
              <p:cNvPr id="11115" name="그룹 11114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316" name="직선 연결선 1131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17" name="직선 연결선 1131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18" name="직선 연결선 1131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19" name="원호 1131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20" name="원호 1131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21" name="원호 1132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22" name="직선 연결선 1132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23" name="직선 연결선 1132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24" name="직선 연결선 1132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25" name="직선 연결선 1132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26" name="직선 연결선 1132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27" name="직선 연결선 1132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28" name="원호 1132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29" name="원호 1132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0" name="원호 1132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1" name="원호 1133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2" name="원호 1133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3" name="원호 1133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34" name="직선 연결선 1133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35" name="직선 연결선 1133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36" name="직선 연결선 1133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37" name="원호 1133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8" name="원호 1133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39" name="원호 1133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16" name="그룹 11115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292" name="직선 연결선 1129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93" name="직선 연결선 1129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94" name="직선 연결선 1129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95" name="원호 1129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96" name="원호 1129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97" name="원호 1129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98" name="직선 연결선 1129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99" name="직선 연결선 1129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00" name="직선 연결선 1129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01" name="직선 연결선 1130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02" name="직선 연결선 1130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03" name="직선 연결선 1130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04" name="원호 1130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05" name="원호 1130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06" name="원호 1130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07" name="원호 1130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08" name="원호 1130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09" name="원호 1130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310" name="직선 연결선 1130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11" name="직선 연결선 1131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312" name="직선 연결선 1131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313" name="원호 1131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14" name="원호 1131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315" name="원호 1131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17" name="그룹 11116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268" name="직선 연결선 1126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69" name="직선 연결선 1126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0" name="직선 연결선 1126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71" name="원호 1127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72" name="원호 1127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73" name="원호 1127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74" name="직선 연결선 1127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5" name="직선 연결선 1127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6" name="직선 연결선 1127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7" name="직선 연결선 1127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8" name="직선 연결선 1127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79" name="직선 연결선 1127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80" name="원호 1127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81" name="원호 1128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82" name="원호 1128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83" name="원호 1128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84" name="원호 1128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85" name="원호 1128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86" name="직선 연결선 1128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87" name="직선 연결선 1128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88" name="직선 연결선 1128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89" name="원호 1128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90" name="원호 1128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91" name="원호 1129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18" name="그룹 11117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244" name="직선 연결선 1124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45" name="직선 연결선 1124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46" name="직선 연결선 1124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47" name="원호 1124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48" name="원호 1124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49" name="원호 1124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50" name="직선 연결선 1124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51" name="직선 연결선 1125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52" name="직선 연결선 1125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53" name="직선 연결선 1125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54" name="직선 연결선 1125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55" name="직선 연결선 1125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56" name="원호 1125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57" name="원호 1125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58" name="원호 1125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59" name="원호 1125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60" name="원호 1125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61" name="원호 1126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62" name="직선 연결선 1126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63" name="직선 연결선 1126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64" name="직선 연결선 1126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65" name="원호 1126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66" name="원호 1126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67" name="원호 1126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19" name="그룹 11118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220" name="직선 연결선 11219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21" name="직선 연결선 11220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22" name="직선 연결선 11221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23" name="원호 11222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24" name="원호 11223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25" name="원호 11224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26" name="직선 연결선 11225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27" name="직선 연결선 11226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28" name="직선 연결선 11227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29" name="직선 연결선 11228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30" name="직선 연결선 11229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31" name="직선 연결선 11230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32" name="원호 11231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33" name="원호 11232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34" name="원호 11233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35" name="원호 11234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36" name="원호 11235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37" name="원호 11236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38" name="직선 연결선 11237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39" name="직선 연결선 11238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40" name="직선 연결선 11239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41" name="원호 11240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42" name="원호 11241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43" name="원호 11242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20" name="그룹 11119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196" name="직선 연결선 1119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97" name="직선 연결선 1119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98" name="직선 연결선 1119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99" name="원호 1119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00" name="원호 1119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01" name="원호 1120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02" name="직선 연결선 1120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03" name="직선 연결선 1120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04" name="직선 연결선 1120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05" name="직선 연결선 1120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06" name="직선 연결선 1120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07" name="직선 연결선 1120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08" name="원호 1120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09" name="원호 1120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0" name="원호 1120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1" name="원호 1121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2" name="원호 1121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3" name="원호 1121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214" name="직선 연결선 1121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15" name="직선 연결선 1121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216" name="직선 연결선 1121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217" name="원호 1121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8" name="원호 1121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219" name="원호 1121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21" name="그룹 11120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172" name="직선 연결선 1117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73" name="직선 연결선 1117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74" name="직선 연결선 1117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75" name="원호 1117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76" name="원호 1117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77" name="원호 1117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78" name="직선 연결선 1117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79" name="직선 연결선 1117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80" name="직선 연결선 1117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81" name="직선 연결선 1118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82" name="직선 연결선 1118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83" name="직선 연결선 1118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84" name="원호 1118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85" name="원호 1118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86" name="원호 1118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87" name="원호 1118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88" name="원호 1118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89" name="원호 1118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90" name="직선 연결선 1118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91" name="직선 연결선 1119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92" name="직선 연결선 1119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93" name="원호 1119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94" name="원호 1119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95" name="원호 1119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22" name="그룹 11121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148" name="직선 연결선 1114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49" name="직선 연결선 1114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0" name="직선 연결선 1114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51" name="원호 1115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52" name="원호 1115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53" name="원호 1115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54" name="직선 연결선 1115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5" name="직선 연결선 1115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6" name="직선 연결선 1115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7" name="직선 연결선 1115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8" name="직선 연결선 1115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59" name="직선 연결선 1115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60" name="원호 1115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61" name="원호 1116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62" name="원호 1116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63" name="원호 1116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64" name="원호 1116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65" name="원호 1116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66" name="직선 연결선 1116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67" name="직선 연결선 1116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68" name="직선 연결선 1116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69" name="원호 1116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70" name="원호 1116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71" name="원호 1117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1123" name="그룹 11122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124" name="직선 연결선 1112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25" name="직선 연결선 1112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26" name="직선 연결선 1112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27" name="원호 1112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28" name="원호 1112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29" name="원호 1112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30" name="직선 연결선 1112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31" name="직선 연결선 1113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32" name="직선 연결선 1113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33" name="직선 연결선 1113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34" name="직선 연결선 1113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35" name="직선 연결선 1113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36" name="원호 1113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37" name="원호 1113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38" name="원호 1113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39" name="원호 1113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40" name="원호 1113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41" name="원호 1114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42" name="직선 연결선 1114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43" name="직선 연결선 1114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44" name="직선 연결선 1114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45" name="원호 1114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46" name="원호 1114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47" name="원호 1114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69" name="그룹 9168"/>
            <p:cNvGrpSpPr/>
            <p:nvPr/>
          </p:nvGrpSpPr>
          <p:grpSpPr>
            <a:xfrm>
              <a:off x="4701600" y="3862800"/>
              <a:ext cx="2592000" cy="288039"/>
              <a:chOff x="3814080" y="5302800"/>
              <a:chExt cx="2593920" cy="288039"/>
            </a:xfrm>
          </p:grpSpPr>
          <p:grpSp>
            <p:nvGrpSpPr>
              <p:cNvPr id="10890" name="그룹 10889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091" name="직선 연결선 1109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92" name="직선 연결선 1109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93" name="직선 연결선 1109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94" name="원호 1109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95" name="원호 1109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96" name="원호 1109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97" name="직선 연결선 1109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98" name="직선 연결선 1109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99" name="직선 연결선 1109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00" name="직선 연결선 1109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01" name="직선 연결선 1110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02" name="직선 연결선 1110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03" name="원호 1110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04" name="원호 1110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05" name="원호 1110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06" name="원호 1110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07" name="원호 1110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08" name="원호 1110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109" name="직선 연결선 1110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10" name="직선 연결선 1110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111" name="직선 연결선 1111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112" name="원호 1111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13" name="원호 1111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114" name="원호 1111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1" name="그룹 10890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067" name="직선 연결선 1106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68" name="직선 연결선 1106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69" name="직선 연결선 1106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70" name="원호 1106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71" name="원호 1107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72" name="원호 1107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73" name="직선 연결선 1107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74" name="직선 연결선 1107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75" name="직선 연결선 1107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76" name="직선 연결선 1107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77" name="직선 연결선 1107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78" name="직선 연결선 1107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79" name="원호 1107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0" name="원호 1107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1" name="원호 1108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2" name="원호 1108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3" name="원호 1108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4" name="원호 1108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85" name="직선 연결선 1108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86" name="직선 연결선 1108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87" name="직선 연결선 1108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88" name="원호 1108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89" name="원호 1108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90" name="원호 1108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2" name="그룹 10891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043" name="직선 연결선 1104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44" name="직선 연결선 1104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45" name="직선 연결선 1104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46" name="원호 1104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47" name="원호 1104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48" name="원호 1104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49" name="직선 연결선 1104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50" name="직선 연결선 1104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51" name="직선 연결선 1105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52" name="직선 연결선 1105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53" name="직선 연결선 1105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54" name="직선 연결선 1105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55" name="원호 1105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56" name="원호 1105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57" name="원호 1105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58" name="원호 1105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59" name="원호 1105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60" name="원호 1105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61" name="직선 연결선 1106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62" name="직선 연결선 1106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63" name="직선 연결선 1106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64" name="원호 1106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65" name="원호 1106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66" name="원호 1106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3" name="그룹 10892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1019" name="직선 연결선 1101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0" name="직선 연결선 1101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1" name="직선 연결선 1102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22" name="원호 1102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23" name="원호 1102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24" name="원호 1102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25" name="직선 연결선 1102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6" name="직선 연결선 1102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7" name="직선 연결선 1102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8" name="직선 연결선 1102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29" name="직선 연결선 1102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30" name="직선 연결선 1102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31" name="원호 1103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32" name="원호 1103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33" name="원호 1103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34" name="원호 1103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35" name="원호 1103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36" name="원호 1103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37" name="직선 연결선 1103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38" name="직선 연결선 1103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39" name="직선 연결선 1103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40" name="원호 1103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41" name="원호 1104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42" name="원호 1104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4" name="그룹 10893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995" name="직선 연결선 1099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96" name="직선 연결선 1099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97" name="직선 연결선 1099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98" name="원호 1099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99" name="원호 1099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00" name="원호 1099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01" name="직선 연결선 1100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02" name="직선 연결선 1100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03" name="직선 연결선 1100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04" name="직선 연결선 1100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05" name="직선 연결선 1100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06" name="직선 연결선 1100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07" name="원호 1100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08" name="원호 1100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09" name="원호 1100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10" name="원호 1100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11" name="원호 1101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12" name="원호 1101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1013" name="직선 연결선 1101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14" name="직선 연결선 1101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015" name="직선 연결선 1101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1016" name="원호 1101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17" name="원호 1101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1018" name="원호 1101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5" name="그룹 10894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971" name="직선 연결선 1097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72" name="직선 연결선 1097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73" name="직선 연결선 1097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74" name="원호 1097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75" name="원호 1097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76" name="원호 1097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77" name="직선 연결선 1097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78" name="직선 연결선 1097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79" name="직선 연결선 1097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80" name="직선 연결선 1097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81" name="직선 연결선 1098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82" name="직선 연결선 1098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83" name="원호 1098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84" name="원호 1098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85" name="원호 1098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86" name="원호 1098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87" name="원호 1098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88" name="원호 1098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89" name="직선 연결선 1098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90" name="직선 연결선 1098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91" name="직선 연결선 1099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92" name="원호 1099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93" name="원호 1099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94" name="원호 1099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6" name="그룹 10895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947" name="직선 연결선 1094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48" name="직선 연결선 1094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49" name="직선 연결선 1094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50" name="원호 1094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51" name="원호 1095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52" name="원호 1095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53" name="직선 연결선 1095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54" name="직선 연결선 1095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55" name="직선 연결선 1095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56" name="직선 연결선 1095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57" name="직선 연결선 1095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58" name="직선 연결선 1095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59" name="원호 1095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0" name="원호 1095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1" name="원호 1096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2" name="원호 1096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3" name="원호 1096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4" name="원호 1096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65" name="직선 연결선 1096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66" name="직선 연결선 1096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67" name="직선 연결선 1096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68" name="원호 1096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69" name="원호 1096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70" name="원호 1096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7" name="그룹 10896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923" name="직선 연결선 1092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24" name="직선 연결선 1092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25" name="직선 연결선 1092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26" name="원호 1092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27" name="원호 1092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28" name="원호 1092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29" name="직선 연결선 1092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30" name="직선 연결선 1092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31" name="직선 연결선 1093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32" name="직선 연결선 1093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33" name="직선 연결선 1093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34" name="직선 연결선 1093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35" name="원호 1093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36" name="원호 1093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37" name="원호 1093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38" name="원호 1093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39" name="원호 1093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40" name="원호 1093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41" name="직선 연결선 1094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42" name="직선 연결선 1094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43" name="직선 연결선 1094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44" name="원호 1094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45" name="원호 1094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46" name="원호 1094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898" name="그룹 10897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899" name="직선 연결선 1089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0" name="직선 연결선 1089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1" name="직선 연결선 1090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02" name="원호 1090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03" name="원호 1090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04" name="원호 1090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05" name="직선 연결선 1090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6" name="직선 연결선 1090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7" name="직선 연결선 1090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8" name="직선 연결선 1090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09" name="직선 연결선 1090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10" name="직선 연결선 1090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11" name="원호 1091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12" name="원호 1091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13" name="원호 1091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14" name="원호 1091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15" name="원호 1091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16" name="원호 1091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917" name="직선 연결선 1091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18" name="직선 연결선 1091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919" name="직선 연결선 1091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920" name="원호 1091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21" name="원호 1092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922" name="원호 1092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70" name="그룹 9169"/>
            <p:cNvGrpSpPr/>
            <p:nvPr/>
          </p:nvGrpSpPr>
          <p:grpSpPr>
            <a:xfrm>
              <a:off x="4701600" y="3574800"/>
              <a:ext cx="2592000" cy="288039"/>
              <a:chOff x="3814080" y="5302800"/>
              <a:chExt cx="2593920" cy="288039"/>
            </a:xfrm>
          </p:grpSpPr>
          <p:grpSp>
            <p:nvGrpSpPr>
              <p:cNvPr id="10665" name="그룹 10664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866" name="직선 연결선 1086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67" name="직선 연결선 1086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68" name="직선 연결선 1086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69" name="원호 1086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70" name="원호 1086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71" name="원호 1087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72" name="직선 연결선 1087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73" name="직선 연결선 1087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74" name="직선 연결선 1087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75" name="직선 연결선 1087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76" name="직선 연결선 1087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77" name="직선 연결선 1087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78" name="원호 1087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79" name="원호 1087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0" name="원호 1087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1" name="원호 1088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2" name="원호 1088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3" name="원호 1088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84" name="직선 연결선 1088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85" name="직선 연결선 1088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86" name="직선 연결선 1088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87" name="원호 1088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8" name="원호 1088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89" name="원호 1088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66" name="그룹 10665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842" name="직선 연결선 1084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43" name="직선 연결선 1084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44" name="직선 연결선 1084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45" name="원호 1084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46" name="원호 1084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47" name="원호 1084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48" name="직선 연결선 1084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49" name="직선 연결선 1084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50" name="직선 연결선 1084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51" name="직선 연결선 1085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52" name="직선 연결선 1085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53" name="직선 연결선 1085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54" name="원호 1085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55" name="원호 1085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56" name="원호 1085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57" name="원호 1085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58" name="원호 1085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59" name="원호 1085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60" name="직선 연결선 1085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61" name="직선 연결선 1086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62" name="직선 연결선 1086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63" name="원호 1086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64" name="원호 1086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65" name="원호 1086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67" name="그룹 10666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818" name="직선 연결선 1081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19" name="직선 연결선 1081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0" name="직선 연결선 1081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21" name="원호 1082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22" name="원호 1082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23" name="원호 1082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24" name="직선 연결선 1082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5" name="직선 연결선 1082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6" name="직선 연결선 1082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7" name="직선 연결선 1082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8" name="직선 연결선 1082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29" name="직선 연결선 1082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30" name="원호 1082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31" name="원호 1083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32" name="원호 1083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33" name="원호 1083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34" name="원호 1083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35" name="원호 1083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36" name="직선 연결선 1083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37" name="직선 연결선 1083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38" name="직선 연결선 1083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39" name="원호 1083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40" name="원호 1083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41" name="원호 1084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68" name="그룹 10667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794" name="직선 연결선 1079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95" name="직선 연결선 1079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96" name="직선 연결선 1079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97" name="원호 1079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98" name="원호 1079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99" name="원호 1079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00" name="직선 연결선 1079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01" name="직선 연결선 1080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02" name="직선 연결선 1080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03" name="직선 연결선 1080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04" name="직선 연결선 1080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05" name="직선 연결선 1080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06" name="원호 1080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07" name="원호 1080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08" name="원호 1080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09" name="원호 1080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10" name="원호 1080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11" name="원호 1081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812" name="직선 연결선 1081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13" name="직선 연결선 1081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814" name="직선 연결선 1081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815" name="원호 1081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16" name="원호 1081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817" name="원호 1081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69" name="그룹 10668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770" name="직선 연결선 10769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71" name="직선 연결선 10770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72" name="직선 연결선 10771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73" name="원호 10772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74" name="원호 10773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75" name="원호 10774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76" name="직선 연결선 10775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77" name="직선 연결선 10776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78" name="직선 연결선 10777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79" name="직선 연결선 10778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80" name="직선 연결선 10779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81" name="직선 연결선 10780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82" name="원호 10781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83" name="원호 10782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84" name="원호 10783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85" name="원호 10784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86" name="원호 10785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87" name="원호 10786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88" name="직선 연결선 10787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89" name="직선 연결선 10788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90" name="직선 연결선 10789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91" name="원호 10790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92" name="원호 10791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93" name="원호 10792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70" name="그룹 10669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746" name="직선 연결선 1074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47" name="직선 연결선 1074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48" name="직선 연결선 1074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49" name="원호 1074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50" name="원호 1074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51" name="원호 1075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52" name="직선 연결선 1075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53" name="직선 연결선 1075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54" name="직선 연결선 1075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55" name="직선 연결선 1075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56" name="직선 연결선 1075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57" name="직선 연결선 1075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58" name="원호 1075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59" name="원호 1075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0" name="원호 1075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1" name="원호 1076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2" name="원호 1076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3" name="원호 1076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64" name="직선 연결선 1076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65" name="직선 연결선 1076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66" name="직선 연결선 1076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67" name="원호 1076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8" name="원호 1076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69" name="원호 1076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71" name="그룹 10670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722" name="직선 연결선 1072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23" name="직선 연결선 1072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24" name="직선 연결선 1072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25" name="원호 1072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26" name="원호 1072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27" name="원호 1072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28" name="직선 연결선 1072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29" name="직선 연결선 1072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30" name="직선 연결선 1072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31" name="직선 연결선 1073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32" name="직선 연결선 1073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33" name="직선 연결선 1073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34" name="원호 1073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35" name="원호 1073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36" name="원호 1073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37" name="원호 1073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38" name="원호 1073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39" name="원호 1073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40" name="직선 연결선 1073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41" name="직선 연결선 1074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42" name="직선 연결선 1074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43" name="원호 1074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44" name="원호 1074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45" name="원호 1074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72" name="그룹 10671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698" name="직선 연결선 1069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99" name="직선 연결선 1069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0" name="직선 연결선 1069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01" name="원호 1070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02" name="원호 1070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03" name="원호 1070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04" name="직선 연결선 1070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5" name="직선 연결선 1070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6" name="직선 연결선 1070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7" name="직선 연결선 1070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8" name="직선 연결선 1070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09" name="직선 연결선 1070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10" name="원호 1070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11" name="원호 1071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12" name="원호 1071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13" name="원호 1071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14" name="원호 1071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15" name="원호 1071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716" name="직선 연결선 1071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17" name="직선 연결선 1071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718" name="직선 연결선 1071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719" name="원호 1071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20" name="원호 1071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721" name="원호 1072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673" name="그룹 10672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674" name="직선 연결선 1067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75" name="직선 연결선 1067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76" name="직선 연결선 1067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77" name="원호 1067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78" name="원호 1067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79" name="원호 1067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80" name="직선 연결선 1067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81" name="직선 연결선 1068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82" name="직선 연결선 1068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83" name="직선 연결선 1068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84" name="직선 연결선 1068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85" name="직선 연결선 1068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86" name="원호 1068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87" name="원호 1068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88" name="원호 1068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89" name="원호 1068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90" name="원호 1068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91" name="원호 1069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92" name="직선 연결선 1069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93" name="직선 연결선 1069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94" name="직선 연결선 1069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95" name="원호 1069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96" name="원호 1069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97" name="원호 1069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71" name="그룹 9170"/>
            <p:cNvGrpSpPr/>
            <p:nvPr/>
          </p:nvGrpSpPr>
          <p:grpSpPr>
            <a:xfrm>
              <a:off x="4701600" y="3286800"/>
              <a:ext cx="2592000" cy="288039"/>
              <a:chOff x="3814080" y="5302800"/>
              <a:chExt cx="2593920" cy="288039"/>
            </a:xfrm>
          </p:grpSpPr>
          <p:grpSp>
            <p:nvGrpSpPr>
              <p:cNvPr id="10440" name="그룹 10439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641" name="직선 연결선 1064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42" name="직선 연결선 1064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43" name="직선 연결선 1064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44" name="원호 1064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45" name="원호 1064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46" name="원호 1064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47" name="직선 연결선 1064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48" name="직선 연결선 1064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49" name="직선 연결선 1064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50" name="직선 연결선 1064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51" name="직선 연결선 1065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52" name="직선 연결선 1065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53" name="원호 1065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54" name="원호 1065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55" name="원호 1065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56" name="원호 1065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57" name="원호 1065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58" name="원호 1065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59" name="직선 연결선 1065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60" name="직선 연결선 1065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61" name="직선 연결선 1066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62" name="원호 1066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63" name="원호 1066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64" name="원호 1066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1" name="그룹 10440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617" name="직선 연결선 1061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18" name="직선 연결선 1061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19" name="직선 연결선 1061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20" name="원호 1061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21" name="원호 1062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22" name="원호 1062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23" name="직선 연결선 1062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24" name="직선 연결선 1062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25" name="직선 연결선 1062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26" name="직선 연결선 1062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27" name="직선 연결선 1062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28" name="직선 연결선 1062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29" name="원호 1062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0" name="원호 1062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1" name="원호 1063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2" name="원호 1063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3" name="원호 1063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4" name="원호 1063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35" name="직선 연결선 1063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36" name="직선 연결선 1063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37" name="직선 연결선 1063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38" name="원호 1063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39" name="원호 1063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40" name="원호 1063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2" name="그룹 10441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593" name="직선 연결선 1059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94" name="직선 연결선 1059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95" name="직선 연결선 1059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96" name="원호 1059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97" name="원호 1059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98" name="원호 1059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99" name="직선 연결선 1059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00" name="직선 연결선 1059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01" name="직선 연결선 1060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02" name="직선 연결선 1060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03" name="직선 연결선 1060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04" name="직선 연결선 1060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05" name="원호 1060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06" name="원호 1060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07" name="원호 1060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08" name="원호 1060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09" name="원호 1060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10" name="원호 1060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611" name="직선 연결선 1061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12" name="직선 연결선 1061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613" name="직선 연결선 1061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614" name="원호 1061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15" name="원호 1061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616" name="원호 1061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3" name="그룹 10442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569" name="직선 연결선 1056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0" name="직선 연결선 1056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1" name="직선 연결선 1057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72" name="원호 1057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73" name="원호 1057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74" name="원호 1057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75" name="직선 연결선 1057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6" name="직선 연결선 1057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7" name="직선 연결선 1057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8" name="직선 연결선 1057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79" name="직선 연결선 1057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80" name="직선 연결선 1057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81" name="원호 1058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82" name="원호 1058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83" name="원호 1058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84" name="원호 1058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85" name="원호 1058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86" name="원호 1058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87" name="직선 연결선 1058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88" name="직선 연결선 1058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89" name="직선 연결선 1058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90" name="원호 1058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91" name="원호 1059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92" name="원호 1059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4" name="그룹 10443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545" name="직선 연결선 1054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46" name="직선 연결선 1054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47" name="직선 연결선 1054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48" name="원호 1054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49" name="원호 1054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50" name="원호 1054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51" name="직선 연결선 1055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52" name="직선 연결선 1055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53" name="직선 연결선 1055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54" name="직선 연결선 1055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55" name="직선 연결선 1055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56" name="직선 연결선 1055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57" name="원호 1055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58" name="원호 1055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59" name="원호 1055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60" name="원호 1055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61" name="원호 1056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62" name="원호 1056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63" name="직선 연결선 1056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64" name="직선 연결선 1056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65" name="직선 연결선 1056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66" name="원호 1056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67" name="원호 1056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68" name="원호 1056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5" name="그룹 10444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521" name="직선 연결선 1052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22" name="직선 연결선 1052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23" name="직선 연결선 1052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24" name="원호 1052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25" name="원호 1052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26" name="원호 1052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27" name="직선 연결선 1052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28" name="직선 연결선 1052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29" name="직선 연결선 1052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30" name="직선 연결선 1052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31" name="직선 연결선 1053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32" name="직선 연결선 1053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33" name="원호 1053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34" name="원호 1053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35" name="원호 1053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36" name="원호 1053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37" name="원호 1053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38" name="원호 1053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39" name="직선 연결선 1053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40" name="직선 연결선 1053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41" name="직선 연결선 1054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42" name="원호 1054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43" name="원호 1054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44" name="원호 1054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6" name="그룹 10445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497" name="직선 연결선 1049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98" name="직선 연결선 1049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99" name="직선 연결선 1049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00" name="원호 1049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01" name="원호 1050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02" name="원호 1050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03" name="직선 연결선 1050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04" name="직선 연결선 1050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05" name="직선 연결선 1050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06" name="직선 연결선 1050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07" name="직선 연결선 1050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08" name="직선 연결선 1050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09" name="원호 1050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0" name="원호 1050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1" name="원호 1051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2" name="원호 1051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3" name="원호 1051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4" name="원호 1051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515" name="직선 연결선 1051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16" name="직선 연결선 1051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517" name="직선 연결선 1051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518" name="원호 1051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19" name="원호 1051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520" name="원호 1051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7" name="그룹 10446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473" name="직선 연결선 1047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74" name="직선 연결선 1047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75" name="직선 연결선 1047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76" name="원호 1047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77" name="원호 1047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78" name="원호 1047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79" name="직선 연결선 1047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80" name="직선 연결선 1047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81" name="직선 연결선 1048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82" name="직선 연결선 1048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83" name="직선 연결선 1048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84" name="직선 연결선 1048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85" name="원호 1048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86" name="원호 1048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87" name="원호 1048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88" name="원호 1048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89" name="원호 1048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90" name="원호 1048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91" name="직선 연결선 1049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92" name="직선 연결선 1049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93" name="직선 연결선 1049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94" name="원호 1049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95" name="원호 1049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96" name="원호 1049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448" name="그룹 10447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449" name="직선 연결선 1044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0" name="직선 연결선 1044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1" name="직선 연결선 1045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52" name="원호 1045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53" name="원호 1045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54" name="원호 1045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55" name="직선 연결선 1045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6" name="직선 연결선 1045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7" name="직선 연결선 1045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8" name="직선 연결선 1045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59" name="직선 연결선 1045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60" name="직선 연결선 1045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61" name="원호 1046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62" name="원호 1046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63" name="원호 1046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64" name="원호 1046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65" name="원호 1046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66" name="원호 1046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67" name="직선 연결선 1046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68" name="직선 연결선 1046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69" name="직선 연결선 1046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70" name="원호 1046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71" name="원호 1047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72" name="원호 1047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172" name="그룹 9171"/>
            <p:cNvGrpSpPr/>
            <p:nvPr/>
          </p:nvGrpSpPr>
          <p:grpSpPr>
            <a:xfrm>
              <a:off x="4701600" y="2998800"/>
              <a:ext cx="2592000" cy="288039"/>
              <a:chOff x="3814080" y="5302800"/>
              <a:chExt cx="2593920" cy="288039"/>
            </a:xfrm>
          </p:grpSpPr>
          <p:grpSp>
            <p:nvGrpSpPr>
              <p:cNvPr id="10215" name="그룹 10214"/>
              <p:cNvGrpSpPr>
                <a:grpSpLocks noChangeAspect="1"/>
              </p:cNvGrpSpPr>
              <p:nvPr/>
            </p:nvGrpSpPr>
            <p:grpSpPr>
              <a:xfrm>
                <a:off x="6120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416" name="직선 연결선 1041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17" name="직선 연결선 1041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18" name="직선 연결선 1041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19" name="원호 1041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20" name="원호 1041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21" name="원호 1042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22" name="직선 연결선 1042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23" name="직선 연결선 1042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24" name="직선 연결선 1042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25" name="직선 연결선 1042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26" name="직선 연결선 1042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27" name="직선 연결선 1042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28" name="원호 1042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29" name="원호 1042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0" name="원호 1042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1" name="원호 1043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2" name="원호 1043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3" name="원호 1043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34" name="직선 연결선 1043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35" name="직선 연결선 1043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36" name="직선 연결선 1043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37" name="원호 1043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8" name="원호 1043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39" name="원호 1043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16" name="그룹 10215"/>
              <p:cNvGrpSpPr>
                <a:grpSpLocks noChangeAspect="1"/>
              </p:cNvGrpSpPr>
              <p:nvPr/>
            </p:nvGrpSpPr>
            <p:grpSpPr>
              <a:xfrm>
                <a:off x="5830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392" name="직선 연결선 1039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93" name="직선 연결선 1039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94" name="직선 연결선 1039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95" name="원호 1039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96" name="원호 1039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97" name="원호 1039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98" name="직선 연결선 1039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99" name="직선 연결선 1039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00" name="직선 연결선 1039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01" name="직선 연결선 1040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02" name="직선 연결선 1040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03" name="직선 연결선 1040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04" name="원호 1040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05" name="원호 1040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06" name="원호 1040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07" name="원호 1040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08" name="원호 1040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09" name="원호 1040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410" name="직선 연결선 1040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11" name="직선 연결선 1041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412" name="직선 연결선 1041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413" name="원호 1041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14" name="원호 1041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415" name="원호 1041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17" name="그룹 10216"/>
              <p:cNvGrpSpPr>
                <a:grpSpLocks noChangeAspect="1"/>
              </p:cNvGrpSpPr>
              <p:nvPr/>
            </p:nvGrpSpPr>
            <p:grpSpPr>
              <a:xfrm>
                <a:off x="5545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368" name="직선 연결선 1036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69" name="직선 연결선 1036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0" name="직선 연결선 1036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71" name="원호 1037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72" name="원호 1037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73" name="원호 1037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74" name="직선 연결선 1037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5" name="직선 연결선 1037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6" name="직선 연결선 1037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7" name="직선 연결선 1037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8" name="직선 연결선 1037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79" name="직선 연결선 1037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80" name="원호 1037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81" name="원호 1038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82" name="원호 1038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83" name="원호 1038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84" name="원호 1038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85" name="원호 1038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86" name="직선 연결선 1038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87" name="직선 연결선 1038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88" name="직선 연결선 1038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89" name="원호 1038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90" name="원호 1038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91" name="원호 1039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18" name="그룹 10217"/>
              <p:cNvGrpSpPr>
                <a:grpSpLocks noChangeAspect="1"/>
              </p:cNvGrpSpPr>
              <p:nvPr/>
            </p:nvGrpSpPr>
            <p:grpSpPr>
              <a:xfrm>
                <a:off x="5256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344" name="직선 연결선 1034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45" name="직선 연결선 1034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46" name="직선 연결선 1034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47" name="원호 1034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48" name="원호 1034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49" name="원호 1034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50" name="직선 연결선 1034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51" name="직선 연결선 1035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52" name="직선 연결선 1035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53" name="직선 연결선 1035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54" name="직선 연결선 1035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55" name="직선 연결선 1035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56" name="원호 1035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57" name="원호 1035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58" name="원호 1035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59" name="원호 1035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60" name="원호 1035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61" name="원호 1036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62" name="직선 연결선 1036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63" name="직선 연결선 1036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64" name="직선 연결선 1036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65" name="원호 1036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66" name="원호 1036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67" name="원호 1036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19" name="그룹 10218"/>
              <p:cNvGrpSpPr>
                <a:grpSpLocks noChangeAspect="1"/>
              </p:cNvGrpSpPr>
              <p:nvPr/>
            </p:nvGrpSpPr>
            <p:grpSpPr>
              <a:xfrm>
                <a:off x="496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320" name="직선 연결선 10319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21" name="직선 연결선 10320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22" name="직선 연결선 10321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23" name="원호 10322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24" name="원호 10323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25" name="원호 10324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26" name="직선 연결선 10325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27" name="직선 연결선 10326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28" name="직선 연결선 10327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29" name="직선 연결선 10328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30" name="직선 연결선 10329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31" name="직선 연결선 10330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32" name="원호 10331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33" name="원호 10332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34" name="원호 10333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35" name="원호 10334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36" name="원호 10335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37" name="원호 10336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38" name="직선 연결선 10337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39" name="직선 연결선 10338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40" name="직선 연결선 10339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41" name="원호 10340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42" name="원호 10341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43" name="원호 10342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20" name="그룹 10219"/>
              <p:cNvGrpSpPr>
                <a:grpSpLocks noChangeAspect="1"/>
              </p:cNvGrpSpPr>
              <p:nvPr/>
            </p:nvGrpSpPr>
            <p:grpSpPr>
              <a:xfrm>
                <a:off x="4678044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296" name="직선 연결선 10295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97" name="직선 연결선 10296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98" name="직선 연결선 10297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99" name="원호 10298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00" name="원호 10299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01" name="원호 10300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02" name="직선 연결선 10301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03" name="직선 연결선 10302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04" name="직선 연결선 10303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05" name="직선 연결선 10304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06" name="직선 연결선 10305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07" name="직선 연결선 10306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08" name="원호 10307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09" name="원호 10308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0" name="원호 10309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1" name="원호 10310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2" name="원호 10311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3" name="원호 10312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314" name="직선 연결선 10313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15" name="직선 연결선 10314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316" name="직선 연결선 10315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317" name="원호 10316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8" name="원호 10317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319" name="원호 10318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21" name="그룹 10220"/>
              <p:cNvGrpSpPr>
                <a:grpSpLocks noChangeAspect="1"/>
              </p:cNvGrpSpPr>
              <p:nvPr/>
            </p:nvGrpSpPr>
            <p:grpSpPr>
              <a:xfrm>
                <a:off x="4393956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272" name="직선 연결선 10271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73" name="직선 연결선 10272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74" name="직선 연결선 10273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75" name="원호 10274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76" name="원호 10275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77" name="원호 10276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78" name="직선 연결선 10277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79" name="직선 연결선 10278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80" name="직선 연결선 10279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81" name="직선 연결선 10280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82" name="직선 연결선 10281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83" name="직선 연결선 10282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84" name="원호 10283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85" name="원호 10284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86" name="원호 10285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87" name="원호 10286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88" name="원호 10287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89" name="원호 10288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90" name="직선 연결선 10289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91" name="직선 연결선 10290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92" name="직선 연결선 10291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93" name="원호 10292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94" name="원호 10293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95" name="원호 10294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22" name="그룹 10221"/>
              <p:cNvGrpSpPr>
                <a:grpSpLocks noChangeAspect="1"/>
              </p:cNvGrpSpPr>
              <p:nvPr/>
            </p:nvGrpSpPr>
            <p:grpSpPr>
              <a:xfrm>
                <a:off x="4104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248" name="직선 연결선 10247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49" name="직선 연결선 10248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0" name="직선 연결선 10249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51" name="원호 10250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52" name="원호 10251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53" name="원호 10252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54" name="직선 연결선 10253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5" name="직선 연결선 10254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6" name="직선 연결선 10255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7" name="직선 연결선 10256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8" name="직선 연결선 10257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59" name="직선 연결선 10258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60" name="원호 10259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61" name="원호 10260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62" name="원호 10261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63" name="원호 10262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64" name="원호 10263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65" name="원호 10264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66" name="직선 연결선 10265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67" name="직선 연결선 10266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68" name="직선 연결선 10267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69" name="원호 10268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70" name="원호 10269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71" name="원호 10270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10223" name="그룹 10222"/>
              <p:cNvGrpSpPr>
                <a:grpSpLocks noChangeAspect="1"/>
              </p:cNvGrpSpPr>
              <p:nvPr/>
            </p:nvGrpSpPr>
            <p:grpSpPr>
              <a:xfrm>
                <a:off x="381408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10224" name="직선 연결선 10223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25" name="직선 연결선 10224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26" name="직선 연결선 10225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27" name="원호 10226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28" name="원호 10227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29" name="원호 10228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30" name="직선 연결선 10229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31" name="직선 연결선 10230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32" name="직선 연결선 10231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33" name="직선 연결선 10232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34" name="직선 연결선 10233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35" name="직선 연결선 10234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36" name="원호 10235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37" name="원호 10236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38" name="원호 10237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39" name="원호 10238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40" name="원호 10239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41" name="원호 10240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242" name="직선 연결선 10241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43" name="직선 연결선 10242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44" name="직선 연결선 10243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245" name="원호 10244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46" name="원호 10245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247" name="원호 10246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173" name="직선 연결선 9172"/>
            <p:cNvCxnSpPr/>
            <p:nvPr/>
          </p:nvCxnSpPr>
          <p:spPr bwMode="auto">
            <a:xfrm flipV="1">
              <a:off x="1368000" y="5583600"/>
              <a:ext cx="7668496" cy="564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lgDashDot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74" name="TextBox 9173"/>
            <p:cNvSpPr txBox="1"/>
            <p:nvPr/>
          </p:nvSpPr>
          <p:spPr>
            <a:xfrm>
              <a:off x="7652323" y="5514376"/>
              <a:ext cx="113877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180 </a:t>
              </a:r>
              <a:r>
                <a:rPr lang="en-US" altLang="ko-KR" sz="800" dirty="0">
                  <a:latin typeface="맑은 고딕" pitchFamily="50" charset="-127"/>
                  <a:ea typeface="맑은 고딕" pitchFamily="50" charset="-127"/>
                </a:rPr>
                <a:t>m</a:t>
              </a:r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75" name="직선 화살표 연결선 9174"/>
            <p:cNvCxnSpPr/>
            <p:nvPr/>
          </p:nvCxnSpPr>
          <p:spPr bwMode="auto">
            <a:xfrm>
              <a:off x="1548000" y="1412776"/>
              <a:ext cx="73296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176" name="직선 연결선 9175"/>
            <p:cNvCxnSpPr/>
            <p:nvPr/>
          </p:nvCxnSpPr>
          <p:spPr bwMode="auto">
            <a:xfrm flipV="1">
              <a:off x="8420755" y="1628800"/>
              <a:ext cx="720" cy="396000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77" name="TextBox 9176"/>
            <p:cNvSpPr txBox="1"/>
            <p:nvPr/>
          </p:nvSpPr>
          <p:spPr>
            <a:xfrm>
              <a:off x="3880874" y="1043444"/>
              <a:ext cx="2425022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1018	  </a:t>
              </a:r>
              <a:r>
                <a:rPr lang="en-US" altLang="ko-KR" sz="800" dirty="0">
                  <a:latin typeface="맑은 고딕" pitchFamily="50" charset="-127"/>
                  <a:ea typeface="맑은 고딕" pitchFamily="50" charset="-127"/>
                </a:rPr>
                <a:t>m</a:t>
              </a:r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78" name="직선 연결선 9177"/>
            <p:cNvCxnSpPr/>
            <p:nvPr/>
          </p:nvCxnSpPr>
          <p:spPr bwMode="auto">
            <a:xfrm>
              <a:off x="1548000" y="1630800"/>
              <a:ext cx="0" cy="396000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79" name="직선 연결선 9178"/>
            <p:cNvCxnSpPr/>
            <p:nvPr/>
          </p:nvCxnSpPr>
          <p:spPr bwMode="auto">
            <a:xfrm flipH="1">
              <a:off x="1548000" y="1630800"/>
              <a:ext cx="7329600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80" name="직선 화살표 연결선 9179"/>
            <p:cNvCxnSpPr/>
            <p:nvPr/>
          </p:nvCxnSpPr>
          <p:spPr bwMode="auto">
            <a:xfrm>
              <a:off x="0" y="5678633"/>
              <a:ext cx="15480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181" name="직선 화살표 연결선 9180"/>
            <p:cNvCxnSpPr/>
            <p:nvPr/>
          </p:nvCxnSpPr>
          <p:spPr bwMode="auto">
            <a:xfrm>
              <a:off x="0" y="6375281"/>
              <a:ext cx="88776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82" name="TextBox 9181"/>
            <p:cNvSpPr txBox="1"/>
            <p:nvPr/>
          </p:nvSpPr>
          <p:spPr>
            <a:xfrm>
              <a:off x="14418" y="5373216"/>
              <a:ext cx="136319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13510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83" name="TextBox 9182"/>
            <p:cNvSpPr txBox="1"/>
            <p:nvPr/>
          </p:nvSpPr>
          <p:spPr>
            <a:xfrm>
              <a:off x="7845531" y="6063140"/>
              <a:ext cx="136319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14528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84" name="TextBox 9183"/>
            <p:cNvSpPr txBox="1"/>
            <p:nvPr/>
          </p:nvSpPr>
          <p:spPr>
            <a:xfrm rot="16200000">
              <a:off x="7706373" y="3378260"/>
              <a:ext cx="113877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550</a:t>
              </a:r>
              <a:r>
                <a:rPr lang="en-US" altLang="ko-KR" sz="80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85" name="직선 화살표 연결선 9184"/>
            <p:cNvCxnSpPr/>
            <p:nvPr/>
          </p:nvCxnSpPr>
          <p:spPr bwMode="auto">
            <a:xfrm>
              <a:off x="7581600" y="5805264"/>
              <a:ext cx="12960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86" name="TextBox 9185"/>
            <p:cNvSpPr txBox="1"/>
            <p:nvPr/>
          </p:nvSpPr>
          <p:spPr>
            <a:xfrm>
              <a:off x="8944" y="1600846"/>
              <a:ext cx="1398460" cy="1169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Clearance</a:t>
              </a:r>
            </a:p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Filled with </a:t>
              </a:r>
            </a:p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Glass Fiber</a:t>
              </a:r>
            </a:p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(5 mm)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87" name="TextBox 9186"/>
            <p:cNvSpPr txBox="1"/>
            <p:nvPr/>
          </p:nvSpPr>
          <p:spPr>
            <a:xfrm>
              <a:off x="-36512" y="2824982"/>
              <a:ext cx="1642118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Ground Wrap</a:t>
              </a:r>
            </a:p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(5 mm)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88" name="직선 화살표 연결선 9187"/>
            <p:cNvCxnSpPr/>
            <p:nvPr/>
          </p:nvCxnSpPr>
          <p:spPr bwMode="auto">
            <a:xfrm>
              <a:off x="0" y="5805264"/>
              <a:ext cx="21600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89" name="TextBox 9188"/>
            <p:cNvSpPr txBox="1"/>
            <p:nvPr/>
          </p:nvSpPr>
          <p:spPr>
            <a:xfrm flipH="1">
              <a:off x="2024404" y="5624798"/>
              <a:ext cx="1395468" cy="430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13595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90" name="직선 화살표 연결선 9189"/>
            <p:cNvCxnSpPr/>
            <p:nvPr/>
          </p:nvCxnSpPr>
          <p:spPr bwMode="auto">
            <a:xfrm>
              <a:off x="-6216" y="5932944"/>
              <a:ext cx="36000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91" name="TextBox 9190"/>
            <p:cNvSpPr txBox="1"/>
            <p:nvPr/>
          </p:nvSpPr>
          <p:spPr>
            <a:xfrm flipH="1">
              <a:off x="3434638" y="5741522"/>
              <a:ext cx="1358150" cy="430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13795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92" name="직선 화살표 연결선 9191"/>
            <p:cNvCxnSpPr/>
            <p:nvPr/>
          </p:nvCxnSpPr>
          <p:spPr bwMode="auto">
            <a:xfrm>
              <a:off x="-1" y="6085343"/>
              <a:ext cx="47016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93" name="TextBox 9192"/>
            <p:cNvSpPr txBox="1"/>
            <p:nvPr/>
          </p:nvSpPr>
          <p:spPr>
            <a:xfrm flipH="1">
              <a:off x="4595815" y="5888294"/>
              <a:ext cx="1350734" cy="430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13948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94" name="직선 화살표 연결선 9193"/>
            <p:cNvCxnSpPr/>
            <p:nvPr/>
          </p:nvCxnSpPr>
          <p:spPr bwMode="auto">
            <a:xfrm>
              <a:off x="0" y="6237743"/>
              <a:ext cx="7581600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none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95" name="TextBox 9194"/>
            <p:cNvSpPr txBox="1"/>
            <p:nvPr/>
          </p:nvSpPr>
          <p:spPr>
            <a:xfrm flipH="1">
              <a:off x="6376979" y="5902760"/>
              <a:ext cx="1493258" cy="430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14348 mm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96" name="TextBox 9195"/>
            <p:cNvSpPr txBox="1"/>
            <p:nvPr/>
          </p:nvSpPr>
          <p:spPr>
            <a:xfrm>
              <a:off x="4138736" y="1628800"/>
              <a:ext cx="26655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Space (Filled with 316) for  Turn Transition and Feed Through (143 mm)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97" name="직선 연결선 9196"/>
            <p:cNvCxnSpPr/>
            <p:nvPr/>
          </p:nvCxnSpPr>
          <p:spPr bwMode="auto">
            <a:xfrm flipH="1" flipV="1">
              <a:off x="7444159" y="1633812"/>
              <a:ext cx="1" cy="136800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98" name="TextBox 9197"/>
            <p:cNvSpPr txBox="1"/>
            <p:nvPr/>
          </p:nvSpPr>
          <p:spPr>
            <a:xfrm rot="16200000">
              <a:off x="6698261" y="1940100"/>
              <a:ext cx="113877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190 </a:t>
              </a:r>
              <a:r>
                <a:rPr lang="en-US" altLang="ko-KR" sz="800" dirty="0">
                  <a:latin typeface="맑은 고딕" pitchFamily="50" charset="-127"/>
                  <a:ea typeface="맑은 고딕" pitchFamily="50" charset="-127"/>
                </a:rPr>
                <a:t>m</a:t>
              </a:r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99" name="직선 연결선 9198"/>
            <p:cNvCxnSpPr/>
            <p:nvPr/>
          </p:nvCxnSpPr>
          <p:spPr bwMode="auto">
            <a:xfrm>
              <a:off x="8877600" y="1629240"/>
              <a:ext cx="0" cy="396000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0" name="직선 연결선 9199"/>
            <p:cNvCxnSpPr/>
            <p:nvPr/>
          </p:nvCxnSpPr>
          <p:spPr bwMode="auto">
            <a:xfrm flipV="1">
              <a:off x="2160200" y="2340000"/>
              <a:ext cx="0" cy="3240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rgbClr val="FFFF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201" name="직선 연결선 9200"/>
            <p:cNvCxnSpPr/>
            <p:nvPr/>
          </p:nvCxnSpPr>
          <p:spPr bwMode="auto">
            <a:xfrm>
              <a:off x="2142780" y="2444400"/>
              <a:ext cx="0" cy="31392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2" name="직선 연결선 9201"/>
            <p:cNvCxnSpPr/>
            <p:nvPr/>
          </p:nvCxnSpPr>
          <p:spPr bwMode="auto">
            <a:xfrm>
              <a:off x="3618000" y="2444400"/>
              <a:ext cx="0" cy="31392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3" name="직선 연결선 9202"/>
            <p:cNvCxnSpPr/>
            <p:nvPr/>
          </p:nvCxnSpPr>
          <p:spPr bwMode="auto">
            <a:xfrm>
              <a:off x="2124000" y="2462400"/>
              <a:ext cx="15120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4" name="직선 연결선 9203"/>
            <p:cNvCxnSpPr/>
            <p:nvPr/>
          </p:nvCxnSpPr>
          <p:spPr bwMode="auto">
            <a:xfrm>
              <a:off x="2106000" y="2408400"/>
              <a:ext cx="0" cy="31752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5" name="직선 연결선 9204"/>
            <p:cNvCxnSpPr/>
            <p:nvPr/>
          </p:nvCxnSpPr>
          <p:spPr bwMode="auto">
            <a:xfrm>
              <a:off x="2088000" y="2426400"/>
              <a:ext cx="1584000" cy="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06" name="직선 연결선 9205"/>
            <p:cNvCxnSpPr/>
            <p:nvPr/>
          </p:nvCxnSpPr>
          <p:spPr bwMode="auto">
            <a:xfrm flipH="1">
              <a:off x="3552572" y="254952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07" name="그룹 9206"/>
            <p:cNvGrpSpPr/>
            <p:nvPr/>
          </p:nvGrpSpPr>
          <p:grpSpPr>
            <a:xfrm>
              <a:off x="3312000" y="2480400"/>
              <a:ext cx="287917" cy="518209"/>
              <a:chOff x="3312000" y="2480400"/>
              <a:chExt cx="287917" cy="518209"/>
            </a:xfrm>
          </p:grpSpPr>
          <p:sp>
            <p:nvSpPr>
              <p:cNvPr id="10192" name="원호 10191"/>
              <p:cNvSpPr/>
              <p:nvPr/>
            </p:nvSpPr>
            <p:spPr bwMode="auto">
              <a:xfrm rot="10800000">
                <a:off x="3359763" y="29078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193" name="원호 10192"/>
              <p:cNvSpPr/>
              <p:nvPr/>
            </p:nvSpPr>
            <p:spPr bwMode="auto">
              <a:xfrm rot="10800000">
                <a:off x="3323520" y="28718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194" name="원호 10193"/>
              <p:cNvSpPr/>
              <p:nvPr/>
            </p:nvSpPr>
            <p:spPr bwMode="auto">
              <a:xfrm rot="10800000">
                <a:off x="3312068" y="28602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195" name="직선 연결선 10194"/>
              <p:cNvCxnSpPr/>
              <p:nvPr/>
            </p:nvCxnSpPr>
            <p:spPr bwMode="auto">
              <a:xfrm>
                <a:off x="3381363" y="29510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96" name="직선 연결선 10195"/>
              <p:cNvCxnSpPr/>
              <p:nvPr/>
            </p:nvCxnSpPr>
            <p:spPr bwMode="auto">
              <a:xfrm>
                <a:off x="3381363" y="29870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97" name="직선 연결선 10196"/>
              <p:cNvCxnSpPr/>
              <p:nvPr/>
            </p:nvCxnSpPr>
            <p:spPr bwMode="auto">
              <a:xfrm>
                <a:off x="3381363" y="29986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98" name="직선 연결선 10197"/>
              <p:cNvCxnSpPr/>
              <p:nvPr/>
            </p:nvCxnSpPr>
            <p:spPr bwMode="auto">
              <a:xfrm>
                <a:off x="3359520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99" name="직선 연결선 10198"/>
              <p:cNvCxnSpPr/>
              <p:nvPr/>
            </p:nvCxnSpPr>
            <p:spPr bwMode="auto">
              <a:xfrm>
                <a:off x="3323520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00" name="직선 연결선 10199"/>
              <p:cNvCxnSpPr/>
              <p:nvPr/>
            </p:nvCxnSpPr>
            <p:spPr bwMode="auto">
              <a:xfrm>
                <a:off x="3312000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01" name="원호 10200"/>
              <p:cNvSpPr/>
              <p:nvPr/>
            </p:nvSpPr>
            <p:spPr bwMode="auto">
              <a:xfrm rot="16200000">
                <a:off x="3359763" y="25279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02" name="원호 10201"/>
              <p:cNvSpPr/>
              <p:nvPr/>
            </p:nvSpPr>
            <p:spPr bwMode="auto">
              <a:xfrm rot="16200000">
                <a:off x="3323520" y="24919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03" name="원호 10202"/>
              <p:cNvSpPr/>
              <p:nvPr/>
            </p:nvSpPr>
            <p:spPr bwMode="auto">
              <a:xfrm rot="16200000">
                <a:off x="3312000" y="24804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204" name="직선 연결선 10203"/>
              <p:cNvCxnSpPr/>
              <p:nvPr/>
            </p:nvCxnSpPr>
            <p:spPr bwMode="auto">
              <a:xfrm>
                <a:off x="3381363" y="25279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05" name="직선 연결선 10204"/>
              <p:cNvCxnSpPr/>
              <p:nvPr/>
            </p:nvCxnSpPr>
            <p:spPr bwMode="auto">
              <a:xfrm>
                <a:off x="3381363" y="24919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06" name="직선 연결선 10205"/>
              <p:cNvCxnSpPr/>
              <p:nvPr/>
            </p:nvCxnSpPr>
            <p:spPr bwMode="auto">
              <a:xfrm>
                <a:off x="3381363" y="24804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07" name="원호 10206"/>
              <p:cNvSpPr/>
              <p:nvPr/>
            </p:nvSpPr>
            <p:spPr bwMode="auto">
              <a:xfrm rot="5400000">
                <a:off x="3509372" y="29078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08" name="원호 10207"/>
              <p:cNvSpPr/>
              <p:nvPr/>
            </p:nvSpPr>
            <p:spPr bwMode="auto">
              <a:xfrm rot="5400000">
                <a:off x="3473557" y="28718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09" name="원호 10208"/>
              <p:cNvSpPr/>
              <p:nvPr/>
            </p:nvSpPr>
            <p:spPr bwMode="auto">
              <a:xfrm rot="5400000">
                <a:off x="3461677" y="28602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210" name="직선 연결선 10209"/>
              <p:cNvCxnSpPr/>
              <p:nvPr/>
            </p:nvCxnSpPr>
            <p:spPr bwMode="auto">
              <a:xfrm>
                <a:off x="3588397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11" name="직선 연결선 10210"/>
              <p:cNvCxnSpPr/>
              <p:nvPr/>
            </p:nvCxnSpPr>
            <p:spPr bwMode="auto">
              <a:xfrm>
                <a:off x="3599917" y="2549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212" name="원호 10211"/>
              <p:cNvSpPr/>
              <p:nvPr/>
            </p:nvSpPr>
            <p:spPr bwMode="auto">
              <a:xfrm>
                <a:off x="3509372" y="25279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13" name="원호 10212"/>
              <p:cNvSpPr/>
              <p:nvPr/>
            </p:nvSpPr>
            <p:spPr bwMode="auto">
              <a:xfrm>
                <a:off x="3473372" y="24919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214" name="원호 10213"/>
              <p:cNvSpPr/>
              <p:nvPr/>
            </p:nvSpPr>
            <p:spPr bwMode="auto">
              <a:xfrm>
                <a:off x="3461677" y="24804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08" name="그룹 9207"/>
            <p:cNvGrpSpPr>
              <a:grpSpLocks noChangeAspect="1"/>
            </p:cNvGrpSpPr>
            <p:nvPr/>
          </p:nvGrpSpPr>
          <p:grpSpPr>
            <a:xfrm>
              <a:off x="3025354" y="2480400"/>
              <a:ext cx="287917" cy="518209"/>
              <a:chOff x="5433232" y="1008008"/>
              <a:chExt cx="2879168" cy="5182089"/>
            </a:xfrm>
          </p:grpSpPr>
          <p:cxnSp>
            <p:nvCxnSpPr>
              <p:cNvPr id="10167" name="직선 연결선 10166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168" name="그룹 10167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169" name="원호 10168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70" name="원호 10169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71" name="원호 10170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72" name="직선 연결선 10171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3" name="직선 연결선 10172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4" name="직선 연결선 10173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5" name="직선 연결선 10174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6" name="직선 연결선 10175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7" name="직선 연결선 10176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78" name="원호 10177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79" name="원호 10178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80" name="원호 10179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81" name="직선 연결선 10180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82" name="직선 연결선 10181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83" name="직선 연결선 10182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84" name="원호 10183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85" name="원호 10184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86" name="원호 10185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87" name="직선 연결선 10186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88" name="직선 연결선 10187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89" name="원호 10188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90" name="원호 10189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91" name="원호 10190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09" name="그룹 9208"/>
            <p:cNvGrpSpPr>
              <a:grpSpLocks noChangeAspect="1"/>
            </p:cNvGrpSpPr>
            <p:nvPr/>
          </p:nvGrpSpPr>
          <p:grpSpPr>
            <a:xfrm>
              <a:off x="2737354" y="2480400"/>
              <a:ext cx="287917" cy="518209"/>
              <a:chOff x="5433232" y="1008008"/>
              <a:chExt cx="2879168" cy="5182089"/>
            </a:xfrm>
          </p:grpSpPr>
          <p:cxnSp>
            <p:nvCxnSpPr>
              <p:cNvPr id="10142" name="직선 연결선 10141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143" name="그룹 10142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144" name="원호 10143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45" name="원호 10144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46" name="원호 10145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47" name="직선 연결선 10146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48" name="직선 연결선 10147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49" name="직선 연결선 10148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0" name="직선 연결선 10149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1" name="직선 연결선 10150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2" name="직선 연결선 10151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53" name="원호 10152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54" name="원호 10153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55" name="원호 10154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56" name="직선 연결선 10155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7" name="직선 연결선 10156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8" name="직선 연결선 10157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59" name="원호 10158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60" name="원호 10159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61" name="원호 10160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62" name="직선 연결선 10161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63" name="직선 연결선 10162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64" name="원호 10163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65" name="원호 10164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66" name="원호 10165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10" name="그룹 9209"/>
            <p:cNvGrpSpPr>
              <a:grpSpLocks noChangeAspect="1"/>
            </p:cNvGrpSpPr>
            <p:nvPr/>
          </p:nvGrpSpPr>
          <p:grpSpPr>
            <a:xfrm>
              <a:off x="2448083" y="2480400"/>
              <a:ext cx="287917" cy="518209"/>
              <a:chOff x="5433232" y="1008008"/>
              <a:chExt cx="2879168" cy="5182089"/>
            </a:xfrm>
          </p:grpSpPr>
          <p:cxnSp>
            <p:nvCxnSpPr>
              <p:cNvPr id="10117" name="직선 연결선 10116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118" name="그룹 10117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119" name="원호 10118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20" name="원호 10119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21" name="원호 10120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22" name="직선 연결선 10121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23" name="직선 연결선 10122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24" name="직선 연결선 10123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25" name="직선 연결선 10124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26" name="직선 연결선 10125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27" name="직선 연결선 10126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28" name="원호 10127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29" name="원호 10128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30" name="원호 10129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31" name="직선 연결선 10130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32" name="직선 연결선 10131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33" name="직선 연결선 10132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34" name="원호 10133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35" name="원호 10134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36" name="원호 10135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37" name="직선 연결선 10136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38" name="직선 연결선 10137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39" name="원호 10138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40" name="원호 10139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41" name="원호 10140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11" name="그룹 9210"/>
            <p:cNvGrpSpPr>
              <a:grpSpLocks noChangeAspect="1"/>
            </p:cNvGrpSpPr>
            <p:nvPr/>
          </p:nvGrpSpPr>
          <p:grpSpPr>
            <a:xfrm>
              <a:off x="2160083" y="2480400"/>
              <a:ext cx="287917" cy="518209"/>
              <a:chOff x="5433232" y="1008008"/>
              <a:chExt cx="2879168" cy="5182089"/>
            </a:xfrm>
          </p:grpSpPr>
          <p:cxnSp>
            <p:nvCxnSpPr>
              <p:cNvPr id="10092" name="직선 연결선 10091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093" name="그룹 10092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094" name="원호 10093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95" name="원호 10094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96" name="원호 10095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97" name="직선 연결선 10096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98" name="직선 연결선 10097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99" name="직선 연결선 10098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00" name="직선 연결선 10099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01" name="직선 연결선 10100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02" name="직선 연결선 10101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03" name="원호 10102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04" name="원호 10103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05" name="원호 10104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06" name="직선 연결선 10105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07" name="직선 연결선 10106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08" name="직선 연결선 10107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09" name="원호 10108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10" name="원호 10109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11" name="원호 10110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112" name="직선 연결선 10111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13" name="직선 연결선 10112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114" name="원호 10113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15" name="원호 10114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116" name="원호 10115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12" name="직선 연결선 9211"/>
            <p:cNvCxnSpPr/>
            <p:nvPr/>
          </p:nvCxnSpPr>
          <p:spPr bwMode="auto">
            <a:xfrm flipH="1">
              <a:off x="3552314" y="306756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13" name="그룹 9212"/>
            <p:cNvGrpSpPr/>
            <p:nvPr/>
          </p:nvGrpSpPr>
          <p:grpSpPr>
            <a:xfrm>
              <a:off x="3311917" y="2998800"/>
              <a:ext cx="287917" cy="518209"/>
              <a:chOff x="3311917" y="2998800"/>
              <a:chExt cx="287917" cy="518209"/>
            </a:xfrm>
          </p:grpSpPr>
          <p:sp>
            <p:nvSpPr>
              <p:cNvPr id="10069" name="원호 10068"/>
              <p:cNvSpPr/>
              <p:nvPr/>
            </p:nvSpPr>
            <p:spPr bwMode="auto">
              <a:xfrm rot="10800000">
                <a:off x="3359680" y="34262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70" name="원호 10069"/>
              <p:cNvSpPr/>
              <p:nvPr/>
            </p:nvSpPr>
            <p:spPr bwMode="auto">
              <a:xfrm rot="10800000">
                <a:off x="3323437" y="33902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71" name="원호 10070"/>
              <p:cNvSpPr/>
              <p:nvPr/>
            </p:nvSpPr>
            <p:spPr bwMode="auto">
              <a:xfrm rot="10800000">
                <a:off x="3311985" y="33786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072" name="직선 연결선 10071"/>
              <p:cNvCxnSpPr/>
              <p:nvPr/>
            </p:nvCxnSpPr>
            <p:spPr bwMode="auto">
              <a:xfrm>
                <a:off x="3381280" y="34694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73" name="직선 연결선 10072"/>
              <p:cNvCxnSpPr/>
              <p:nvPr/>
            </p:nvCxnSpPr>
            <p:spPr bwMode="auto">
              <a:xfrm>
                <a:off x="3381280" y="35054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74" name="직선 연결선 10073"/>
              <p:cNvCxnSpPr/>
              <p:nvPr/>
            </p:nvCxnSpPr>
            <p:spPr bwMode="auto">
              <a:xfrm>
                <a:off x="3381280" y="35170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75" name="직선 연결선 10074"/>
              <p:cNvCxnSpPr/>
              <p:nvPr/>
            </p:nvCxnSpPr>
            <p:spPr bwMode="auto">
              <a:xfrm>
                <a:off x="3359437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76" name="직선 연결선 10075"/>
              <p:cNvCxnSpPr/>
              <p:nvPr/>
            </p:nvCxnSpPr>
            <p:spPr bwMode="auto">
              <a:xfrm>
                <a:off x="3323437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77" name="직선 연결선 10076"/>
              <p:cNvCxnSpPr/>
              <p:nvPr/>
            </p:nvCxnSpPr>
            <p:spPr bwMode="auto">
              <a:xfrm>
                <a:off x="3311917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078" name="원호 10077"/>
              <p:cNvSpPr/>
              <p:nvPr/>
            </p:nvSpPr>
            <p:spPr bwMode="auto">
              <a:xfrm rot="16200000">
                <a:off x="3359680" y="30463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79" name="원호 10078"/>
              <p:cNvSpPr/>
              <p:nvPr/>
            </p:nvSpPr>
            <p:spPr bwMode="auto">
              <a:xfrm rot="16200000">
                <a:off x="3323437" y="30103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80" name="원호 10079"/>
              <p:cNvSpPr/>
              <p:nvPr/>
            </p:nvSpPr>
            <p:spPr bwMode="auto">
              <a:xfrm rot="16200000">
                <a:off x="3311917" y="29988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081" name="직선 연결선 10080"/>
              <p:cNvCxnSpPr/>
              <p:nvPr/>
            </p:nvCxnSpPr>
            <p:spPr bwMode="auto">
              <a:xfrm>
                <a:off x="3381280" y="30463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82" name="직선 연결선 10081"/>
              <p:cNvCxnSpPr/>
              <p:nvPr/>
            </p:nvCxnSpPr>
            <p:spPr bwMode="auto">
              <a:xfrm>
                <a:off x="3381280" y="30103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83" name="직선 연결선 10082"/>
              <p:cNvCxnSpPr/>
              <p:nvPr/>
            </p:nvCxnSpPr>
            <p:spPr bwMode="auto">
              <a:xfrm>
                <a:off x="3381280" y="29988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084" name="원호 10083"/>
              <p:cNvSpPr/>
              <p:nvPr/>
            </p:nvSpPr>
            <p:spPr bwMode="auto">
              <a:xfrm rot="5400000">
                <a:off x="3509289" y="34262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85" name="원호 10084"/>
              <p:cNvSpPr/>
              <p:nvPr/>
            </p:nvSpPr>
            <p:spPr bwMode="auto">
              <a:xfrm rot="5400000">
                <a:off x="3473474" y="33902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86" name="원호 10085"/>
              <p:cNvSpPr/>
              <p:nvPr/>
            </p:nvSpPr>
            <p:spPr bwMode="auto">
              <a:xfrm rot="5400000">
                <a:off x="3461594" y="33786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10087" name="직선 연결선 10086"/>
              <p:cNvCxnSpPr/>
              <p:nvPr/>
            </p:nvCxnSpPr>
            <p:spPr bwMode="auto">
              <a:xfrm>
                <a:off x="3588314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88" name="직선 연결선 10087"/>
              <p:cNvCxnSpPr/>
              <p:nvPr/>
            </p:nvCxnSpPr>
            <p:spPr bwMode="auto">
              <a:xfrm>
                <a:off x="3599834" y="30675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089" name="원호 10088"/>
              <p:cNvSpPr/>
              <p:nvPr/>
            </p:nvSpPr>
            <p:spPr bwMode="auto">
              <a:xfrm>
                <a:off x="3509289" y="30463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90" name="원호 10089"/>
              <p:cNvSpPr/>
              <p:nvPr/>
            </p:nvSpPr>
            <p:spPr bwMode="auto">
              <a:xfrm>
                <a:off x="3473289" y="30103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10091" name="원호 10090"/>
              <p:cNvSpPr/>
              <p:nvPr/>
            </p:nvSpPr>
            <p:spPr bwMode="auto">
              <a:xfrm>
                <a:off x="3461594" y="29988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14" name="그룹 9213"/>
            <p:cNvGrpSpPr>
              <a:grpSpLocks noChangeAspect="1"/>
            </p:cNvGrpSpPr>
            <p:nvPr/>
          </p:nvGrpSpPr>
          <p:grpSpPr>
            <a:xfrm>
              <a:off x="3025271" y="2998800"/>
              <a:ext cx="287917" cy="518209"/>
              <a:chOff x="5433232" y="1008008"/>
              <a:chExt cx="2879168" cy="5182089"/>
            </a:xfrm>
          </p:grpSpPr>
          <p:cxnSp>
            <p:nvCxnSpPr>
              <p:cNvPr id="10044" name="직선 연결선 10043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045" name="그룹 10044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046" name="원호 10045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47" name="원호 10046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48" name="원호 10047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49" name="직선 연결선 10048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0" name="직선 연결선 10049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1" name="직선 연결선 10050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2" name="직선 연결선 10051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3" name="직선 연결선 10052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4" name="직선 연결선 10053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55" name="원호 10054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56" name="원호 10055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57" name="원호 10056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58" name="직선 연결선 10057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59" name="직선 연결선 10058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60" name="직선 연결선 10059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61" name="원호 10060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62" name="원호 10061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63" name="원호 10062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64" name="직선 연결선 10063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65" name="직선 연결선 10064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66" name="원호 10065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67" name="원호 10066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68" name="원호 10067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15" name="그룹 9214"/>
            <p:cNvGrpSpPr>
              <a:grpSpLocks noChangeAspect="1"/>
            </p:cNvGrpSpPr>
            <p:nvPr/>
          </p:nvGrpSpPr>
          <p:grpSpPr>
            <a:xfrm>
              <a:off x="2737271" y="2998800"/>
              <a:ext cx="287917" cy="518209"/>
              <a:chOff x="5433232" y="1008008"/>
              <a:chExt cx="2879168" cy="5182089"/>
            </a:xfrm>
          </p:grpSpPr>
          <p:cxnSp>
            <p:nvCxnSpPr>
              <p:cNvPr id="10019" name="직선 연결선 10018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0020" name="그룹 10019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10021" name="원호 10020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22" name="원호 10021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23" name="원호 10022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24" name="직선 연결선 10023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25" name="직선 연결선 10024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26" name="직선 연결선 10025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27" name="직선 연결선 10026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28" name="직선 연결선 10027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29" name="직선 연결선 10028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30" name="원호 10029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31" name="원호 10030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32" name="원호 10031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33" name="직선 연결선 10032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34" name="직선 연결선 10033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35" name="직선 연결선 10034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36" name="원호 10035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37" name="원호 10036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38" name="원호 10037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39" name="직선 연결선 10038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40" name="직선 연결선 10039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41" name="원호 10040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42" name="원호 10041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43" name="원호 10042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16" name="그룹 9215"/>
            <p:cNvGrpSpPr>
              <a:grpSpLocks noChangeAspect="1"/>
            </p:cNvGrpSpPr>
            <p:nvPr/>
          </p:nvGrpSpPr>
          <p:grpSpPr>
            <a:xfrm>
              <a:off x="2448000" y="2998800"/>
              <a:ext cx="287917" cy="518209"/>
              <a:chOff x="5433232" y="1008008"/>
              <a:chExt cx="2879168" cy="5182089"/>
            </a:xfrm>
          </p:grpSpPr>
          <p:cxnSp>
            <p:nvCxnSpPr>
              <p:cNvPr id="9994" name="직선 연결선 9993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995" name="그룹 9994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996" name="원호 9995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97" name="원호 9996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98" name="원호 9997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99" name="직선 연결선 9998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0" name="직선 연결선 9999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1" name="직선 연결선 10000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2" name="직선 연결선 10001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3" name="직선 연결선 10002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4" name="직선 연결선 10003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05" name="원호 10004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06" name="원호 10005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07" name="원호 10006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08" name="직선 연결선 10007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09" name="직선 연결선 10008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10" name="직선 연결선 10009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11" name="원호 10010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12" name="원호 10011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13" name="원호 10012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10014" name="직선 연결선 10013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015" name="직선 연결선 10014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10016" name="원호 10015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17" name="원호 10016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10018" name="원호 10017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17" name="그룹 9216"/>
            <p:cNvGrpSpPr>
              <a:grpSpLocks noChangeAspect="1"/>
            </p:cNvGrpSpPr>
            <p:nvPr/>
          </p:nvGrpSpPr>
          <p:grpSpPr>
            <a:xfrm>
              <a:off x="2160000" y="2998800"/>
              <a:ext cx="287917" cy="518209"/>
              <a:chOff x="5433232" y="1008008"/>
              <a:chExt cx="2879168" cy="5182089"/>
            </a:xfrm>
          </p:grpSpPr>
          <p:cxnSp>
            <p:nvCxnSpPr>
              <p:cNvPr id="9969" name="직선 연결선 9968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970" name="그룹 9969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971" name="원호 9970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72" name="원호 9971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73" name="원호 9972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74" name="직선 연결선 9973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75" name="직선 연결선 9974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76" name="직선 연결선 9975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77" name="직선 연결선 9976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78" name="직선 연결선 9977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79" name="직선 연결선 9978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80" name="원호 9979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81" name="원호 9980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82" name="원호 9981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83" name="직선 연결선 9982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84" name="직선 연결선 9983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85" name="직선 연결선 9984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86" name="원호 9985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87" name="원호 9986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88" name="원호 9987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89" name="직선 연결선 9988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90" name="직선 연결선 9989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91" name="원호 9990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92" name="원호 9991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93" name="원호 9992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18" name="직선 연결선 9217"/>
            <p:cNvCxnSpPr/>
            <p:nvPr/>
          </p:nvCxnSpPr>
          <p:spPr bwMode="auto">
            <a:xfrm flipH="1">
              <a:off x="3552397" y="358596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19" name="그룹 9218"/>
            <p:cNvGrpSpPr/>
            <p:nvPr/>
          </p:nvGrpSpPr>
          <p:grpSpPr>
            <a:xfrm>
              <a:off x="3312000" y="3517200"/>
              <a:ext cx="287917" cy="518209"/>
              <a:chOff x="3312000" y="3517200"/>
              <a:chExt cx="287917" cy="518209"/>
            </a:xfrm>
          </p:grpSpPr>
          <p:sp>
            <p:nvSpPr>
              <p:cNvPr id="9946" name="원호 9945"/>
              <p:cNvSpPr/>
              <p:nvPr/>
            </p:nvSpPr>
            <p:spPr bwMode="auto">
              <a:xfrm rot="10800000">
                <a:off x="3359763" y="39446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47" name="원호 9946"/>
              <p:cNvSpPr/>
              <p:nvPr/>
            </p:nvSpPr>
            <p:spPr bwMode="auto">
              <a:xfrm rot="10800000">
                <a:off x="3323520" y="39086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48" name="원호 9947"/>
              <p:cNvSpPr/>
              <p:nvPr/>
            </p:nvSpPr>
            <p:spPr bwMode="auto">
              <a:xfrm rot="10800000">
                <a:off x="3312068" y="38970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949" name="직선 연결선 9948"/>
              <p:cNvCxnSpPr/>
              <p:nvPr/>
            </p:nvCxnSpPr>
            <p:spPr bwMode="auto">
              <a:xfrm>
                <a:off x="3381363" y="39878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0" name="직선 연결선 9949"/>
              <p:cNvCxnSpPr/>
              <p:nvPr/>
            </p:nvCxnSpPr>
            <p:spPr bwMode="auto">
              <a:xfrm>
                <a:off x="3381363" y="40238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1" name="직선 연결선 9950"/>
              <p:cNvCxnSpPr/>
              <p:nvPr/>
            </p:nvCxnSpPr>
            <p:spPr bwMode="auto">
              <a:xfrm>
                <a:off x="3381363" y="40354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2" name="직선 연결선 9951"/>
              <p:cNvCxnSpPr/>
              <p:nvPr/>
            </p:nvCxnSpPr>
            <p:spPr bwMode="auto">
              <a:xfrm>
                <a:off x="3359520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3" name="직선 연결선 9952"/>
              <p:cNvCxnSpPr/>
              <p:nvPr/>
            </p:nvCxnSpPr>
            <p:spPr bwMode="auto">
              <a:xfrm>
                <a:off x="3323520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4" name="직선 연결선 9953"/>
              <p:cNvCxnSpPr/>
              <p:nvPr/>
            </p:nvCxnSpPr>
            <p:spPr bwMode="auto">
              <a:xfrm>
                <a:off x="3312000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955" name="원호 9954"/>
              <p:cNvSpPr/>
              <p:nvPr/>
            </p:nvSpPr>
            <p:spPr bwMode="auto">
              <a:xfrm rot="16200000">
                <a:off x="3359763" y="35647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56" name="원호 9955"/>
              <p:cNvSpPr/>
              <p:nvPr/>
            </p:nvSpPr>
            <p:spPr bwMode="auto">
              <a:xfrm rot="16200000">
                <a:off x="3323520" y="35287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57" name="원호 9956"/>
              <p:cNvSpPr/>
              <p:nvPr/>
            </p:nvSpPr>
            <p:spPr bwMode="auto">
              <a:xfrm rot="16200000">
                <a:off x="3312000" y="35172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958" name="직선 연결선 9957"/>
              <p:cNvCxnSpPr/>
              <p:nvPr/>
            </p:nvCxnSpPr>
            <p:spPr bwMode="auto">
              <a:xfrm>
                <a:off x="3381363" y="35647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59" name="직선 연결선 9958"/>
              <p:cNvCxnSpPr/>
              <p:nvPr/>
            </p:nvCxnSpPr>
            <p:spPr bwMode="auto">
              <a:xfrm>
                <a:off x="3381363" y="35287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60" name="직선 연결선 9959"/>
              <p:cNvCxnSpPr/>
              <p:nvPr/>
            </p:nvCxnSpPr>
            <p:spPr bwMode="auto">
              <a:xfrm>
                <a:off x="3381363" y="35172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961" name="원호 9960"/>
              <p:cNvSpPr/>
              <p:nvPr/>
            </p:nvSpPr>
            <p:spPr bwMode="auto">
              <a:xfrm rot="5400000">
                <a:off x="3509372" y="39446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62" name="원호 9961"/>
              <p:cNvSpPr/>
              <p:nvPr/>
            </p:nvSpPr>
            <p:spPr bwMode="auto">
              <a:xfrm rot="5400000">
                <a:off x="3473557" y="39086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63" name="원호 9962"/>
              <p:cNvSpPr/>
              <p:nvPr/>
            </p:nvSpPr>
            <p:spPr bwMode="auto">
              <a:xfrm rot="5400000">
                <a:off x="3461677" y="38970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964" name="직선 연결선 9963"/>
              <p:cNvCxnSpPr/>
              <p:nvPr/>
            </p:nvCxnSpPr>
            <p:spPr bwMode="auto">
              <a:xfrm>
                <a:off x="3588397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65" name="직선 연결선 9964"/>
              <p:cNvCxnSpPr/>
              <p:nvPr/>
            </p:nvCxnSpPr>
            <p:spPr bwMode="auto">
              <a:xfrm>
                <a:off x="3599917" y="35859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966" name="원호 9965"/>
              <p:cNvSpPr/>
              <p:nvPr/>
            </p:nvSpPr>
            <p:spPr bwMode="auto">
              <a:xfrm>
                <a:off x="3509372" y="35647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67" name="원호 9966"/>
              <p:cNvSpPr/>
              <p:nvPr/>
            </p:nvSpPr>
            <p:spPr bwMode="auto">
              <a:xfrm>
                <a:off x="3473372" y="35287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968" name="원호 9967"/>
              <p:cNvSpPr/>
              <p:nvPr/>
            </p:nvSpPr>
            <p:spPr bwMode="auto">
              <a:xfrm>
                <a:off x="3461677" y="35172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20" name="그룹 9219"/>
            <p:cNvGrpSpPr>
              <a:grpSpLocks noChangeAspect="1"/>
            </p:cNvGrpSpPr>
            <p:nvPr/>
          </p:nvGrpSpPr>
          <p:grpSpPr>
            <a:xfrm>
              <a:off x="3025354" y="3517200"/>
              <a:ext cx="287917" cy="518209"/>
              <a:chOff x="5433232" y="1008008"/>
              <a:chExt cx="2879168" cy="5182089"/>
            </a:xfrm>
          </p:grpSpPr>
          <p:cxnSp>
            <p:nvCxnSpPr>
              <p:cNvPr id="9921" name="직선 연결선 9920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922" name="그룹 9921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923" name="원호 9922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24" name="원호 9923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25" name="원호 9924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26" name="직선 연결선 9925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27" name="직선 연결선 9926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28" name="직선 연결선 9927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29" name="직선 연결선 9928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30" name="직선 연결선 9929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31" name="직선 연결선 9930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32" name="원호 9931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33" name="원호 9932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34" name="원호 9933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35" name="직선 연결선 9934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36" name="직선 연결선 9935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37" name="직선 연결선 9936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38" name="원호 9937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39" name="원호 9938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40" name="원호 9939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41" name="직선 연결선 9940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42" name="직선 연결선 9941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43" name="원호 9942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44" name="원호 9943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45" name="원호 9944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1" name="그룹 9220"/>
            <p:cNvGrpSpPr>
              <a:grpSpLocks noChangeAspect="1"/>
            </p:cNvGrpSpPr>
            <p:nvPr/>
          </p:nvGrpSpPr>
          <p:grpSpPr>
            <a:xfrm>
              <a:off x="2737354" y="3517200"/>
              <a:ext cx="287917" cy="518209"/>
              <a:chOff x="5433232" y="1008008"/>
              <a:chExt cx="2879168" cy="5182089"/>
            </a:xfrm>
          </p:grpSpPr>
          <p:cxnSp>
            <p:nvCxnSpPr>
              <p:cNvPr id="9896" name="직선 연결선 9895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897" name="그룹 9896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898" name="원호 9897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99" name="원호 9898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00" name="원호 9899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01" name="직선 연결선 9900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02" name="직선 연결선 9901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03" name="직선 연결선 9902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04" name="직선 연결선 9903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05" name="직선 연결선 9904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06" name="직선 연결선 9905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07" name="원호 9906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08" name="원호 9907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09" name="원호 9908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10" name="직선 연결선 9909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11" name="직선 연결선 9910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12" name="직선 연결선 9911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13" name="원호 9912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14" name="원호 9913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15" name="원호 9914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916" name="직선 연결선 9915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917" name="직선 연결선 9916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918" name="원호 9917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19" name="원호 9918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920" name="원호 9919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2" name="그룹 9221"/>
            <p:cNvGrpSpPr>
              <a:grpSpLocks noChangeAspect="1"/>
            </p:cNvGrpSpPr>
            <p:nvPr/>
          </p:nvGrpSpPr>
          <p:grpSpPr>
            <a:xfrm>
              <a:off x="2448083" y="3517200"/>
              <a:ext cx="287917" cy="518209"/>
              <a:chOff x="5433232" y="1008008"/>
              <a:chExt cx="2879168" cy="5182089"/>
            </a:xfrm>
          </p:grpSpPr>
          <p:cxnSp>
            <p:nvCxnSpPr>
              <p:cNvPr id="9871" name="직선 연결선 9870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872" name="그룹 9871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873" name="원호 9872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74" name="원호 9873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75" name="원호 9874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76" name="직선 연결선 9875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77" name="직선 연결선 9876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78" name="직선 연결선 9877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79" name="직선 연결선 9878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80" name="직선 연결선 9879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81" name="직선 연결선 9880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82" name="원호 9881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83" name="원호 9882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84" name="원호 9883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85" name="직선 연결선 9884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86" name="직선 연결선 9885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87" name="직선 연결선 9886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88" name="원호 9887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89" name="원호 9888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90" name="원호 9889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91" name="직선 연결선 9890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92" name="직선 연결선 9891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93" name="원호 9892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94" name="원호 9893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95" name="원호 9894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3" name="그룹 9222"/>
            <p:cNvGrpSpPr>
              <a:grpSpLocks noChangeAspect="1"/>
            </p:cNvGrpSpPr>
            <p:nvPr/>
          </p:nvGrpSpPr>
          <p:grpSpPr>
            <a:xfrm>
              <a:off x="2160083" y="3517200"/>
              <a:ext cx="287917" cy="518209"/>
              <a:chOff x="5433232" y="1008008"/>
              <a:chExt cx="2879168" cy="5182089"/>
            </a:xfrm>
          </p:grpSpPr>
          <p:cxnSp>
            <p:nvCxnSpPr>
              <p:cNvPr id="9846" name="직선 연결선 9845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847" name="그룹 9846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848" name="원호 9847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49" name="원호 9848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50" name="원호 9849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51" name="직선 연결선 9850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52" name="직선 연결선 9851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53" name="직선 연결선 9852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54" name="직선 연결선 9853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55" name="직선 연결선 9854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56" name="직선 연결선 9855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57" name="원호 9856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58" name="원호 9857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59" name="원호 9858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60" name="직선 연결선 9859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61" name="직선 연결선 9860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62" name="직선 연결선 9861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63" name="원호 9862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64" name="원호 9863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65" name="원호 9864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66" name="직선 연결선 9865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67" name="직선 연결선 9866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68" name="원호 9867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69" name="원호 9868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70" name="원호 9869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24" name="직선 연결선 9223"/>
            <p:cNvCxnSpPr/>
            <p:nvPr/>
          </p:nvCxnSpPr>
          <p:spPr bwMode="auto">
            <a:xfrm flipH="1">
              <a:off x="3552314" y="410436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25" name="그룹 9224"/>
            <p:cNvGrpSpPr/>
            <p:nvPr/>
          </p:nvGrpSpPr>
          <p:grpSpPr>
            <a:xfrm>
              <a:off x="3311917" y="4035600"/>
              <a:ext cx="287917" cy="518209"/>
              <a:chOff x="3311917" y="4035600"/>
              <a:chExt cx="287917" cy="518209"/>
            </a:xfrm>
          </p:grpSpPr>
          <p:sp>
            <p:nvSpPr>
              <p:cNvPr id="9823" name="원호 9822"/>
              <p:cNvSpPr/>
              <p:nvPr/>
            </p:nvSpPr>
            <p:spPr bwMode="auto">
              <a:xfrm rot="10800000">
                <a:off x="3359680" y="44630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24" name="원호 9823"/>
              <p:cNvSpPr/>
              <p:nvPr/>
            </p:nvSpPr>
            <p:spPr bwMode="auto">
              <a:xfrm rot="10800000">
                <a:off x="3323437" y="44270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25" name="원호 9824"/>
              <p:cNvSpPr/>
              <p:nvPr/>
            </p:nvSpPr>
            <p:spPr bwMode="auto">
              <a:xfrm rot="10800000">
                <a:off x="3311985" y="44154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826" name="직선 연결선 9825"/>
              <p:cNvCxnSpPr/>
              <p:nvPr/>
            </p:nvCxnSpPr>
            <p:spPr bwMode="auto">
              <a:xfrm>
                <a:off x="3381280" y="45062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27" name="직선 연결선 9826"/>
              <p:cNvCxnSpPr/>
              <p:nvPr/>
            </p:nvCxnSpPr>
            <p:spPr bwMode="auto">
              <a:xfrm>
                <a:off x="3381280" y="45422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28" name="직선 연결선 9827"/>
              <p:cNvCxnSpPr/>
              <p:nvPr/>
            </p:nvCxnSpPr>
            <p:spPr bwMode="auto">
              <a:xfrm>
                <a:off x="3381280" y="45538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29" name="직선 연결선 9828"/>
              <p:cNvCxnSpPr/>
              <p:nvPr/>
            </p:nvCxnSpPr>
            <p:spPr bwMode="auto">
              <a:xfrm>
                <a:off x="3359437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30" name="직선 연결선 9829"/>
              <p:cNvCxnSpPr/>
              <p:nvPr/>
            </p:nvCxnSpPr>
            <p:spPr bwMode="auto">
              <a:xfrm>
                <a:off x="3323437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31" name="직선 연결선 9830"/>
              <p:cNvCxnSpPr/>
              <p:nvPr/>
            </p:nvCxnSpPr>
            <p:spPr bwMode="auto">
              <a:xfrm>
                <a:off x="3311917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832" name="원호 9831"/>
              <p:cNvSpPr/>
              <p:nvPr/>
            </p:nvSpPr>
            <p:spPr bwMode="auto">
              <a:xfrm rot="16200000">
                <a:off x="3359680" y="40831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33" name="원호 9832"/>
              <p:cNvSpPr/>
              <p:nvPr/>
            </p:nvSpPr>
            <p:spPr bwMode="auto">
              <a:xfrm rot="16200000">
                <a:off x="3323437" y="40471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34" name="원호 9833"/>
              <p:cNvSpPr/>
              <p:nvPr/>
            </p:nvSpPr>
            <p:spPr bwMode="auto">
              <a:xfrm rot="16200000">
                <a:off x="3311917" y="40356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835" name="직선 연결선 9834"/>
              <p:cNvCxnSpPr/>
              <p:nvPr/>
            </p:nvCxnSpPr>
            <p:spPr bwMode="auto">
              <a:xfrm>
                <a:off x="3381280" y="40831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36" name="직선 연결선 9835"/>
              <p:cNvCxnSpPr/>
              <p:nvPr/>
            </p:nvCxnSpPr>
            <p:spPr bwMode="auto">
              <a:xfrm>
                <a:off x="3381280" y="40471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37" name="직선 연결선 9836"/>
              <p:cNvCxnSpPr/>
              <p:nvPr/>
            </p:nvCxnSpPr>
            <p:spPr bwMode="auto">
              <a:xfrm>
                <a:off x="3381280" y="40356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838" name="원호 9837"/>
              <p:cNvSpPr/>
              <p:nvPr/>
            </p:nvSpPr>
            <p:spPr bwMode="auto">
              <a:xfrm rot="5400000">
                <a:off x="3509289" y="44630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39" name="원호 9838"/>
              <p:cNvSpPr/>
              <p:nvPr/>
            </p:nvSpPr>
            <p:spPr bwMode="auto">
              <a:xfrm rot="5400000">
                <a:off x="3473474" y="44270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40" name="원호 9839"/>
              <p:cNvSpPr/>
              <p:nvPr/>
            </p:nvSpPr>
            <p:spPr bwMode="auto">
              <a:xfrm rot="5400000">
                <a:off x="3461594" y="44154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841" name="직선 연결선 9840"/>
              <p:cNvCxnSpPr/>
              <p:nvPr/>
            </p:nvCxnSpPr>
            <p:spPr bwMode="auto">
              <a:xfrm>
                <a:off x="3588314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42" name="직선 연결선 9841"/>
              <p:cNvCxnSpPr/>
              <p:nvPr/>
            </p:nvCxnSpPr>
            <p:spPr bwMode="auto">
              <a:xfrm>
                <a:off x="3599834" y="41043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843" name="원호 9842"/>
              <p:cNvSpPr/>
              <p:nvPr/>
            </p:nvSpPr>
            <p:spPr bwMode="auto">
              <a:xfrm>
                <a:off x="3509289" y="40831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44" name="원호 9843"/>
              <p:cNvSpPr/>
              <p:nvPr/>
            </p:nvSpPr>
            <p:spPr bwMode="auto">
              <a:xfrm>
                <a:off x="3473289" y="40471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845" name="원호 9844"/>
              <p:cNvSpPr/>
              <p:nvPr/>
            </p:nvSpPr>
            <p:spPr bwMode="auto">
              <a:xfrm>
                <a:off x="3461594" y="40356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26" name="그룹 9225"/>
            <p:cNvGrpSpPr>
              <a:grpSpLocks noChangeAspect="1"/>
            </p:cNvGrpSpPr>
            <p:nvPr/>
          </p:nvGrpSpPr>
          <p:grpSpPr>
            <a:xfrm>
              <a:off x="3025271" y="4035600"/>
              <a:ext cx="287917" cy="518209"/>
              <a:chOff x="5433232" y="1008008"/>
              <a:chExt cx="2879168" cy="5182089"/>
            </a:xfrm>
          </p:grpSpPr>
          <p:cxnSp>
            <p:nvCxnSpPr>
              <p:cNvPr id="9798" name="직선 연결선 9797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799" name="그룹 9798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800" name="원호 9799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01" name="원호 9800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02" name="원호 9801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03" name="직선 연결선 9802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04" name="직선 연결선 9803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05" name="직선 연결선 9804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06" name="직선 연결선 9805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07" name="직선 연결선 9806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08" name="직선 연결선 9807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09" name="원호 9808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10" name="원호 9809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11" name="원호 9810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12" name="직선 연결선 9811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13" name="직선 연결선 9812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14" name="직선 연결선 9813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15" name="원호 9814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16" name="원호 9815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17" name="원호 9816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818" name="직선 연결선 9817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819" name="직선 연결선 9818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20" name="원호 9819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21" name="원호 9820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822" name="원호 9821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7" name="그룹 9226"/>
            <p:cNvGrpSpPr>
              <a:grpSpLocks noChangeAspect="1"/>
            </p:cNvGrpSpPr>
            <p:nvPr/>
          </p:nvGrpSpPr>
          <p:grpSpPr>
            <a:xfrm>
              <a:off x="2737271" y="4035600"/>
              <a:ext cx="287917" cy="518209"/>
              <a:chOff x="5433232" y="1008008"/>
              <a:chExt cx="2879168" cy="5182089"/>
            </a:xfrm>
          </p:grpSpPr>
          <p:cxnSp>
            <p:nvCxnSpPr>
              <p:cNvPr id="9773" name="직선 연결선 9772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774" name="그룹 9773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775" name="원호 9774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76" name="원호 9775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77" name="원호 9776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78" name="직선 연결선 9777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79" name="직선 연결선 9778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0" name="직선 연결선 9779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1" name="직선 연결선 9780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2" name="직선 연결선 9781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3" name="직선 연결선 9782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84" name="원호 9783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85" name="원호 9784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86" name="원호 9785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87" name="직선 연결선 9786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8" name="직선 연결선 9787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89" name="직선 연결선 9788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90" name="원호 9789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91" name="원호 9790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92" name="원호 9791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93" name="직선 연결선 9792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94" name="직선 연결선 9793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95" name="원호 9794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96" name="원호 9795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97" name="원호 9796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8" name="그룹 9227"/>
            <p:cNvGrpSpPr>
              <a:grpSpLocks noChangeAspect="1"/>
            </p:cNvGrpSpPr>
            <p:nvPr/>
          </p:nvGrpSpPr>
          <p:grpSpPr>
            <a:xfrm>
              <a:off x="2448000" y="4035600"/>
              <a:ext cx="287917" cy="518209"/>
              <a:chOff x="5433232" y="1008008"/>
              <a:chExt cx="2879168" cy="5182089"/>
            </a:xfrm>
          </p:grpSpPr>
          <p:cxnSp>
            <p:nvCxnSpPr>
              <p:cNvPr id="9748" name="직선 연결선 9747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749" name="그룹 9748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750" name="원호 9749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51" name="원호 9750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52" name="원호 9751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53" name="직선 연결선 9752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54" name="직선 연결선 9753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55" name="직선 연결선 9754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56" name="직선 연결선 9755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57" name="직선 연결선 9756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58" name="직선 연결선 9757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59" name="원호 9758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60" name="원호 9759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61" name="원호 9760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62" name="직선 연결선 9761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63" name="직선 연결선 9762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64" name="직선 연결선 9763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65" name="원호 9764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66" name="원호 9765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67" name="원호 9766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68" name="직선 연결선 9767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69" name="직선 연결선 9768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70" name="원호 9769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71" name="원호 9770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72" name="원호 9771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29" name="그룹 9228"/>
            <p:cNvGrpSpPr>
              <a:grpSpLocks noChangeAspect="1"/>
            </p:cNvGrpSpPr>
            <p:nvPr/>
          </p:nvGrpSpPr>
          <p:grpSpPr>
            <a:xfrm>
              <a:off x="2160000" y="4035600"/>
              <a:ext cx="287917" cy="518209"/>
              <a:chOff x="5433232" y="1008008"/>
              <a:chExt cx="2879168" cy="5182089"/>
            </a:xfrm>
          </p:grpSpPr>
          <p:cxnSp>
            <p:nvCxnSpPr>
              <p:cNvPr id="9723" name="직선 연결선 9722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724" name="그룹 9723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725" name="원호 9724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26" name="원호 9725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27" name="원호 9726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28" name="직선 연결선 9727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29" name="직선 연결선 9728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0" name="직선 연결선 9729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1" name="직선 연결선 9730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2" name="직선 연결선 9731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3" name="직선 연결선 9732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34" name="원호 9733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35" name="원호 9734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36" name="원호 9735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37" name="직선 연결선 9736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8" name="직선 연결선 9737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39" name="직선 연결선 9738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40" name="원호 9739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41" name="원호 9740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42" name="원호 9741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743" name="직선 연결선 9742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744" name="직선 연결선 9743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45" name="원호 9744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46" name="원호 9745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747" name="원호 9746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30" name="직선 연결선 9229"/>
            <p:cNvCxnSpPr/>
            <p:nvPr/>
          </p:nvCxnSpPr>
          <p:spPr bwMode="auto">
            <a:xfrm flipH="1">
              <a:off x="3552397" y="462276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31" name="그룹 9230"/>
            <p:cNvGrpSpPr/>
            <p:nvPr/>
          </p:nvGrpSpPr>
          <p:grpSpPr>
            <a:xfrm>
              <a:off x="3312000" y="4554000"/>
              <a:ext cx="287917" cy="518209"/>
              <a:chOff x="3312000" y="4554000"/>
              <a:chExt cx="287917" cy="518209"/>
            </a:xfrm>
          </p:grpSpPr>
          <p:sp>
            <p:nvSpPr>
              <p:cNvPr id="9700" name="원호 9699"/>
              <p:cNvSpPr/>
              <p:nvPr/>
            </p:nvSpPr>
            <p:spPr bwMode="auto">
              <a:xfrm rot="10800000">
                <a:off x="3359763" y="49814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01" name="원호 9700"/>
              <p:cNvSpPr/>
              <p:nvPr/>
            </p:nvSpPr>
            <p:spPr bwMode="auto">
              <a:xfrm rot="10800000">
                <a:off x="3323520" y="49454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02" name="원호 9701"/>
              <p:cNvSpPr/>
              <p:nvPr/>
            </p:nvSpPr>
            <p:spPr bwMode="auto">
              <a:xfrm rot="10800000">
                <a:off x="3312068" y="49338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703" name="직선 연결선 9702"/>
              <p:cNvCxnSpPr/>
              <p:nvPr/>
            </p:nvCxnSpPr>
            <p:spPr bwMode="auto">
              <a:xfrm>
                <a:off x="3381363" y="50246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4" name="직선 연결선 9703"/>
              <p:cNvCxnSpPr/>
              <p:nvPr/>
            </p:nvCxnSpPr>
            <p:spPr bwMode="auto">
              <a:xfrm>
                <a:off x="3381363" y="50606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5" name="직선 연결선 9704"/>
              <p:cNvCxnSpPr/>
              <p:nvPr/>
            </p:nvCxnSpPr>
            <p:spPr bwMode="auto">
              <a:xfrm>
                <a:off x="3381363" y="50722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6" name="직선 연결선 9705"/>
              <p:cNvCxnSpPr/>
              <p:nvPr/>
            </p:nvCxnSpPr>
            <p:spPr bwMode="auto">
              <a:xfrm>
                <a:off x="3359520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7" name="직선 연결선 9706"/>
              <p:cNvCxnSpPr/>
              <p:nvPr/>
            </p:nvCxnSpPr>
            <p:spPr bwMode="auto">
              <a:xfrm>
                <a:off x="3323520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8" name="직선 연결선 9707"/>
              <p:cNvCxnSpPr/>
              <p:nvPr/>
            </p:nvCxnSpPr>
            <p:spPr bwMode="auto">
              <a:xfrm>
                <a:off x="3312000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709" name="원호 9708"/>
              <p:cNvSpPr/>
              <p:nvPr/>
            </p:nvSpPr>
            <p:spPr bwMode="auto">
              <a:xfrm rot="16200000">
                <a:off x="3359763" y="46015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10" name="원호 9709"/>
              <p:cNvSpPr/>
              <p:nvPr/>
            </p:nvSpPr>
            <p:spPr bwMode="auto">
              <a:xfrm rot="16200000">
                <a:off x="3323520" y="45655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11" name="원호 9710"/>
              <p:cNvSpPr/>
              <p:nvPr/>
            </p:nvSpPr>
            <p:spPr bwMode="auto">
              <a:xfrm rot="16200000">
                <a:off x="3312000" y="45540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712" name="직선 연결선 9711"/>
              <p:cNvCxnSpPr/>
              <p:nvPr/>
            </p:nvCxnSpPr>
            <p:spPr bwMode="auto">
              <a:xfrm>
                <a:off x="3381363" y="46015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13" name="직선 연결선 9712"/>
              <p:cNvCxnSpPr/>
              <p:nvPr/>
            </p:nvCxnSpPr>
            <p:spPr bwMode="auto">
              <a:xfrm>
                <a:off x="3381363" y="45655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14" name="직선 연결선 9713"/>
              <p:cNvCxnSpPr/>
              <p:nvPr/>
            </p:nvCxnSpPr>
            <p:spPr bwMode="auto">
              <a:xfrm>
                <a:off x="3381363" y="45540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715" name="원호 9714"/>
              <p:cNvSpPr/>
              <p:nvPr/>
            </p:nvSpPr>
            <p:spPr bwMode="auto">
              <a:xfrm rot="5400000">
                <a:off x="3509372" y="49814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16" name="원호 9715"/>
              <p:cNvSpPr/>
              <p:nvPr/>
            </p:nvSpPr>
            <p:spPr bwMode="auto">
              <a:xfrm rot="5400000">
                <a:off x="3473557" y="49454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17" name="원호 9716"/>
              <p:cNvSpPr/>
              <p:nvPr/>
            </p:nvSpPr>
            <p:spPr bwMode="auto">
              <a:xfrm rot="5400000">
                <a:off x="3461677" y="49338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718" name="직선 연결선 9717"/>
              <p:cNvCxnSpPr/>
              <p:nvPr/>
            </p:nvCxnSpPr>
            <p:spPr bwMode="auto">
              <a:xfrm>
                <a:off x="3588397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19" name="직선 연결선 9718"/>
              <p:cNvCxnSpPr/>
              <p:nvPr/>
            </p:nvCxnSpPr>
            <p:spPr bwMode="auto">
              <a:xfrm>
                <a:off x="3599917" y="46227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720" name="원호 9719"/>
              <p:cNvSpPr/>
              <p:nvPr/>
            </p:nvSpPr>
            <p:spPr bwMode="auto">
              <a:xfrm>
                <a:off x="3509372" y="46015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21" name="원호 9720"/>
              <p:cNvSpPr/>
              <p:nvPr/>
            </p:nvSpPr>
            <p:spPr bwMode="auto">
              <a:xfrm>
                <a:off x="3473372" y="45655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722" name="원호 9721"/>
              <p:cNvSpPr/>
              <p:nvPr/>
            </p:nvSpPr>
            <p:spPr bwMode="auto">
              <a:xfrm>
                <a:off x="3461677" y="45540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32" name="그룹 9231"/>
            <p:cNvGrpSpPr>
              <a:grpSpLocks noChangeAspect="1"/>
            </p:cNvGrpSpPr>
            <p:nvPr/>
          </p:nvGrpSpPr>
          <p:grpSpPr>
            <a:xfrm>
              <a:off x="3025354" y="4554000"/>
              <a:ext cx="287917" cy="518209"/>
              <a:chOff x="5433232" y="1008008"/>
              <a:chExt cx="2879168" cy="5182089"/>
            </a:xfrm>
          </p:grpSpPr>
          <p:cxnSp>
            <p:nvCxnSpPr>
              <p:cNvPr id="9675" name="직선 연결선 9674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676" name="그룹 9675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677" name="원호 9676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78" name="원호 9677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79" name="원호 9678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80" name="직선 연결선 9679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1" name="직선 연결선 9680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2" name="직선 연결선 9681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3" name="직선 연결선 9682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4" name="직선 연결선 9683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5" name="직선 연결선 9684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86" name="원호 9685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87" name="원호 9686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88" name="원호 9687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89" name="직선 연결선 9688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90" name="직선 연결선 9689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91" name="직선 연결선 9690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92" name="원호 9691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93" name="원호 9692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94" name="원호 9693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95" name="직선 연결선 9694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96" name="직선 연결선 9695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97" name="원호 9696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98" name="원호 9697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99" name="원호 9698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33" name="그룹 9232"/>
            <p:cNvGrpSpPr>
              <a:grpSpLocks noChangeAspect="1"/>
            </p:cNvGrpSpPr>
            <p:nvPr/>
          </p:nvGrpSpPr>
          <p:grpSpPr>
            <a:xfrm>
              <a:off x="2737354" y="4554000"/>
              <a:ext cx="287917" cy="518209"/>
              <a:chOff x="5433232" y="1008008"/>
              <a:chExt cx="2879168" cy="5182089"/>
            </a:xfrm>
          </p:grpSpPr>
          <p:cxnSp>
            <p:nvCxnSpPr>
              <p:cNvPr id="9650" name="직선 연결선 9649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651" name="그룹 9650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652" name="원호 9651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53" name="원호 9652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54" name="원호 9653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55" name="직선 연결선 9654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56" name="직선 연결선 9655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57" name="직선 연결선 9656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58" name="직선 연결선 9657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59" name="직선 연결선 9658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60" name="직선 연결선 9659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61" name="원호 9660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62" name="원호 9661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63" name="원호 9662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64" name="직선 연결선 9663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65" name="직선 연결선 9664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66" name="직선 연결선 9665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67" name="원호 9666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68" name="원호 9667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69" name="원호 9668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70" name="직선 연결선 9669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71" name="직선 연결선 9670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72" name="원호 9671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73" name="원호 9672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74" name="원호 9673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34" name="그룹 9233"/>
            <p:cNvGrpSpPr>
              <a:grpSpLocks noChangeAspect="1"/>
            </p:cNvGrpSpPr>
            <p:nvPr/>
          </p:nvGrpSpPr>
          <p:grpSpPr>
            <a:xfrm>
              <a:off x="2448083" y="4554000"/>
              <a:ext cx="287917" cy="518209"/>
              <a:chOff x="5433232" y="1008008"/>
              <a:chExt cx="2879168" cy="5182089"/>
            </a:xfrm>
          </p:grpSpPr>
          <p:cxnSp>
            <p:nvCxnSpPr>
              <p:cNvPr id="9625" name="직선 연결선 9624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626" name="그룹 9625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627" name="원호 9626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28" name="원호 9627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29" name="원호 9628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30" name="직선 연결선 9629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1" name="직선 연결선 9630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2" name="직선 연결선 9631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3" name="직선 연결선 9632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4" name="직선 연결선 9633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5" name="직선 연결선 9634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36" name="원호 9635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37" name="원호 9636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38" name="원호 9637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39" name="직선 연결선 9638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40" name="직선 연결선 9639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41" name="직선 연결선 9640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42" name="원호 9641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43" name="원호 9642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44" name="원호 9643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45" name="직선 연결선 9644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46" name="직선 연결선 9645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47" name="원호 9646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48" name="원호 9647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49" name="원호 9648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35" name="그룹 9234"/>
            <p:cNvGrpSpPr>
              <a:grpSpLocks noChangeAspect="1"/>
            </p:cNvGrpSpPr>
            <p:nvPr/>
          </p:nvGrpSpPr>
          <p:grpSpPr>
            <a:xfrm>
              <a:off x="2160083" y="4554000"/>
              <a:ext cx="287917" cy="518209"/>
              <a:chOff x="5433232" y="1008008"/>
              <a:chExt cx="2879168" cy="5182089"/>
            </a:xfrm>
          </p:grpSpPr>
          <p:cxnSp>
            <p:nvCxnSpPr>
              <p:cNvPr id="9600" name="직선 연결선 9599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601" name="그룹 9600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602" name="원호 9601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03" name="원호 9602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04" name="원호 9603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05" name="직선 연결선 9604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06" name="직선 연결선 9605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07" name="직선 연결선 9606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08" name="직선 연결선 9607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09" name="직선 연결선 9608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10" name="직선 연결선 9609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11" name="원호 9610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12" name="원호 9611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13" name="원호 9612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14" name="직선 연결선 9613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15" name="직선 연결선 9614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16" name="직선 연결선 9615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17" name="원호 9616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18" name="원호 9617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19" name="원호 9618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620" name="직선 연결선 9619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21" name="직선 연결선 9620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622" name="원호 9621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23" name="원호 9622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624" name="원호 9623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36" name="직선 연결선 9235"/>
            <p:cNvCxnSpPr/>
            <p:nvPr/>
          </p:nvCxnSpPr>
          <p:spPr bwMode="auto">
            <a:xfrm flipH="1">
              <a:off x="3552314" y="5141160"/>
              <a:ext cx="0" cy="38016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9237" name="그룹 9236"/>
            <p:cNvGrpSpPr/>
            <p:nvPr/>
          </p:nvGrpSpPr>
          <p:grpSpPr>
            <a:xfrm>
              <a:off x="3311917" y="5072400"/>
              <a:ext cx="287917" cy="518209"/>
              <a:chOff x="3311917" y="5072400"/>
              <a:chExt cx="287917" cy="518209"/>
            </a:xfrm>
          </p:grpSpPr>
          <p:sp>
            <p:nvSpPr>
              <p:cNvPr id="9577" name="원호 9576"/>
              <p:cNvSpPr/>
              <p:nvPr/>
            </p:nvSpPr>
            <p:spPr bwMode="auto">
              <a:xfrm rot="10800000">
                <a:off x="3359680" y="54998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78" name="원호 9577"/>
              <p:cNvSpPr/>
              <p:nvPr/>
            </p:nvSpPr>
            <p:spPr bwMode="auto">
              <a:xfrm rot="10800000">
                <a:off x="3323437" y="5463856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79" name="원호 9578"/>
              <p:cNvSpPr/>
              <p:nvPr/>
            </p:nvSpPr>
            <p:spPr bwMode="auto">
              <a:xfrm rot="10800000">
                <a:off x="3311985" y="5452222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580" name="직선 연결선 9579"/>
              <p:cNvCxnSpPr/>
              <p:nvPr/>
            </p:nvCxnSpPr>
            <p:spPr bwMode="auto">
              <a:xfrm>
                <a:off x="3381280" y="55430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81" name="직선 연결선 9580"/>
              <p:cNvCxnSpPr/>
              <p:nvPr/>
            </p:nvCxnSpPr>
            <p:spPr bwMode="auto">
              <a:xfrm>
                <a:off x="3381280" y="557908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82" name="직선 연결선 9581"/>
              <p:cNvCxnSpPr/>
              <p:nvPr/>
            </p:nvCxnSpPr>
            <p:spPr bwMode="auto">
              <a:xfrm>
                <a:off x="3381280" y="5590609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83" name="직선 연결선 9582"/>
              <p:cNvCxnSpPr/>
              <p:nvPr/>
            </p:nvCxnSpPr>
            <p:spPr bwMode="auto">
              <a:xfrm>
                <a:off x="3359437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84" name="직선 연결선 9583"/>
              <p:cNvCxnSpPr/>
              <p:nvPr/>
            </p:nvCxnSpPr>
            <p:spPr bwMode="auto">
              <a:xfrm>
                <a:off x="3323437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85" name="직선 연결선 9584"/>
              <p:cNvCxnSpPr/>
              <p:nvPr/>
            </p:nvCxnSpPr>
            <p:spPr bwMode="auto">
              <a:xfrm>
                <a:off x="3311917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86" name="원호 9585"/>
              <p:cNvSpPr/>
              <p:nvPr/>
            </p:nvSpPr>
            <p:spPr bwMode="auto">
              <a:xfrm rot="16200000">
                <a:off x="3359680" y="51199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87" name="원호 9586"/>
              <p:cNvSpPr/>
              <p:nvPr/>
            </p:nvSpPr>
            <p:spPr bwMode="auto">
              <a:xfrm rot="16200000">
                <a:off x="3323437" y="50839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88" name="원호 9587"/>
              <p:cNvSpPr/>
              <p:nvPr/>
            </p:nvSpPr>
            <p:spPr bwMode="auto">
              <a:xfrm rot="16200000">
                <a:off x="3311917" y="50724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589" name="직선 연결선 9588"/>
              <p:cNvCxnSpPr/>
              <p:nvPr/>
            </p:nvCxnSpPr>
            <p:spPr bwMode="auto">
              <a:xfrm>
                <a:off x="3381280" y="51199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90" name="직선 연결선 9589"/>
              <p:cNvCxnSpPr/>
              <p:nvPr/>
            </p:nvCxnSpPr>
            <p:spPr bwMode="auto">
              <a:xfrm>
                <a:off x="3381280" y="508392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91" name="직선 연결선 9590"/>
              <p:cNvCxnSpPr/>
              <p:nvPr/>
            </p:nvCxnSpPr>
            <p:spPr bwMode="auto">
              <a:xfrm>
                <a:off x="3381280" y="5072400"/>
                <a:ext cx="14976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92" name="원호 9591"/>
              <p:cNvSpPr/>
              <p:nvPr/>
            </p:nvSpPr>
            <p:spPr bwMode="auto">
              <a:xfrm rot="5400000">
                <a:off x="3509289" y="5499889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93" name="원호 9592"/>
              <p:cNvSpPr/>
              <p:nvPr/>
            </p:nvSpPr>
            <p:spPr bwMode="auto">
              <a:xfrm rot="5400000">
                <a:off x="3473474" y="5463889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94" name="원호 9593"/>
              <p:cNvSpPr/>
              <p:nvPr/>
            </p:nvSpPr>
            <p:spPr bwMode="auto">
              <a:xfrm rot="5400000">
                <a:off x="3461594" y="54522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9595" name="직선 연결선 9594"/>
              <p:cNvCxnSpPr/>
              <p:nvPr/>
            </p:nvCxnSpPr>
            <p:spPr bwMode="auto">
              <a:xfrm>
                <a:off x="3588314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596" name="직선 연결선 9595"/>
              <p:cNvCxnSpPr/>
              <p:nvPr/>
            </p:nvCxnSpPr>
            <p:spPr bwMode="auto">
              <a:xfrm>
                <a:off x="3599834" y="5141160"/>
                <a:ext cx="0" cy="38016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597" name="원호 9596"/>
              <p:cNvSpPr/>
              <p:nvPr/>
            </p:nvSpPr>
            <p:spPr bwMode="auto">
              <a:xfrm>
                <a:off x="3509289" y="5119920"/>
                <a:ext cx="43200" cy="43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98" name="원호 9597"/>
              <p:cNvSpPr/>
              <p:nvPr/>
            </p:nvSpPr>
            <p:spPr bwMode="auto">
              <a:xfrm>
                <a:off x="3473289" y="5083920"/>
                <a:ext cx="115200" cy="1152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9599" name="원호 9598"/>
              <p:cNvSpPr/>
              <p:nvPr/>
            </p:nvSpPr>
            <p:spPr bwMode="auto">
              <a:xfrm>
                <a:off x="3461594" y="5072400"/>
                <a:ext cx="138240" cy="13824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9238" name="그룹 9237"/>
            <p:cNvGrpSpPr>
              <a:grpSpLocks noChangeAspect="1"/>
            </p:cNvGrpSpPr>
            <p:nvPr/>
          </p:nvGrpSpPr>
          <p:grpSpPr>
            <a:xfrm>
              <a:off x="3025271" y="5072400"/>
              <a:ext cx="287917" cy="518209"/>
              <a:chOff x="5433232" y="1008008"/>
              <a:chExt cx="2879168" cy="5182089"/>
            </a:xfrm>
          </p:grpSpPr>
          <p:cxnSp>
            <p:nvCxnSpPr>
              <p:cNvPr id="9552" name="직선 연결선 9551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553" name="그룹 9552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554" name="원호 9553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55" name="원호 9554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56" name="원호 9555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57" name="직선 연결선 9556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58" name="직선 연결선 9557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59" name="직선 연결선 9558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0" name="직선 연결선 9559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1" name="직선 연결선 9560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2" name="직선 연결선 9561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63" name="원호 9562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64" name="원호 9563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65" name="원호 9564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66" name="직선 연결선 9565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7" name="직선 연결선 9566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8" name="직선 연결선 9567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69" name="원호 9568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70" name="원호 9569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71" name="원호 9570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72" name="직선 연결선 9571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73" name="직선 연결선 9572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74" name="원호 9573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75" name="원호 9574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76" name="원호 9575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39" name="그룹 9238"/>
            <p:cNvGrpSpPr>
              <a:grpSpLocks noChangeAspect="1"/>
            </p:cNvGrpSpPr>
            <p:nvPr/>
          </p:nvGrpSpPr>
          <p:grpSpPr>
            <a:xfrm>
              <a:off x="2737271" y="5072400"/>
              <a:ext cx="287917" cy="518209"/>
              <a:chOff x="5433232" y="1008008"/>
              <a:chExt cx="2879168" cy="5182089"/>
            </a:xfrm>
          </p:grpSpPr>
          <p:cxnSp>
            <p:nvCxnSpPr>
              <p:cNvPr id="9527" name="직선 연결선 9526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528" name="그룹 9527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529" name="원호 9528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30" name="원호 9529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31" name="원호 9530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32" name="직선 연결선 9531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33" name="직선 연결선 9532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34" name="직선 연결선 9533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35" name="직선 연결선 9534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36" name="직선 연결선 9535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37" name="직선 연결선 9536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38" name="원호 9537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39" name="원호 9538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40" name="원호 9539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41" name="직선 연결선 9540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42" name="직선 연결선 9541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43" name="직선 연결선 9542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44" name="원호 9543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45" name="원호 9544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46" name="원호 9545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47" name="직선 연결선 9546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48" name="직선 연결선 9547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49" name="원호 9548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50" name="원호 9549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51" name="원호 9550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40" name="그룹 9239"/>
            <p:cNvGrpSpPr>
              <a:grpSpLocks noChangeAspect="1"/>
            </p:cNvGrpSpPr>
            <p:nvPr/>
          </p:nvGrpSpPr>
          <p:grpSpPr>
            <a:xfrm>
              <a:off x="2448000" y="5072400"/>
              <a:ext cx="287917" cy="518209"/>
              <a:chOff x="5433232" y="1008008"/>
              <a:chExt cx="2879168" cy="5182089"/>
            </a:xfrm>
          </p:grpSpPr>
          <p:cxnSp>
            <p:nvCxnSpPr>
              <p:cNvPr id="9502" name="직선 연결선 9501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503" name="그룹 9502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504" name="원호 9503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05" name="원호 9504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06" name="원호 9505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07" name="직선 연결선 9506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08" name="직선 연결선 9507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09" name="직선 연결선 9508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10" name="직선 연결선 9509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11" name="직선 연결선 9510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12" name="직선 연결선 9511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13" name="원호 9512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14" name="원호 9513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15" name="원호 9514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16" name="직선 연결선 9515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17" name="직선 연결선 9516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18" name="직선 연결선 9517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19" name="원호 9518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20" name="원호 9519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21" name="원호 9520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522" name="직선 연결선 9521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23" name="직선 연결선 9522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524" name="원호 9523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25" name="원호 9524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26" name="원호 9525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grpSp>
          <p:nvGrpSpPr>
            <p:cNvPr id="9241" name="그룹 9240"/>
            <p:cNvGrpSpPr>
              <a:grpSpLocks noChangeAspect="1"/>
            </p:cNvGrpSpPr>
            <p:nvPr/>
          </p:nvGrpSpPr>
          <p:grpSpPr>
            <a:xfrm>
              <a:off x="2160000" y="5072400"/>
              <a:ext cx="287917" cy="518209"/>
              <a:chOff x="5433232" y="1008008"/>
              <a:chExt cx="2879168" cy="5182089"/>
            </a:xfrm>
          </p:grpSpPr>
          <p:cxnSp>
            <p:nvCxnSpPr>
              <p:cNvPr id="9477" name="직선 연결선 9476"/>
              <p:cNvCxnSpPr/>
              <p:nvPr/>
            </p:nvCxnSpPr>
            <p:spPr bwMode="auto">
              <a:xfrm flipH="1">
                <a:off x="7837200" y="1695608"/>
                <a:ext cx="0" cy="38016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9478" name="그룹 9477"/>
              <p:cNvGrpSpPr/>
              <p:nvPr/>
            </p:nvGrpSpPr>
            <p:grpSpPr>
              <a:xfrm>
                <a:off x="5433232" y="1008008"/>
                <a:ext cx="2879168" cy="5182089"/>
                <a:chOff x="5433232" y="1008008"/>
                <a:chExt cx="2879168" cy="5182089"/>
              </a:xfrm>
            </p:grpSpPr>
            <p:sp>
              <p:nvSpPr>
                <p:cNvPr id="9479" name="원호 9478"/>
                <p:cNvSpPr/>
                <p:nvPr/>
              </p:nvSpPr>
              <p:spPr bwMode="auto">
                <a:xfrm rot="10800000">
                  <a:off x="5910860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80" name="원호 9479"/>
                <p:cNvSpPr/>
                <p:nvPr/>
              </p:nvSpPr>
              <p:spPr bwMode="auto">
                <a:xfrm rot="10800000">
                  <a:off x="5548432" y="492256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81" name="원호 9480"/>
                <p:cNvSpPr/>
                <p:nvPr/>
              </p:nvSpPr>
              <p:spPr bwMode="auto">
                <a:xfrm rot="10800000">
                  <a:off x="5433912" y="4806232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82" name="직선 연결선 9481"/>
                <p:cNvCxnSpPr/>
                <p:nvPr/>
              </p:nvCxnSpPr>
              <p:spPr bwMode="auto">
                <a:xfrm>
                  <a:off x="6126860" y="571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83" name="직선 연결선 9482"/>
                <p:cNvCxnSpPr/>
                <p:nvPr/>
              </p:nvCxnSpPr>
              <p:spPr bwMode="auto">
                <a:xfrm>
                  <a:off x="6126860" y="60748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84" name="직선 연결선 9483"/>
                <p:cNvCxnSpPr/>
                <p:nvPr/>
              </p:nvCxnSpPr>
              <p:spPr bwMode="auto">
                <a:xfrm>
                  <a:off x="6126860" y="6190097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85" name="직선 연결선 9484"/>
                <p:cNvCxnSpPr/>
                <p:nvPr/>
              </p:nvCxnSpPr>
              <p:spPr bwMode="auto">
                <a:xfrm>
                  <a:off x="590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86" name="직선 연결선 9485"/>
                <p:cNvCxnSpPr/>
                <p:nvPr/>
              </p:nvCxnSpPr>
              <p:spPr bwMode="auto">
                <a:xfrm>
                  <a:off x="55484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87" name="직선 연결선 9486"/>
                <p:cNvCxnSpPr/>
                <p:nvPr/>
              </p:nvCxnSpPr>
              <p:spPr bwMode="auto">
                <a:xfrm>
                  <a:off x="5433232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88" name="원호 9487"/>
                <p:cNvSpPr/>
                <p:nvPr/>
              </p:nvSpPr>
              <p:spPr bwMode="auto">
                <a:xfrm rot="16200000">
                  <a:off x="5910860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89" name="원호 9488"/>
                <p:cNvSpPr/>
                <p:nvPr/>
              </p:nvSpPr>
              <p:spPr bwMode="auto">
                <a:xfrm rot="16200000">
                  <a:off x="5548432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90" name="원호 9489"/>
                <p:cNvSpPr/>
                <p:nvPr/>
              </p:nvSpPr>
              <p:spPr bwMode="auto">
                <a:xfrm rot="16200000">
                  <a:off x="5433232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91" name="직선 연결선 9490"/>
                <p:cNvCxnSpPr/>
                <p:nvPr/>
              </p:nvCxnSpPr>
              <p:spPr bwMode="auto">
                <a:xfrm>
                  <a:off x="6126860" y="148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92" name="직선 연결선 9491"/>
                <p:cNvCxnSpPr/>
                <p:nvPr/>
              </p:nvCxnSpPr>
              <p:spPr bwMode="auto">
                <a:xfrm>
                  <a:off x="6126860" y="11232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93" name="직선 연결선 9492"/>
                <p:cNvCxnSpPr/>
                <p:nvPr/>
              </p:nvCxnSpPr>
              <p:spPr bwMode="auto">
                <a:xfrm>
                  <a:off x="6126860" y="100800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94" name="원호 9493"/>
                <p:cNvSpPr/>
                <p:nvPr/>
              </p:nvSpPr>
              <p:spPr bwMode="auto">
                <a:xfrm rot="5400000">
                  <a:off x="7406948" y="5282897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95" name="원호 9494"/>
                <p:cNvSpPr/>
                <p:nvPr/>
              </p:nvSpPr>
              <p:spPr bwMode="auto">
                <a:xfrm rot="5400000">
                  <a:off x="7048800" y="4922897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96" name="원호 9495"/>
                <p:cNvSpPr/>
                <p:nvPr/>
              </p:nvSpPr>
              <p:spPr bwMode="auto">
                <a:xfrm rot="5400000">
                  <a:off x="6930000" y="4806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97" name="직선 연결선 9496"/>
                <p:cNvCxnSpPr/>
                <p:nvPr/>
              </p:nvCxnSpPr>
              <p:spPr bwMode="auto">
                <a:xfrm>
                  <a:off x="81972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98" name="직선 연결선 9497"/>
                <p:cNvCxnSpPr/>
                <p:nvPr/>
              </p:nvCxnSpPr>
              <p:spPr bwMode="auto">
                <a:xfrm>
                  <a:off x="8312400" y="1695608"/>
                  <a:ext cx="0" cy="3801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99" name="원호 9498"/>
                <p:cNvSpPr/>
                <p:nvPr/>
              </p:nvSpPr>
              <p:spPr bwMode="auto">
                <a:xfrm>
                  <a:off x="7406948" y="148320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00" name="원호 9499"/>
                <p:cNvSpPr/>
                <p:nvPr/>
              </p:nvSpPr>
              <p:spPr bwMode="auto">
                <a:xfrm>
                  <a:off x="7046948" y="112320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501" name="원호 9500"/>
                <p:cNvSpPr/>
                <p:nvPr/>
              </p:nvSpPr>
              <p:spPr bwMode="auto">
                <a:xfrm>
                  <a:off x="6930000" y="100800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cxnSp>
          <p:nvCxnSpPr>
            <p:cNvPr id="9242" name="직선 연결선 9241"/>
            <p:cNvCxnSpPr/>
            <p:nvPr/>
          </p:nvCxnSpPr>
          <p:spPr bwMode="auto">
            <a:xfrm>
              <a:off x="3654000" y="2408400"/>
              <a:ext cx="0" cy="5364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43" name="직선 연결선 9242"/>
            <p:cNvCxnSpPr/>
            <p:nvPr/>
          </p:nvCxnSpPr>
          <p:spPr bwMode="auto">
            <a:xfrm>
              <a:off x="7635600" y="2951089"/>
              <a:ext cx="0" cy="2643311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44" name="직선 연결선 9243"/>
            <p:cNvCxnSpPr/>
            <p:nvPr/>
          </p:nvCxnSpPr>
          <p:spPr bwMode="auto">
            <a:xfrm>
              <a:off x="4683600" y="2980800"/>
              <a:ext cx="0" cy="2610000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45" name="직선 연결선 9244"/>
            <p:cNvCxnSpPr/>
            <p:nvPr/>
          </p:nvCxnSpPr>
          <p:spPr bwMode="auto">
            <a:xfrm>
              <a:off x="7599600" y="2987057"/>
              <a:ext cx="0" cy="2602183"/>
            </a:xfrm>
            <a:prstGeom prst="line">
              <a:avLst/>
            </a:prstGeom>
            <a:solidFill>
              <a:schemeClr val="accent1"/>
            </a:solidFill>
            <a:ln w="36000" cap="flat" cmpd="sng" algn="ctr">
              <a:solidFill>
                <a:schemeClr val="bg2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46" name="직선 연결선 9245"/>
            <p:cNvCxnSpPr/>
            <p:nvPr/>
          </p:nvCxnSpPr>
          <p:spPr bwMode="auto">
            <a:xfrm flipH="1" flipV="1">
              <a:off x="3962885" y="1630800"/>
              <a:ext cx="2" cy="84960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247" name="TextBox 9246"/>
            <p:cNvSpPr txBox="1"/>
            <p:nvPr/>
          </p:nvSpPr>
          <p:spPr>
            <a:xfrm rot="16200000">
              <a:off x="3241878" y="1894716"/>
              <a:ext cx="1138774" cy="4308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118 </a:t>
              </a:r>
              <a:r>
                <a:rPr lang="en-US" altLang="ko-KR" sz="800" dirty="0">
                  <a:latin typeface="맑은 고딕" pitchFamily="50" charset="-127"/>
                  <a:ea typeface="맑은 고딕" pitchFamily="50" charset="-127"/>
                </a:rPr>
                <a:t>m</a:t>
              </a:r>
              <a:r>
                <a:rPr lang="en-US" altLang="ko-KR" sz="800" dirty="0" smtClean="0">
                  <a:latin typeface="맑은 고딕" pitchFamily="50" charset="-127"/>
                  <a:ea typeface="맑은 고딕" pitchFamily="50" charset="-127"/>
                </a:rPr>
                <a:t>m</a:t>
              </a:r>
              <a:endParaRPr lang="ko-KR" altLang="en-US" sz="8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248" name="직선 화살표 연결선 9247"/>
            <p:cNvCxnSpPr/>
            <p:nvPr/>
          </p:nvCxnSpPr>
          <p:spPr bwMode="auto">
            <a:xfrm>
              <a:off x="988828" y="2608958"/>
              <a:ext cx="1099172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9249" name="직선 화살표 연결선 9248"/>
            <p:cNvCxnSpPr/>
            <p:nvPr/>
          </p:nvCxnSpPr>
          <p:spPr bwMode="auto">
            <a:xfrm>
              <a:off x="1043608" y="3257030"/>
              <a:ext cx="1099172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9250" name="직선 화살표 연결선 9249"/>
            <p:cNvCxnSpPr/>
            <p:nvPr/>
          </p:nvCxnSpPr>
          <p:spPr bwMode="auto">
            <a:xfrm>
              <a:off x="4283968" y="2491920"/>
              <a:ext cx="0" cy="1840996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grpSp>
          <p:nvGrpSpPr>
            <p:cNvPr id="9251" name="그룹 9250"/>
            <p:cNvGrpSpPr/>
            <p:nvPr/>
          </p:nvGrpSpPr>
          <p:grpSpPr>
            <a:xfrm>
              <a:off x="7293600" y="2998800"/>
              <a:ext cx="293376" cy="2592039"/>
              <a:chOff x="3528000" y="2998800"/>
              <a:chExt cx="293376" cy="2592039"/>
            </a:xfrm>
          </p:grpSpPr>
          <p:grpSp>
            <p:nvGrpSpPr>
              <p:cNvPr id="9252" name="그룹 9251"/>
              <p:cNvGrpSpPr>
                <a:grpSpLocks noChangeAspect="1"/>
              </p:cNvGrpSpPr>
              <p:nvPr/>
            </p:nvGrpSpPr>
            <p:grpSpPr>
              <a:xfrm>
                <a:off x="3528000" y="530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453" name="직선 연결선 945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54" name="직선 연결선 945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55" name="직선 연결선 945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56" name="원호 945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57" name="원호 945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58" name="원호 945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59" name="직선 연결선 945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60" name="직선 연결선 945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61" name="직선 연결선 946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62" name="직선 연결선 946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63" name="직선 연결선 946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64" name="직선 연결선 946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65" name="원호 946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66" name="원호 946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67" name="원호 946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68" name="원호 946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69" name="원호 946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70" name="원호 946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71" name="직선 연결선 947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72" name="직선 연결선 947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73" name="직선 연결선 947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74" name="원호 947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75" name="원호 947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76" name="원호 947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3" name="그룹 9252"/>
              <p:cNvGrpSpPr>
                <a:grpSpLocks noChangeAspect="1"/>
              </p:cNvGrpSpPr>
              <p:nvPr/>
            </p:nvGrpSpPr>
            <p:grpSpPr>
              <a:xfrm>
                <a:off x="3528000" y="5014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429" name="직선 연결선 942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0" name="직선 연결선 942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1" name="직선 연결선 943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32" name="원호 943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33" name="원호 943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34" name="원호 943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35" name="직선 연결선 943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6" name="직선 연결선 943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7" name="직선 연결선 943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8" name="직선 연결선 943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39" name="직선 연결선 943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40" name="직선 연결선 943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41" name="원호 944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42" name="원호 944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43" name="원호 944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44" name="원호 944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45" name="원호 944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46" name="원호 944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47" name="직선 연결선 944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48" name="직선 연결선 944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49" name="직선 연결선 944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50" name="원호 944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51" name="원호 945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52" name="원호 945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4" name="그룹 9253"/>
              <p:cNvGrpSpPr>
                <a:grpSpLocks noChangeAspect="1"/>
              </p:cNvGrpSpPr>
              <p:nvPr/>
            </p:nvGrpSpPr>
            <p:grpSpPr>
              <a:xfrm>
                <a:off x="3529920" y="4726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405" name="직선 연결선 940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06" name="직선 연결선 940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07" name="직선 연결선 940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08" name="원호 940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09" name="원호 940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10" name="원호 940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11" name="직선 연결선 941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12" name="직선 연결선 941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13" name="직선 연결선 941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14" name="직선 연결선 941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15" name="직선 연결선 941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16" name="직선 연결선 941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17" name="원호 941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18" name="원호 941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19" name="원호 941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20" name="원호 941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21" name="원호 942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22" name="원호 942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423" name="직선 연결선 942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24" name="직선 연결선 942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25" name="직선 연결선 942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26" name="원호 942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27" name="원호 942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28" name="원호 942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5" name="그룹 9254"/>
              <p:cNvGrpSpPr>
                <a:grpSpLocks noChangeAspect="1"/>
              </p:cNvGrpSpPr>
              <p:nvPr/>
            </p:nvGrpSpPr>
            <p:grpSpPr>
              <a:xfrm>
                <a:off x="3529920" y="4438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381" name="직선 연결선 938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82" name="직선 연결선 938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83" name="직선 연결선 938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84" name="원호 938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85" name="원호 938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86" name="원호 938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87" name="직선 연결선 938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88" name="직선 연결선 938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89" name="직선 연결선 938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90" name="직선 연결선 938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91" name="직선 연결선 939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92" name="직선 연결선 939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93" name="원호 939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94" name="원호 939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95" name="원호 939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96" name="원호 939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97" name="원호 939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98" name="원호 939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99" name="직선 연결선 939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00" name="직선 연결선 939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401" name="직선 연결선 940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402" name="원호 940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03" name="원호 940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404" name="원호 940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6" name="그룹 9255"/>
              <p:cNvGrpSpPr>
                <a:grpSpLocks noChangeAspect="1"/>
              </p:cNvGrpSpPr>
              <p:nvPr/>
            </p:nvGrpSpPr>
            <p:grpSpPr>
              <a:xfrm>
                <a:off x="3531456" y="4150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357" name="직선 연결선 9356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58" name="직선 연결선 9357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59" name="직선 연결선 9358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60" name="원호 9359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61" name="원호 9360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62" name="원호 9361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63" name="직선 연결선 9362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64" name="직선 연결선 9363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65" name="직선 연결선 9364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66" name="직선 연결선 9365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67" name="직선 연결선 9366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68" name="직선 연결선 9367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69" name="원호 9368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0" name="원호 9369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1" name="원호 9370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2" name="원호 9371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3" name="원호 9372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4" name="원호 9373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75" name="직선 연결선 9374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76" name="직선 연결선 9375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77" name="직선 연결선 9376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78" name="원호 9377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79" name="원호 9378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80" name="원호 9379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7" name="그룹 9256"/>
              <p:cNvGrpSpPr>
                <a:grpSpLocks noChangeAspect="1"/>
              </p:cNvGrpSpPr>
              <p:nvPr/>
            </p:nvGrpSpPr>
            <p:grpSpPr>
              <a:xfrm>
                <a:off x="3531456" y="3862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333" name="직선 연결선 9332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34" name="직선 연결선 9333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35" name="직선 연결선 9334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36" name="원호 9335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37" name="원호 9336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38" name="원호 9337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39" name="직선 연결선 9338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40" name="직선 연결선 9339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41" name="직선 연결선 9340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42" name="직선 연결선 9341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43" name="직선 연결선 9342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44" name="직선 연결선 9343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45" name="원호 9344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46" name="원호 9345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47" name="원호 9346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48" name="원호 9347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49" name="원호 9348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50" name="원호 9349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51" name="직선 연결선 9350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52" name="직선 연결선 9351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53" name="직선 연결선 9352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54" name="원호 9353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55" name="원호 9354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56" name="원호 9355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8" name="그룹 9257"/>
              <p:cNvGrpSpPr>
                <a:grpSpLocks noChangeAspect="1"/>
              </p:cNvGrpSpPr>
              <p:nvPr/>
            </p:nvGrpSpPr>
            <p:grpSpPr>
              <a:xfrm>
                <a:off x="3533376" y="3574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309" name="직선 연결선 9308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0" name="직선 연결선 9309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1" name="직선 연결선 9310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12" name="원호 9311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13" name="원호 9312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14" name="원호 9313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15" name="직선 연결선 9314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6" name="직선 연결선 9315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7" name="직선 연결선 9316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8" name="직선 연결선 9317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9" name="직선 연결선 9318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20" name="직선 연결선 9319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21" name="원호 9320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22" name="원호 9321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23" name="원호 9322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24" name="원호 9323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25" name="원호 9324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26" name="원호 9325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27" name="직선 연결선 9326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28" name="직선 연결선 9327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29" name="직선 연결선 9328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30" name="원호 9329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31" name="원호 9330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32" name="원호 9331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59" name="그룹 9258"/>
              <p:cNvGrpSpPr>
                <a:grpSpLocks noChangeAspect="1"/>
              </p:cNvGrpSpPr>
              <p:nvPr/>
            </p:nvGrpSpPr>
            <p:grpSpPr>
              <a:xfrm>
                <a:off x="3533376" y="3286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285" name="직선 연결선 9284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86" name="직선 연결선 9285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87" name="직선 연결선 9286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288" name="원호 9287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89" name="원호 9288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90" name="원호 9289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291" name="직선 연결선 9290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92" name="직선 연결선 9291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93" name="직선 연결선 9292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94" name="직선 연결선 9293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95" name="직선 연결선 9294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96" name="직선 연결선 9295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297" name="원호 9296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98" name="원호 9297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99" name="원호 9298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00" name="원호 9299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01" name="원호 9300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02" name="원호 9301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303" name="직선 연결선 9302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04" name="직선 연결선 9303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05" name="직선 연결선 9304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306" name="원호 9305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07" name="원호 9306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308" name="원호 9307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9260" name="그룹 9259"/>
              <p:cNvGrpSpPr>
                <a:grpSpLocks noChangeAspect="1"/>
              </p:cNvGrpSpPr>
              <p:nvPr/>
            </p:nvGrpSpPr>
            <p:grpSpPr>
              <a:xfrm>
                <a:off x="3529920" y="2998800"/>
                <a:ext cx="288000" cy="288039"/>
                <a:chOff x="5692800" y="2211209"/>
                <a:chExt cx="2880000" cy="2880391"/>
              </a:xfrm>
            </p:grpSpPr>
            <p:cxnSp>
              <p:nvCxnSpPr>
                <p:cNvPr id="9261" name="직선 연결선 9260"/>
                <p:cNvCxnSpPr/>
                <p:nvPr/>
              </p:nvCxnSpPr>
              <p:spPr bwMode="auto">
                <a:xfrm>
                  <a:off x="616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62" name="직선 연결선 9261"/>
                <p:cNvCxnSpPr/>
                <p:nvPr/>
              </p:nvCxnSpPr>
              <p:spPr bwMode="auto">
                <a:xfrm>
                  <a:off x="5809429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63" name="직선 연결선 9262"/>
                <p:cNvCxnSpPr/>
                <p:nvPr/>
              </p:nvCxnSpPr>
              <p:spPr bwMode="auto">
                <a:xfrm>
                  <a:off x="569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264" name="원호 9263"/>
                <p:cNvSpPr/>
                <p:nvPr/>
              </p:nvSpPr>
              <p:spPr bwMode="auto">
                <a:xfrm rot="16200000">
                  <a:off x="6169429" y="268673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65" name="원호 9264"/>
                <p:cNvSpPr/>
                <p:nvPr/>
              </p:nvSpPr>
              <p:spPr bwMode="auto">
                <a:xfrm rot="16200000">
                  <a:off x="5809429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66" name="원호 9265"/>
                <p:cNvSpPr/>
                <p:nvPr/>
              </p:nvSpPr>
              <p:spPr bwMode="auto">
                <a:xfrm rot="16200000">
                  <a:off x="5694229" y="2211538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267" name="직선 연결선 9266"/>
                <p:cNvCxnSpPr/>
                <p:nvPr/>
              </p:nvCxnSpPr>
              <p:spPr bwMode="auto">
                <a:xfrm>
                  <a:off x="6385429" y="268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68" name="직선 연결선 9267"/>
                <p:cNvCxnSpPr/>
                <p:nvPr/>
              </p:nvCxnSpPr>
              <p:spPr bwMode="auto">
                <a:xfrm>
                  <a:off x="6385429" y="2326738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69" name="직선 연결선 9268"/>
                <p:cNvCxnSpPr/>
                <p:nvPr/>
              </p:nvCxnSpPr>
              <p:spPr bwMode="auto">
                <a:xfrm>
                  <a:off x="6385429" y="2211209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70" name="직선 연결선 9269"/>
                <p:cNvCxnSpPr/>
                <p:nvPr/>
              </p:nvCxnSpPr>
              <p:spPr bwMode="auto">
                <a:xfrm flipH="1">
                  <a:off x="809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71" name="직선 연결선 9270"/>
                <p:cNvCxnSpPr/>
                <p:nvPr/>
              </p:nvCxnSpPr>
              <p:spPr bwMode="auto">
                <a:xfrm>
                  <a:off x="84576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72" name="직선 연결선 9271"/>
                <p:cNvCxnSpPr/>
                <p:nvPr/>
              </p:nvCxnSpPr>
              <p:spPr bwMode="auto">
                <a:xfrm>
                  <a:off x="8572800" y="2902409"/>
                  <a:ext cx="0" cy="14976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273" name="원호 9272"/>
                <p:cNvSpPr/>
                <p:nvPr/>
              </p:nvSpPr>
              <p:spPr bwMode="auto">
                <a:xfrm>
                  <a:off x="7666791" y="2686409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74" name="원호 9273"/>
                <p:cNvSpPr/>
                <p:nvPr/>
              </p:nvSpPr>
              <p:spPr bwMode="auto">
                <a:xfrm>
                  <a:off x="7305600" y="2326738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75" name="원호 9274"/>
                <p:cNvSpPr/>
                <p:nvPr/>
              </p:nvSpPr>
              <p:spPr bwMode="auto">
                <a:xfrm>
                  <a:off x="7190400" y="2211209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76" name="원호 9275"/>
                <p:cNvSpPr/>
                <p:nvPr/>
              </p:nvSpPr>
              <p:spPr bwMode="auto">
                <a:xfrm rot="10800000">
                  <a:off x="56928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77" name="원호 9276"/>
                <p:cNvSpPr/>
                <p:nvPr/>
              </p:nvSpPr>
              <p:spPr bwMode="auto">
                <a:xfrm rot="10800000">
                  <a:off x="6169748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78" name="원호 9277"/>
                <p:cNvSpPr/>
                <p:nvPr/>
              </p:nvSpPr>
              <p:spPr bwMode="auto">
                <a:xfrm rot="10800000">
                  <a:off x="5808000" y="3822872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9279" name="직선 연결선 9278"/>
                <p:cNvCxnSpPr/>
                <p:nvPr/>
              </p:nvCxnSpPr>
              <p:spPr bwMode="auto">
                <a:xfrm>
                  <a:off x="6385748" y="461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80" name="직선 연결선 9279"/>
                <p:cNvCxnSpPr/>
                <p:nvPr/>
              </p:nvCxnSpPr>
              <p:spPr bwMode="auto">
                <a:xfrm>
                  <a:off x="6385748" y="49752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81" name="직선 연결선 9280"/>
                <p:cNvCxnSpPr/>
                <p:nvPr/>
              </p:nvCxnSpPr>
              <p:spPr bwMode="auto">
                <a:xfrm>
                  <a:off x="6385748" y="5090401"/>
                  <a:ext cx="14976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282" name="원호 9281"/>
                <p:cNvSpPr/>
                <p:nvPr/>
              </p:nvSpPr>
              <p:spPr bwMode="auto">
                <a:xfrm rot="5400000">
                  <a:off x="7667771" y="4183201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83" name="원호 9282"/>
                <p:cNvSpPr/>
                <p:nvPr/>
              </p:nvSpPr>
              <p:spPr bwMode="auto">
                <a:xfrm rot="5400000">
                  <a:off x="7304171" y="3823201"/>
                  <a:ext cx="1152000" cy="115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9284" name="원호 9283"/>
                <p:cNvSpPr/>
                <p:nvPr/>
              </p:nvSpPr>
              <p:spPr bwMode="auto">
                <a:xfrm rot="5400000">
                  <a:off x="7190400" y="3709200"/>
                  <a:ext cx="1382400" cy="13824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6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26726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Inter-coil Joint Scheme of Magnet</a:t>
            </a:r>
            <a:endParaRPr lang="en-US" dirty="0"/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105" y="1412662"/>
            <a:ext cx="4328887" cy="2160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18" b="16086"/>
          <a:stretch/>
        </p:blipFill>
        <p:spPr bwMode="auto">
          <a:xfrm>
            <a:off x="179512" y="3717027"/>
            <a:ext cx="8793956" cy="25480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-28870" y="836712"/>
            <a:ext cx="7636576" cy="864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kern="0" dirty="0" smtClean="0"/>
              <a:t>ITER CS </a:t>
            </a:r>
            <a:r>
              <a:rPr lang="en-US" altLang="ko-KR" sz="1800" dirty="0"/>
              <a:t>Inter-coil Joint Scheme used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kern="0" dirty="0" smtClean="0"/>
              <a:t>Joint Resistance  ~</a:t>
            </a:r>
            <a:r>
              <a:rPr lang="en-US" altLang="ko-KR" sz="1400" dirty="0" smtClean="0"/>
              <a:t>0.2 </a:t>
            </a:r>
            <a:r>
              <a:rPr lang="en-US" altLang="ko-KR" sz="1400" dirty="0"/>
              <a:t>n-ohm/joint</a:t>
            </a:r>
            <a:endParaRPr lang="en-US" altLang="ko-KR" sz="1400" kern="0" dirty="0" smtClean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992"/>
          <a:stretch/>
        </p:blipFill>
        <p:spPr bwMode="auto">
          <a:xfrm>
            <a:off x="4545374" y="1124517"/>
            <a:ext cx="4563020" cy="2736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0832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3D Modeling of TF Magnet</a:t>
            </a:r>
            <a:endParaRPr lang="ko-KR" altLang="en-US" dirty="0"/>
          </a:p>
        </p:txBody>
      </p:sp>
      <p:sp>
        <p:nvSpPr>
          <p:cNvPr id="3" name="직사각형 2"/>
          <p:cNvSpPr/>
          <p:nvPr/>
        </p:nvSpPr>
        <p:spPr bwMode="auto">
          <a:xfrm>
            <a:off x="107504" y="758012"/>
            <a:ext cx="8928992" cy="5655974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39" y="861594"/>
            <a:ext cx="4044850" cy="5519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9" r="2666" b="3817"/>
          <a:stretch/>
        </p:blipFill>
        <p:spPr bwMode="auto">
          <a:xfrm>
            <a:off x="899592" y="2638451"/>
            <a:ext cx="2522739" cy="2302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6" name="Picture 8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4"/>
          <a:stretch/>
        </p:blipFill>
        <p:spPr bwMode="auto">
          <a:xfrm>
            <a:off x="4834099" y="2066134"/>
            <a:ext cx="3986373" cy="25870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7" name="Picture 9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54"/>
          <a:stretch/>
        </p:blipFill>
        <p:spPr bwMode="auto">
          <a:xfrm>
            <a:off x="4906107" y="3933056"/>
            <a:ext cx="3842357" cy="2334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8" name="Picture 10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81" b="33732"/>
          <a:stretch/>
        </p:blipFill>
        <p:spPr bwMode="auto">
          <a:xfrm>
            <a:off x="4731457" y="783051"/>
            <a:ext cx="4089015" cy="1425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03550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 bwMode="auto">
          <a:xfrm>
            <a:off x="107504" y="793168"/>
            <a:ext cx="8928992" cy="5544616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3D Modeling of TF </a:t>
            </a:r>
            <a:r>
              <a:rPr lang="en-US" altLang="ko-KR" dirty="0" smtClean="0"/>
              <a:t>Assembly</a:t>
            </a:r>
            <a:endParaRPr lang="ko-KR" alt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66" r="6324"/>
          <a:stretch/>
        </p:blipFill>
        <p:spPr bwMode="auto">
          <a:xfrm>
            <a:off x="107504" y="793168"/>
            <a:ext cx="5556740" cy="54342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61" t="8224" r="10585" b="23087"/>
          <a:stretch/>
        </p:blipFill>
        <p:spPr bwMode="auto">
          <a:xfrm>
            <a:off x="5748852" y="3330175"/>
            <a:ext cx="3071620" cy="2979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7" b="37423"/>
          <a:stretch/>
        </p:blipFill>
        <p:spPr bwMode="auto">
          <a:xfrm>
            <a:off x="5580112" y="1268759"/>
            <a:ext cx="3305932" cy="177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75955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TF Coil Structure</a:t>
            </a:r>
            <a:endParaRPr lang="en-US" sz="3200" dirty="0"/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58" t="23590" r="11720" b="12820"/>
          <a:stretch>
            <a:fillRect/>
          </a:stretch>
        </p:blipFill>
        <p:spPr bwMode="auto">
          <a:xfrm>
            <a:off x="179512" y="1284244"/>
            <a:ext cx="2736338" cy="2458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55" t="25641" r="38654" b="15897"/>
          <a:stretch>
            <a:fillRect/>
          </a:stretch>
        </p:blipFill>
        <p:spPr bwMode="auto">
          <a:xfrm>
            <a:off x="2915850" y="764704"/>
            <a:ext cx="1917620" cy="3525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47" t="21538" r="25436" b="20000"/>
          <a:stretch>
            <a:fillRect/>
          </a:stretch>
        </p:blipFill>
        <p:spPr bwMode="auto">
          <a:xfrm>
            <a:off x="4825446" y="836712"/>
            <a:ext cx="4139042" cy="3291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63" t="44102" r="4988" b="35384"/>
          <a:stretch>
            <a:fillRect/>
          </a:stretch>
        </p:blipFill>
        <p:spPr bwMode="auto">
          <a:xfrm>
            <a:off x="490740" y="4581128"/>
            <a:ext cx="81534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30556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Overview of CS </a:t>
            </a:r>
            <a:r>
              <a:rPr lang="en-US" dirty="0" smtClean="0"/>
              <a:t>Coils</a:t>
            </a:r>
            <a:endParaRPr lang="en-US" dirty="0"/>
          </a:p>
        </p:txBody>
      </p:sp>
      <p:sp>
        <p:nvSpPr>
          <p:cNvPr id="5565" name="Rectangle 3"/>
          <p:cNvSpPr txBox="1">
            <a:spLocks noChangeArrowheads="1"/>
          </p:cNvSpPr>
          <p:nvPr/>
        </p:nvSpPr>
        <p:spPr bwMode="auto">
          <a:xfrm>
            <a:off x="169644" y="692696"/>
            <a:ext cx="8974355" cy="936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Number of Turns : 14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(Total SC strand weight :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~102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tons)</a:t>
            </a:r>
            <a:endParaRPr lang="en-US" altLang="ko-KR" sz="1600" dirty="0" smtClean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Number of Layers :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CS1, CS2, CS3 &amp; CS4 : 24 layers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Magnetic Field at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Center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~11.8 T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 err="1">
                <a:latin typeface="맑은 고딕" pitchFamily="50" charset="-127"/>
                <a:ea typeface="맑은 고딕" pitchFamily="50" charset="-127"/>
              </a:rPr>
              <a:t>Bpeak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 &lt;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12.194 T, Half Flux Swing ~ 85 </a:t>
            </a:r>
            <a:r>
              <a:rPr lang="en-US" altLang="ko-KR" sz="1800" dirty="0" err="1" smtClean="0">
                <a:latin typeface="맑은 고딕" pitchFamily="50" charset="-127"/>
                <a:ea typeface="맑은 고딕" pitchFamily="50" charset="-127"/>
              </a:rPr>
              <a:t>Wb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)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Conductor Unit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Length : 885 m (CS1, CS2, CS3 &amp; CS4 : UL x 4)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Gap Between Coils : 104 mm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Magnet</a:t>
            </a:r>
            <a:r>
              <a:rPr lang="ko-KR" altLang="en-US" sz="18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Center Position :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1638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700),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1638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2100),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1638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3500),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1638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4900)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Nominal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Current : 42 kA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Current can be increased)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Temperature Margin ~ 1.3 K</a:t>
            </a:r>
          </a:p>
          <a:p>
            <a:pPr eaLnBrk="1" hangingPunct="1">
              <a:lnSpc>
                <a:spcPct val="90000"/>
              </a:lnSpc>
            </a:pP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485358" y="3143056"/>
            <a:ext cx="4150344" cy="3238272"/>
            <a:chOff x="2771800" y="2780928"/>
            <a:chExt cx="4150344" cy="3238272"/>
          </a:xfrm>
        </p:grpSpPr>
        <p:sp>
          <p:nvSpPr>
            <p:cNvPr id="5610" name="TextBox 5609"/>
            <p:cNvSpPr txBox="1"/>
            <p:nvPr/>
          </p:nvSpPr>
          <p:spPr>
            <a:xfrm rot="16200000">
              <a:off x="6147412" y="3877359"/>
              <a:ext cx="1180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1296 mm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62" name="TextBox 5561"/>
            <p:cNvSpPr txBox="1"/>
            <p:nvPr/>
          </p:nvSpPr>
          <p:spPr>
            <a:xfrm>
              <a:off x="5252534" y="5518187"/>
              <a:ext cx="1180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1876 mm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64" name="TextBox 5563"/>
            <p:cNvSpPr txBox="1"/>
            <p:nvPr/>
          </p:nvSpPr>
          <p:spPr>
            <a:xfrm>
              <a:off x="3809866" y="5363964"/>
              <a:ext cx="1180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1400 mm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570" name="직선 연결선 5569"/>
            <p:cNvCxnSpPr/>
            <p:nvPr/>
          </p:nvCxnSpPr>
          <p:spPr bwMode="auto">
            <a:xfrm>
              <a:off x="2771800" y="5686926"/>
              <a:ext cx="2520000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5574" name="직선 연결선 5573"/>
            <p:cNvCxnSpPr/>
            <p:nvPr/>
          </p:nvCxnSpPr>
          <p:spPr bwMode="auto">
            <a:xfrm>
              <a:off x="2771800" y="5840154"/>
              <a:ext cx="3376800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4" name="직선 연결선 13"/>
            <p:cNvCxnSpPr/>
            <p:nvPr/>
          </p:nvCxnSpPr>
          <p:spPr bwMode="auto">
            <a:xfrm flipV="1">
              <a:off x="2771800" y="2780928"/>
              <a:ext cx="0" cy="3238272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lgDash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9" name="직선 연결선 5608"/>
            <p:cNvCxnSpPr/>
            <p:nvPr/>
          </p:nvCxnSpPr>
          <p:spPr bwMode="auto">
            <a:xfrm flipV="1">
              <a:off x="6497800" y="3103200"/>
              <a:ext cx="0" cy="233280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solid"/>
              <a:miter lim="800000"/>
              <a:headEnd type="stealth" w="lg" len="lg"/>
              <a:tailEnd type="stealth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" name="직선 연결선 2"/>
            <p:cNvCxnSpPr/>
            <p:nvPr/>
          </p:nvCxnSpPr>
          <p:spPr bwMode="auto">
            <a:xfrm flipH="1" flipV="1">
              <a:off x="53530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4" name="직선 연결선 23883"/>
            <p:cNvCxnSpPr/>
            <p:nvPr/>
          </p:nvCxnSpPr>
          <p:spPr bwMode="auto">
            <a:xfrm flipH="1" flipV="1">
              <a:off x="54142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5" name="직선 연결선 23884"/>
            <p:cNvCxnSpPr/>
            <p:nvPr/>
          </p:nvCxnSpPr>
          <p:spPr bwMode="auto">
            <a:xfrm flipH="1" flipV="1">
              <a:off x="54754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6" name="직선 연결선 23885"/>
            <p:cNvCxnSpPr/>
            <p:nvPr/>
          </p:nvCxnSpPr>
          <p:spPr bwMode="auto">
            <a:xfrm flipH="1" flipV="1">
              <a:off x="55366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7" name="직선 연결선 23886"/>
            <p:cNvCxnSpPr/>
            <p:nvPr/>
          </p:nvCxnSpPr>
          <p:spPr bwMode="auto">
            <a:xfrm flipH="1" flipV="1">
              <a:off x="52918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8" name="직선 연결선 23887"/>
            <p:cNvCxnSpPr/>
            <p:nvPr/>
          </p:nvCxnSpPr>
          <p:spPr bwMode="auto">
            <a:xfrm flipH="1" flipV="1">
              <a:off x="55978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89" name="직선 연결선 23888"/>
            <p:cNvCxnSpPr/>
            <p:nvPr/>
          </p:nvCxnSpPr>
          <p:spPr bwMode="auto">
            <a:xfrm flipH="1" flipV="1">
              <a:off x="56590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0" name="직선 연결선 23889"/>
            <p:cNvCxnSpPr/>
            <p:nvPr/>
          </p:nvCxnSpPr>
          <p:spPr bwMode="auto">
            <a:xfrm flipH="1" flipV="1">
              <a:off x="57202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1" name="직선 연결선 23890"/>
            <p:cNvCxnSpPr/>
            <p:nvPr/>
          </p:nvCxnSpPr>
          <p:spPr bwMode="auto">
            <a:xfrm flipH="1" flipV="1">
              <a:off x="57814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2" name="직선 연결선 23891"/>
            <p:cNvCxnSpPr/>
            <p:nvPr/>
          </p:nvCxnSpPr>
          <p:spPr bwMode="auto">
            <a:xfrm flipH="1" flipV="1">
              <a:off x="58426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3" name="직선 연결선 23892"/>
            <p:cNvCxnSpPr/>
            <p:nvPr/>
          </p:nvCxnSpPr>
          <p:spPr bwMode="auto">
            <a:xfrm flipH="1" flipV="1">
              <a:off x="59038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4" name="직선 연결선 23893"/>
            <p:cNvCxnSpPr/>
            <p:nvPr/>
          </p:nvCxnSpPr>
          <p:spPr bwMode="auto">
            <a:xfrm flipH="1" flipV="1">
              <a:off x="59650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5" name="직선 연결선 23894"/>
            <p:cNvCxnSpPr/>
            <p:nvPr/>
          </p:nvCxnSpPr>
          <p:spPr bwMode="auto">
            <a:xfrm flipH="1" flipV="1">
              <a:off x="60262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6" name="직선 연결선 23895"/>
            <p:cNvCxnSpPr/>
            <p:nvPr/>
          </p:nvCxnSpPr>
          <p:spPr bwMode="auto">
            <a:xfrm flipH="1" flipV="1">
              <a:off x="60874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897" name="직선 연결선 23896"/>
            <p:cNvCxnSpPr/>
            <p:nvPr/>
          </p:nvCxnSpPr>
          <p:spPr bwMode="auto">
            <a:xfrm flipH="1" flipV="1">
              <a:off x="6148600" y="3024000"/>
              <a:ext cx="0" cy="2520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4" name="직선 연결선 23903"/>
            <p:cNvCxnSpPr/>
            <p:nvPr/>
          </p:nvCxnSpPr>
          <p:spPr bwMode="auto">
            <a:xfrm>
              <a:off x="5183800" y="31032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5" name="직선 연결선 23904"/>
            <p:cNvCxnSpPr/>
            <p:nvPr/>
          </p:nvCxnSpPr>
          <p:spPr bwMode="auto">
            <a:xfrm>
              <a:off x="5183800" y="32004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6" name="직선 연결선 23905"/>
            <p:cNvCxnSpPr/>
            <p:nvPr/>
          </p:nvCxnSpPr>
          <p:spPr bwMode="auto">
            <a:xfrm>
              <a:off x="5183800" y="32976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7" name="직선 연결선 23906"/>
            <p:cNvCxnSpPr/>
            <p:nvPr/>
          </p:nvCxnSpPr>
          <p:spPr bwMode="auto">
            <a:xfrm>
              <a:off x="5183800" y="33948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8" name="직선 연결선 23907"/>
            <p:cNvCxnSpPr/>
            <p:nvPr/>
          </p:nvCxnSpPr>
          <p:spPr bwMode="auto">
            <a:xfrm>
              <a:off x="5183800" y="34920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09" name="직선 연결선 23908"/>
            <p:cNvCxnSpPr/>
            <p:nvPr/>
          </p:nvCxnSpPr>
          <p:spPr bwMode="auto">
            <a:xfrm>
              <a:off x="5183800" y="35892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0" name="직선 연결선 23909"/>
            <p:cNvCxnSpPr/>
            <p:nvPr/>
          </p:nvCxnSpPr>
          <p:spPr bwMode="auto">
            <a:xfrm>
              <a:off x="5183800" y="36864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1" name="직선 연결선 23910"/>
            <p:cNvCxnSpPr/>
            <p:nvPr/>
          </p:nvCxnSpPr>
          <p:spPr bwMode="auto">
            <a:xfrm>
              <a:off x="5183800" y="37836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2" name="직선 연결선 23911"/>
            <p:cNvCxnSpPr/>
            <p:nvPr/>
          </p:nvCxnSpPr>
          <p:spPr bwMode="auto">
            <a:xfrm>
              <a:off x="5183800" y="38808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3" name="직선 연결선 23912"/>
            <p:cNvCxnSpPr/>
            <p:nvPr/>
          </p:nvCxnSpPr>
          <p:spPr bwMode="auto">
            <a:xfrm>
              <a:off x="5183800" y="39780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4" name="직선 연결선 23913"/>
            <p:cNvCxnSpPr/>
            <p:nvPr/>
          </p:nvCxnSpPr>
          <p:spPr bwMode="auto">
            <a:xfrm>
              <a:off x="5183800" y="40752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5" name="직선 연결선 23914"/>
            <p:cNvCxnSpPr/>
            <p:nvPr/>
          </p:nvCxnSpPr>
          <p:spPr bwMode="auto">
            <a:xfrm>
              <a:off x="5183800" y="41724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6" name="직선 연결선 23915"/>
            <p:cNvCxnSpPr/>
            <p:nvPr/>
          </p:nvCxnSpPr>
          <p:spPr bwMode="auto">
            <a:xfrm>
              <a:off x="5183800" y="42696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7" name="직선 연결선 23916"/>
            <p:cNvCxnSpPr/>
            <p:nvPr/>
          </p:nvCxnSpPr>
          <p:spPr bwMode="auto">
            <a:xfrm>
              <a:off x="5183800" y="43668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8" name="직선 연결선 23917"/>
            <p:cNvCxnSpPr/>
            <p:nvPr/>
          </p:nvCxnSpPr>
          <p:spPr bwMode="auto">
            <a:xfrm>
              <a:off x="5183800" y="44640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19" name="직선 연결선 23918"/>
            <p:cNvCxnSpPr/>
            <p:nvPr/>
          </p:nvCxnSpPr>
          <p:spPr bwMode="auto">
            <a:xfrm>
              <a:off x="5183800" y="45612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0" name="직선 연결선 23919"/>
            <p:cNvCxnSpPr/>
            <p:nvPr/>
          </p:nvCxnSpPr>
          <p:spPr bwMode="auto">
            <a:xfrm>
              <a:off x="5183800" y="46584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1" name="직선 연결선 23920"/>
            <p:cNvCxnSpPr/>
            <p:nvPr/>
          </p:nvCxnSpPr>
          <p:spPr bwMode="auto">
            <a:xfrm>
              <a:off x="5183800" y="47556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2" name="직선 연결선 23921"/>
            <p:cNvCxnSpPr/>
            <p:nvPr/>
          </p:nvCxnSpPr>
          <p:spPr bwMode="auto">
            <a:xfrm>
              <a:off x="5183800" y="49500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3" name="직선 연결선 23922"/>
            <p:cNvCxnSpPr/>
            <p:nvPr/>
          </p:nvCxnSpPr>
          <p:spPr bwMode="auto">
            <a:xfrm>
              <a:off x="5183800" y="48528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4" name="직선 연결선 23923"/>
            <p:cNvCxnSpPr/>
            <p:nvPr/>
          </p:nvCxnSpPr>
          <p:spPr bwMode="auto">
            <a:xfrm>
              <a:off x="5183800" y="51444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5" name="직선 연결선 23924"/>
            <p:cNvCxnSpPr/>
            <p:nvPr/>
          </p:nvCxnSpPr>
          <p:spPr bwMode="auto">
            <a:xfrm>
              <a:off x="5183800" y="5045592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6" name="직선 연결선 23925"/>
            <p:cNvCxnSpPr/>
            <p:nvPr/>
          </p:nvCxnSpPr>
          <p:spPr bwMode="auto">
            <a:xfrm>
              <a:off x="5183800" y="52416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7" name="직선 연결선 23926"/>
            <p:cNvCxnSpPr/>
            <p:nvPr/>
          </p:nvCxnSpPr>
          <p:spPr bwMode="auto">
            <a:xfrm>
              <a:off x="5183800" y="53388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928" name="직선 연결선 23927"/>
            <p:cNvCxnSpPr/>
            <p:nvPr/>
          </p:nvCxnSpPr>
          <p:spPr bwMode="auto">
            <a:xfrm>
              <a:off x="5183800" y="5436000"/>
              <a:ext cx="1080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26612" name="그룹 26611"/>
            <p:cNvGrpSpPr/>
            <p:nvPr/>
          </p:nvGrpSpPr>
          <p:grpSpPr>
            <a:xfrm>
              <a:off x="5291712" y="3103200"/>
              <a:ext cx="856844" cy="97200"/>
              <a:chOff x="2879956" y="2880000"/>
              <a:chExt cx="856844" cy="97200"/>
            </a:xfrm>
          </p:grpSpPr>
          <p:grpSp>
            <p:nvGrpSpPr>
              <p:cNvPr id="26965" name="그룹 26964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292" name="원호 272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93" name="직선 연결선 272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94" name="직선 연결선 272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95" name="원호 272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96" name="직선 연결선 272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97" name="직선 연결선 272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98" name="원호 272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99" name="직선 연결선 272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300" name="직선 연결선 272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301" name="직선 연결선 273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302" name="직선 연결선 273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303" name="직선 연결선 273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304" name="원호 273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05" name="원호 273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06" name="원호 273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07" name="원호 273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308" name="직선 연결선 273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309" name="원호 273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310" name="직선 연결선 273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311" name="원호 273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12" name="원호 273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13" name="원호 2731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314" name="원호 2731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315" name="직선 연결선 2731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66" name="그룹 26965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268" name="원호 2726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69" name="직선 연결선 2726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0" name="직선 연결선 2726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71" name="원호 2727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72" name="직선 연결선 2727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3" name="직선 연결선 2727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74" name="원호 2727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75" name="직선 연결선 2727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6" name="직선 연결선 2727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7" name="직선 연결선 2727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8" name="직선 연결선 2727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79" name="직선 연결선 2727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80" name="원호 2727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81" name="원호 2728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82" name="원호 2728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83" name="원호 2728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84" name="직선 연결선 2728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85" name="원호 2728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86" name="직선 연결선 2728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87" name="원호 2728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88" name="원호 2728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89" name="원호 2728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90" name="원호 2728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91" name="직선 연결선 2729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67" name="그룹 26966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244" name="원호 2724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45" name="원호 2724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46" name="직선 연결선 2724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47" name="직선 연결선 2724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48" name="원호 2724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49" name="직선 연결선 2724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50" name="직선 연결선 2724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51" name="원호 2725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52" name="직선 연결선 2725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53" name="직선 연결선 2725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54" name="직선 연결선 2725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55" name="직선 연결선 2725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56" name="직선 연결선 2725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57" name="원호 2725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58" name="원호 2725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59" name="원호 2725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60" name="원호 2725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61" name="직선 연결선 2726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62" name="원호 2726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63" name="직선 연결선 2726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64" name="원호 2726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65" name="원호 2726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66" name="원호 272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67" name="직선 연결선 272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68" name="그룹 26967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220" name="원호 2721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21" name="직선 연결선 2722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22" name="직선 연결선 2722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23" name="원호 2722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24" name="직선 연결선 2722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25" name="직선 연결선 2722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26" name="원호 2722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27" name="직선 연결선 2722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28" name="직선 연결선 2722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29" name="직선 연결선 2722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30" name="직선 연결선 2722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31" name="직선 연결선 2723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32" name="원호 2723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33" name="원호 2723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34" name="원호 2723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35" name="원호 2723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36" name="직선 연결선 2723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37" name="원호 2723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38" name="직선 연결선 2723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39" name="원호 2723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40" name="원호 2723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41" name="원호 2724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42" name="원호 2724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43" name="직선 연결선 2724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69" name="그룹 26968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196" name="원호 2719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97" name="직선 연결선 2719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98" name="직선 연결선 2719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99" name="원호 2719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00" name="직선 연결선 2719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01" name="직선 연결선 2720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02" name="원호 2720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03" name="직선 연결선 2720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04" name="직선 연결선 2720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05" name="직선 연결선 2720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06" name="직선 연결선 2720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207" name="직선 연결선 2720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08" name="원호 2720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09" name="원호 2720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10" name="원호 2720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11" name="원호 2721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12" name="직선 연결선 2721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13" name="원호 2721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14" name="직선 연결선 2721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215" name="원호 2721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16" name="원호 2721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17" name="원호 2721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218" name="원호 2721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219" name="직선 연결선 2721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0" name="그룹 26969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172" name="원호 2717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73" name="원호 2717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74" name="직선 연결선 2717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75" name="직선 연결선 2717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76" name="원호 2717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77" name="직선 연결선 2717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78" name="직선 연결선 2717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79" name="원호 2717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80" name="직선 연결선 2717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81" name="직선 연결선 2718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82" name="직선 연결선 2718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83" name="직선 연결선 2718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84" name="직선 연결선 2718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85" name="원호 2718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86" name="원호 2718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87" name="원호 2718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88" name="원호 2718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89" name="직선 연결선 2718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90" name="원호 2718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91" name="직선 연결선 2719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92" name="원호 2719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93" name="원호 2719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94" name="원호 2719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95" name="직선 연결선 2719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1" name="그룹 26970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148" name="원호 2714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49" name="직선 연결선 2714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0" name="직선 연결선 2714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51" name="원호 2715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52" name="직선 연결선 2715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3" name="직선 연결선 2715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54" name="원호 2715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55" name="직선 연결선 2715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6" name="직선 연결선 2715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7" name="직선 연결선 2715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8" name="직선 연결선 2715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59" name="직선 연결선 2715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60" name="원호 2715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61" name="원호 2716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62" name="원호 2716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63" name="원호 2716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64" name="직선 연결선 2716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65" name="원호 2716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66" name="직선 연결선 2716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67" name="원호 2716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68" name="원호 2716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69" name="원호 2716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70" name="원호 2716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71" name="직선 연결선 2717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2" name="그룹 26971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124" name="원호 2712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25" name="직선 연결선 2712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26" name="직선 연결선 2712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27" name="원호 2712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28" name="직선 연결선 2712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29" name="직선 연결선 2712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30" name="원호 2712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31" name="직선 연결선 2713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32" name="직선 연결선 2713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33" name="직선 연결선 2713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34" name="직선 연결선 2713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35" name="직선 연결선 2713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36" name="원호 2713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37" name="원호 2713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38" name="원호 2713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39" name="원호 2713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40" name="직선 연결선 2713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41" name="원호 2714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42" name="직선 연결선 2714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43" name="원호 2714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44" name="원호 2714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45" name="원호 2714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46" name="원호 2714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47" name="직선 연결선 2714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3" name="그룹 26972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100" name="원호 2709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01" name="원호 2710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02" name="직선 연결선 2710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03" name="직선 연결선 2710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04" name="원호 2710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05" name="직선 연결선 2710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06" name="직선 연결선 2710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07" name="원호 2710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08" name="직선 연결선 2710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09" name="직선 연결선 2710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10" name="직선 연결선 2710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11" name="직선 연결선 2711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112" name="직선 연결선 2711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13" name="원호 2711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14" name="원호 2711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15" name="원호 2711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16" name="원호 2711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17" name="직선 연결선 2711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18" name="원호 2711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19" name="직선 연결선 2711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120" name="원호 2711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21" name="원호 2712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122" name="원호 2712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123" name="직선 연결선 2712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4" name="그룹 26973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076" name="원호 2707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77" name="직선 연결선 2707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78" name="직선 연결선 2707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79" name="원호 2707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80" name="직선 연결선 2707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81" name="직선 연결선 2708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82" name="원호 2708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83" name="직선 연결선 2708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84" name="직선 연결선 2708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85" name="직선 연결선 2708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86" name="직선 연결선 2708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87" name="직선 연결선 2708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88" name="원호 2708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89" name="원호 2708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90" name="원호 2708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91" name="원호 2709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92" name="직선 연결선 2709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93" name="원호 2709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94" name="직선 연결선 2709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95" name="원호 2709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96" name="원호 2709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97" name="원호 2709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98" name="원호 2709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99" name="직선 연결선 2709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5" name="그룹 26974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7026" name="그룹 27025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7052" name="원호 2705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53" name="직선 연결선 2705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54" name="직선 연결선 2705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55" name="원호 2705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56" name="직선 연결선 2705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57" name="직선 연결선 2705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58" name="원호 2705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59" name="직선 연결선 2705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60" name="직선 연결선 2705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61" name="직선 연결선 2706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62" name="직선 연결선 2706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63" name="직선 연결선 2706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64" name="원호 2706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65" name="원호 2706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66" name="원호 2706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67" name="원호 2706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68" name="직선 연결선 2706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69" name="원호 2706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70" name="직선 연결선 2706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71" name="원호 2707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72" name="원호 2707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73" name="원호 27072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74" name="원호 2707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75" name="직선 연결선 2707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7027" name="그룹 27026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7028" name="원호 27027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29" name="원호 27028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30" name="직선 연결선 27029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31" name="직선 연결선 27030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32" name="원호 27031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33" name="직선 연결선 27032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34" name="직선 연결선 27033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35" name="원호 27034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36" name="직선 연결선 27035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37" name="직선 연결선 27036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38" name="직선 연결선 27037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39" name="직선 연결선 27038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7040" name="직선 연결선 27039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41" name="원호 27040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42" name="원호 27041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43" name="원호 27042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44" name="원호 27043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45" name="직선 연결선 27044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46" name="원호 27045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47" name="직선 연결선 27046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7048" name="원호 27047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49" name="원호 27048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7050" name="원호 27049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7051" name="직선 연결선 27050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6976" name="그룹 26975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7002" name="원호 2700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03" name="직선 연결선 2700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04" name="직선 연결선 2700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05" name="원호 2700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06" name="직선 연결선 2700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07" name="직선 연결선 2700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08" name="원호 2700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09" name="직선 연결선 2700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10" name="직선 연결선 2700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11" name="직선 연결선 2701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12" name="직선 연결선 2701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7013" name="직선 연결선 2701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14" name="원호 2701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15" name="원호 2701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16" name="원호 2701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17" name="원호 2701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18" name="직선 연결선 2701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19" name="원호 2701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20" name="직선 연결선 2701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7021" name="원호 2702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22" name="원호 2702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23" name="원호 2702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24" name="원호 2702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25" name="직선 연결선 2702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977" name="그룹 26976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978" name="원호 2697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79" name="원호 2697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80" name="직선 연결선 2697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81" name="직선 연결선 2698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82" name="원호 2698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83" name="직선 연결선 2698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84" name="직선 연결선 2698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85" name="원호 2698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86" name="직선 연결선 2698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87" name="직선 연결선 2698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88" name="직선 연결선 2698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89" name="직선 연결선 2698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90" name="직선 연결선 2698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91" name="원호 2699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92" name="원호 2699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93" name="원호 2699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94" name="원호 2699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95" name="직선 연결선 2699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96" name="원호 2699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97" name="직선 연결선 2699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98" name="원호 2699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99" name="원호 2699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7000" name="원호 2699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7001" name="직선 연결선 2700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6613" name="그룹 26612"/>
            <p:cNvGrpSpPr/>
            <p:nvPr/>
          </p:nvGrpSpPr>
          <p:grpSpPr>
            <a:xfrm>
              <a:off x="5291756" y="3200400"/>
              <a:ext cx="856844" cy="97200"/>
              <a:chOff x="2879956" y="2880000"/>
              <a:chExt cx="856844" cy="97200"/>
            </a:xfrm>
          </p:grpSpPr>
          <p:grpSp>
            <p:nvGrpSpPr>
              <p:cNvPr id="26614" name="그룹 26613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941" name="원호 2694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42" name="직선 연결선 2694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43" name="직선 연결선 2694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44" name="원호 2694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45" name="직선 연결선 2694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46" name="직선 연결선 2694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47" name="원호 2694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48" name="직선 연결선 2694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49" name="직선 연결선 2694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50" name="직선 연결선 2694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51" name="직선 연결선 2695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52" name="직선 연결선 2695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53" name="원호 2695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54" name="원호 2695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55" name="원호 2695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56" name="원호 2695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57" name="직선 연결선 2695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58" name="원호 2695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59" name="직선 연결선 2695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60" name="원호 2695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61" name="원호 2696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62" name="원호 2696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63" name="원호 2696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64" name="직선 연결선 2696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15" name="그룹 26614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917" name="원호 2691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18" name="직선 연결선 2691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19" name="직선 연결선 2691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20" name="원호 2691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21" name="직선 연결선 2692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22" name="직선 연결선 2692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23" name="원호 2692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24" name="직선 연결선 2692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25" name="직선 연결선 2692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26" name="직선 연결선 2692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27" name="직선 연결선 2692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28" name="직선 연결선 2692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29" name="원호 2692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0" name="원호 2692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1" name="원호 2693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2" name="원호 2693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33" name="직선 연결선 2693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34" name="원호 2693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35" name="직선 연결선 2693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36" name="원호 2693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7" name="원호 2693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8" name="원호 2693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39" name="원호 2693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40" name="직선 연결선 2693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16" name="그룹 26615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893" name="원호 268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94" name="원호 2689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95" name="직선 연결선 2689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96" name="직선 연결선 2689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97" name="원호 2689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98" name="직선 연결선 2689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99" name="직선 연결선 2689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00" name="원호 2689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01" name="직선 연결선 2690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02" name="직선 연결선 2690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03" name="직선 연결선 2690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04" name="직선 연결선 2690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905" name="직선 연결선 2690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06" name="원호 2690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07" name="원호 2690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08" name="원호 2690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09" name="원호 2690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10" name="직선 연결선 2690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11" name="원호 2691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12" name="직선 연결선 2691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913" name="원호 2691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14" name="원호 2691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915" name="원호 269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916" name="직선 연결선 269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17" name="그룹 26616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869" name="원호 2686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70" name="직선 연결선 2686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71" name="직선 연결선 2687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72" name="원호 2687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73" name="직선 연결선 2687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74" name="직선 연결선 2687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75" name="원호 2687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76" name="직선 연결선 2687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77" name="직선 연결선 2687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78" name="직선 연결선 2687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79" name="직선 연결선 2687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80" name="직선 연결선 2687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81" name="원호 2688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82" name="원호 2688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83" name="원호 2688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84" name="원호 2688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85" name="직선 연결선 2688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86" name="원호 2688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87" name="직선 연결선 2688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88" name="원호 2688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89" name="원호 2688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90" name="원호 2688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91" name="원호 268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92" name="직선 연결선 268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18" name="그룹 26617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845" name="원호 2684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46" name="직선 연결선 2684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47" name="직선 연결선 2684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48" name="원호 2684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49" name="직선 연결선 2684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50" name="직선 연결선 2684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51" name="원호 2685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52" name="직선 연결선 2685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53" name="직선 연결선 2685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54" name="직선 연결선 2685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55" name="직선 연결선 2685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56" name="직선 연결선 2685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57" name="원호 2685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58" name="원호 2685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59" name="원호 2685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60" name="원호 2685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61" name="직선 연결선 2686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62" name="원호 2686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63" name="직선 연결선 2686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64" name="원호 2686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65" name="원호 2686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66" name="원호 2686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67" name="원호 2686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68" name="직선 연결선 2686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19" name="그룹 26618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821" name="원호 2682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22" name="원호 2682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23" name="직선 연결선 2682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24" name="직선 연결선 2682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25" name="원호 2682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26" name="직선 연결선 2682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27" name="직선 연결선 2682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28" name="원호 2682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29" name="직선 연결선 2682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30" name="직선 연결선 2682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31" name="직선 연결선 2683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32" name="직선 연결선 2683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33" name="직선 연결선 2683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34" name="원호 2683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35" name="원호 2683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36" name="원호 2683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37" name="원호 2683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38" name="직선 연결선 2683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39" name="원호 2683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40" name="직선 연결선 2683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41" name="원호 2684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42" name="원호 2684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43" name="원호 2684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44" name="직선 연결선 2684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0" name="그룹 26619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797" name="원호 2679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98" name="직선 연결선 2679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99" name="직선 연결선 2679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00" name="원호 2679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01" name="직선 연결선 2680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02" name="직선 연결선 2680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03" name="원호 2680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04" name="직선 연결선 2680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05" name="직선 연결선 2680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06" name="직선 연결선 2680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07" name="직선 연결선 2680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808" name="직선 연결선 2680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09" name="원호 2680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0" name="원호 2680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1" name="원호 2681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2" name="원호 2681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13" name="직선 연결선 2681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14" name="원호 2681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15" name="직선 연결선 2681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816" name="원호 2681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7" name="원호 2681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8" name="원호 2681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819" name="원호 268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820" name="직선 연결선 268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1" name="그룹 26620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773" name="원호 2677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74" name="직선 연결선 2677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75" name="직선 연결선 2677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76" name="원호 2677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77" name="직선 연결선 2677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78" name="직선 연결선 2677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79" name="원호 2677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80" name="직선 연결선 2677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81" name="직선 연결선 2678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82" name="직선 연결선 2678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83" name="직선 연결선 2678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84" name="직선 연결선 2678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85" name="원호 2678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86" name="원호 2678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87" name="원호 2678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88" name="원호 2678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89" name="직선 연결선 2678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90" name="원호 2678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91" name="직선 연결선 2679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92" name="원호 2679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93" name="원호 2679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94" name="원호 2679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95" name="원호 2679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96" name="직선 연결선 2679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2" name="그룹 26621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749" name="원호 2674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50" name="원호 2674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51" name="직선 연결선 2675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52" name="직선 연결선 2675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53" name="원호 2675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54" name="직선 연결선 2675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55" name="직선 연결선 2675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56" name="원호 2675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57" name="직선 연결선 2675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58" name="직선 연결선 2675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59" name="직선 연결선 2675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60" name="직선 연결선 2675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61" name="직선 연결선 2676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62" name="원호 2676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63" name="원호 2676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64" name="원호 2676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65" name="원호 2676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66" name="직선 연결선 2676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67" name="원호 2676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68" name="직선 연결선 2676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69" name="원호 2676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70" name="원호 2676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71" name="원호 2677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72" name="직선 연결선 2677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3" name="그룹 26622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725" name="원호 2672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26" name="직선 연결선 2672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27" name="직선 연결선 2672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28" name="원호 2672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29" name="직선 연결선 2672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30" name="직선 연결선 2672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31" name="원호 2673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32" name="직선 연결선 2673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33" name="직선 연결선 2673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34" name="직선 연결선 2673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35" name="직선 연결선 2673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736" name="직선 연결선 2673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37" name="원호 2673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38" name="원호 2673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39" name="원호 2673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40" name="원호 2673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41" name="직선 연결선 2674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42" name="원호 2674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43" name="직선 연결선 2674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744" name="원호 2674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45" name="원호 2674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46" name="원호 2674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747" name="원호 2674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748" name="직선 연결선 2674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4" name="그룹 26623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6675" name="그룹 26674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6701" name="원호 2670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02" name="직선 연결선 2670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03" name="직선 연결선 2670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704" name="원호 2670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05" name="직선 연결선 2670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06" name="직선 연결선 2670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707" name="원호 2670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08" name="직선 연결선 2670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09" name="직선 연결선 2670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10" name="직선 연결선 2670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11" name="직선 연결선 2671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712" name="직선 연결선 2671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713" name="원호 2671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14" name="원호 2671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15" name="원호 2671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16" name="원호 2671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17" name="직선 연결선 2671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718" name="원호 2671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19" name="직선 연결선 2671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720" name="원호 2671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21" name="원호 2672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22" name="원호 26721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723" name="원호 2672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24" name="직선 연결선 2672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6676" name="그룹 26675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6677" name="원호 26676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78" name="원호 26677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679" name="직선 연결선 26678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0" name="직선 연결선 26679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681" name="원호 26680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682" name="직선 연결선 26681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3" name="직선 연결선 26682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684" name="원호 26683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685" name="직선 연결선 26684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6" name="직선 연결선 26685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7" name="직선 연결선 26686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8" name="직선 연결선 26687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6689" name="직선 연결선 26688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690" name="원호 26689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91" name="원호 26690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92" name="원호 26691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93" name="원호 26692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694" name="직선 연결선 26693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695" name="원호 26694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696" name="직선 연결선 26695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6697" name="원호 26696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98" name="원호 26697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6699" name="원호 26698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6700" name="직선 연결선 26699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6625" name="그룹 26624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651" name="원호 2665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52" name="직선 연결선 2665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53" name="직선 연결선 2665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54" name="원호 2665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55" name="직선 연결선 2665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56" name="직선 연결선 2665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57" name="원호 2665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58" name="직선 연결선 2665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59" name="직선 연결선 2665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60" name="직선 연결선 2665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61" name="직선 연결선 2666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62" name="직선 연결선 2666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63" name="원호 2666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64" name="원호 2666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65" name="원호 2666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66" name="원호 2666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67" name="직선 연결선 2666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68" name="원호 2666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69" name="직선 연결선 2666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70" name="원호 2666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71" name="원호 2667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72" name="원호 2667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73" name="원호 2667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74" name="직선 연결선 2667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6626" name="그룹 26625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6627" name="원호 2662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28" name="원호 2662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29" name="직선 연결선 2662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0" name="직선 연결선 2662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31" name="원호 2663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32" name="직선 연결선 2663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3" name="직선 연결선 2663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34" name="원호 2663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35" name="직선 연결선 2663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6" name="직선 연결선 2663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7" name="직선 연결선 2663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8" name="직선 연결선 2663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6639" name="직선 연결선 2663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40" name="원호 2663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41" name="원호 2664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42" name="원호 2664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43" name="원호 2664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44" name="직선 연결선 2664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45" name="원호 2664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46" name="직선 연결선 2664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6647" name="원호 2664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48" name="원호 2664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6649" name="원호 2664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6650" name="직선 연결선 2664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9429" name="그룹 29428"/>
            <p:cNvGrpSpPr/>
            <p:nvPr/>
          </p:nvGrpSpPr>
          <p:grpSpPr>
            <a:xfrm>
              <a:off x="5291888" y="3297600"/>
              <a:ext cx="856844" cy="97200"/>
              <a:chOff x="2879956" y="2880000"/>
              <a:chExt cx="856844" cy="97200"/>
            </a:xfrm>
          </p:grpSpPr>
          <p:grpSp>
            <p:nvGrpSpPr>
              <p:cNvPr id="30486" name="그룹 30485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813" name="원호 3081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14" name="직선 연결선 3081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15" name="직선 연결선 3081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16" name="원호 3081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17" name="직선 연결선 3081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18" name="직선 연결선 3081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19" name="원호 3081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20" name="직선 연결선 3081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21" name="직선 연결선 3082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22" name="직선 연결선 3082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23" name="직선 연결선 3082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24" name="직선 연결선 3082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25" name="원호 3082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26" name="원호 3082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27" name="원호 3082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28" name="원호 3082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29" name="직선 연결선 3082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30" name="원호 3082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31" name="직선 연결선 3083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32" name="원호 3083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33" name="원호 3083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34" name="원호 3083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35" name="원호 3083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36" name="직선 연결선 3083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87" name="그룹 30486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789" name="원호 3078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90" name="직선 연결선 3078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91" name="직선 연결선 3079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92" name="원호 3079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93" name="직선 연결선 3079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94" name="직선 연결선 3079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95" name="원호 3079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96" name="직선 연결선 3079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97" name="직선 연결선 3079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98" name="직선 연결선 3079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99" name="직선 연결선 3079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800" name="직선 연결선 3079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01" name="원호 3080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02" name="원호 3080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03" name="원호 3080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04" name="원호 3080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05" name="직선 연결선 3080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06" name="원호 3080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07" name="직선 연결선 3080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808" name="원호 3080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09" name="원호 3080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10" name="원호 3080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811" name="원호 3081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812" name="직선 연결선 3081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88" name="그룹 30487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765" name="원호 307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66" name="원호 3076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67" name="직선 연결선 3076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68" name="직선 연결선 3076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69" name="원호 3076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70" name="직선 연결선 3076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71" name="직선 연결선 3077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72" name="원호 3077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73" name="직선 연결선 3077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74" name="직선 연결선 3077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75" name="직선 연결선 3077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76" name="직선 연결선 3077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77" name="직선 연결선 3077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78" name="원호 3077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79" name="원호 3077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80" name="원호 3077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81" name="원호 3078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82" name="직선 연결선 3078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83" name="원호 3078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84" name="직선 연결선 3078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85" name="원호 3078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86" name="원호 3078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87" name="원호 3078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88" name="직선 연결선 3078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89" name="그룹 30488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741" name="원호 3074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42" name="직선 연결선 3074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43" name="직선 연결선 3074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44" name="원호 3074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45" name="직선 연결선 3074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46" name="직선 연결선 3074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47" name="원호 3074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48" name="직선 연결선 3074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49" name="직선 연결선 3074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50" name="직선 연결선 3074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51" name="직선 연결선 3075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52" name="직선 연결선 3075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53" name="원호 3075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54" name="원호 3075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55" name="원호 3075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56" name="원호 3075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57" name="직선 연결선 3075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58" name="원호 3075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59" name="직선 연결선 3075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60" name="원호 3075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61" name="원호 3076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62" name="원호 3076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63" name="원호 3076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64" name="직선 연결선 3076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0" name="그룹 30489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717" name="원호 3071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18" name="직선 연결선 3071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19" name="직선 연결선 3071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20" name="원호 3071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21" name="직선 연결선 3072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22" name="직선 연결선 3072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23" name="원호 3072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24" name="직선 연결선 3072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25" name="직선 연결선 3072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26" name="직선 연결선 3072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27" name="직선 연결선 3072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28" name="직선 연결선 3072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29" name="원호 3072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0" name="원호 3072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1" name="원호 3073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2" name="원호 3073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33" name="직선 연결선 3073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34" name="원호 3073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35" name="직선 연결선 3073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36" name="원호 3073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7" name="원호 3073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8" name="원호 3073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39" name="원호 3073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40" name="직선 연결선 3073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1" name="그룹 30490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693" name="원호 306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94" name="원호 3069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95" name="직선 연결선 3069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96" name="직선 연결선 3069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97" name="원호 3069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98" name="직선 연결선 3069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99" name="직선 연결선 3069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00" name="원호 3069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01" name="직선 연결선 3070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02" name="직선 연결선 3070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03" name="직선 연결선 3070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04" name="직선 연결선 3070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705" name="직선 연결선 3070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06" name="원호 3070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07" name="원호 3070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08" name="원호 3070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09" name="원호 3070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10" name="직선 연결선 3070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11" name="원호 3071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12" name="직선 연결선 3071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713" name="원호 3071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14" name="원호 3071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715" name="원호 307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716" name="직선 연결선 307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2" name="그룹 30491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669" name="원호 3066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70" name="직선 연결선 3066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71" name="직선 연결선 3067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72" name="원호 3067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73" name="직선 연결선 3067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74" name="직선 연결선 3067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75" name="원호 3067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76" name="직선 연결선 3067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77" name="직선 연결선 3067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78" name="직선 연결선 3067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79" name="직선 연결선 3067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80" name="직선 연결선 3067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81" name="원호 3068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82" name="원호 3068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83" name="원호 3068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84" name="원호 3068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85" name="직선 연결선 3068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86" name="원호 3068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87" name="직선 연결선 3068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88" name="원호 3068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89" name="원호 3068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90" name="원호 3068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91" name="원호 306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92" name="직선 연결선 306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3" name="그룹 30492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645" name="원호 3064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46" name="직선 연결선 3064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47" name="직선 연결선 3064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48" name="원호 3064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49" name="직선 연결선 3064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50" name="직선 연결선 3064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51" name="원호 3065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52" name="직선 연결선 3065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53" name="직선 연결선 3065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54" name="직선 연결선 3065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55" name="직선 연결선 3065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56" name="직선 연결선 3065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57" name="원호 3065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58" name="원호 3065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59" name="원호 3065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60" name="원호 3065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61" name="직선 연결선 3066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62" name="원호 3066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63" name="직선 연결선 3066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64" name="원호 3066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65" name="원호 3066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66" name="원호 3066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67" name="원호 3066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68" name="직선 연결선 3066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4" name="그룹 30493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621" name="원호 3062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22" name="원호 3062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23" name="직선 연결선 3062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24" name="직선 연결선 3062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25" name="원호 3062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26" name="직선 연결선 3062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27" name="직선 연결선 3062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28" name="원호 3062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29" name="직선 연결선 3062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30" name="직선 연결선 3062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31" name="직선 연결선 3063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32" name="직선 연결선 3063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33" name="직선 연결선 3063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34" name="원호 3063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35" name="원호 3063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36" name="원호 3063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37" name="원호 3063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38" name="직선 연결선 3063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39" name="원호 3063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40" name="직선 연결선 3063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41" name="원호 3064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42" name="원호 3064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43" name="원호 3064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44" name="직선 연결선 3064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5" name="그룹 30494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597" name="원호 3059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98" name="직선 연결선 3059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99" name="직선 연결선 3059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00" name="원호 3059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01" name="직선 연결선 3060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02" name="직선 연결선 3060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03" name="원호 3060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04" name="직선 연결선 3060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05" name="직선 연결선 3060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06" name="직선 연결선 3060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07" name="직선 연결선 3060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608" name="직선 연결선 3060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09" name="원호 3060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0" name="원호 3060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1" name="원호 3061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2" name="원호 3061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13" name="직선 연결선 3061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14" name="원호 3061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15" name="직선 연결선 3061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616" name="원호 3061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7" name="원호 3061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8" name="원호 3061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619" name="원호 306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620" name="직선 연결선 306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6" name="그룹 30495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0547" name="그룹 30546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0573" name="원호 3057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74" name="직선 연결선 3057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75" name="직선 연결선 3057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76" name="원호 3057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77" name="직선 연결선 3057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78" name="직선 연결선 3057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79" name="원호 3057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80" name="직선 연결선 3057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81" name="직선 연결선 3058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82" name="직선 연결선 3058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83" name="직선 연결선 3058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84" name="직선 연결선 3058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85" name="원호 3058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86" name="원호 3058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87" name="원호 3058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88" name="원호 3058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89" name="직선 연결선 3058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90" name="원호 3058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91" name="직선 연결선 3059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92" name="원호 3059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93" name="원호 3059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94" name="원호 30593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95" name="원호 30594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96" name="직선 연결선 30595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0548" name="그룹 30547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0549" name="원호 30548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50" name="원호 3054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51" name="직선 연결선 3055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52" name="직선 연결선 3055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53" name="원호 3055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54" name="직선 연결선 3055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55" name="직선 연결선 3055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56" name="원호 3055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57" name="직선 연결선 3055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58" name="직선 연결선 3055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59" name="직선 연결선 3055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60" name="직선 연결선 3055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561" name="직선 연결선 3056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62" name="원호 3056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63" name="원호 3056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64" name="원호 3056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65" name="원호 3056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66" name="직선 연결선 3056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67" name="원호 3056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68" name="직선 연결선 3056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569" name="원호 3056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70" name="원호 3056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571" name="원호 30570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572" name="직선 연결선 30571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0497" name="그룹 30496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523" name="원호 3052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24" name="직선 연결선 3052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25" name="직선 연결선 3052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26" name="원호 3052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27" name="직선 연결선 3052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28" name="직선 연결선 3052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29" name="원호 3052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30" name="직선 연결선 3052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31" name="직선 연결선 3053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32" name="직선 연결선 3053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33" name="직선 연결선 3053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34" name="직선 연결선 3053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35" name="원호 3053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36" name="원호 3053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37" name="원호 3053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38" name="원호 3053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39" name="직선 연결선 3053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40" name="원호 3053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41" name="직선 연결선 3054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42" name="원호 3054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43" name="원호 3054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44" name="원호 3054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45" name="원호 3054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46" name="직선 연결선 3054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498" name="그룹 30497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499" name="원호 3049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00" name="원호 3049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01" name="직선 연결선 3050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02" name="직선 연결선 3050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03" name="원호 3050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04" name="직선 연결선 3050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05" name="직선 연결선 3050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06" name="원호 3050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07" name="직선 연결선 3050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08" name="직선 연결선 3050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09" name="직선 연결선 3050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10" name="직선 연결선 3050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511" name="직선 연결선 3051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12" name="원호 3051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13" name="원호 3051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14" name="원호 3051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15" name="원호 3051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16" name="직선 연결선 3051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17" name="원호 3051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18" name="직선 연결선 3051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519" name="원호 3051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20" name="원호 3051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521" name="원호 3052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522" name="직선 연결선 3052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9430" name="그룹 29429"/>
            <p:cNvGrpSpPr/>
            <p:nvPr/>
          </p:nvGrpSpPr>
          <p:grpSpPr>
            <a:xfrm>
              <a:off x="5291932" y="3394800"/>
              <a:ext cx="856844" cy="97200"/>
              <a:chOff x="2879956" y="2880000"/>
              <a:chExt cx="856844" cy="97200"/>
            </a:xfrm>
          </p:grpSpPr>
          <p:grpSp>
            <p:nvGrpSpPr>
              <p:cNvPr id="30135" name="그룹 30134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462" name="원호 3046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63" name="직선 연결선 3046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64" name="직선 연결선 3046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65" name="원호 3046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66" name="직선 연결선 3046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67" name="직선 연결선 3046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68" name="원호 3046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69" name="직선 연결선 3046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70" name="직선 연결선 3046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71" name="직선 연결선 3047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72" name="직선 연결선 3047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73" name="직선 연결선 3047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74" name="원호 3047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75" name="원호 3047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76" name="원호 3047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77" name="원호 3047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78" name="직선 연결선 3047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79" name="원호 3047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80" name="직선 연결선 3047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81" name="원호 3048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82" name="원호 3048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83" name="원호 3048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84" name="원호 3048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85" name="직선 연결선 3048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36" name="그룹 30135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438" name="원호 3043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39" name="직선 연결선 3043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0" name="직선 연결선 3043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41" name="원호 3044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42" name="직선 연결선 3044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3" name="직선 연결선 3044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44" name="원호 3044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45" name="직선 연결선 3044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6" name="직선 연결선 3044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7" name="직선 연결선 3044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8" name="직선 연결선 3044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49" name="직선 연결선 3044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50" name="원호 3044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51" name="원호 3045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52" name="원호 3045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53" name="원호 3045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54" name="직선 연결선 3045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55" name="원호 3045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56" name="직선 연결선 3045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57" name="원호 3045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58" name="원호 3045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59" name="원호 3045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60" name="원호 3045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61" name="직선 연결선 3046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37" name="그룹 30136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414" name="원호 3041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15" name="원호 304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16" name="직선 연결선 304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17" name="직선 연결선 304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18" name="원호 304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19" name="직선 연결선 304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20" name="직선 연결선 304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21" name="원호 304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22" name="직선 연결선 304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23" name="직선 연결선 304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24" name="직선 연결선 304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25" name="직선 연결선 304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26" name="직선 연결선 304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27" name="원호 304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28" name="원호 304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29" name="원호 304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30" name="원호 304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31" name="직선 연결선 304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32" name="원호 304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33" name="직선 연결선 304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34" name="원호 304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35" name="원호 304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36" name="원호 3043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37" name="직선 연결선 3043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38" name="그룹 30137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390" name="원호 3038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91" name="직선 연결선 3039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92" name="직선 연결선 3039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93" name="원호 3039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94" name="직선 연결선 3039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95" name="직선 연결선 3039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96" name="원호 3039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97" name="직선 연결선 3039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98" name="직선 연결선 3039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99" name="직선 연결선 3039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00" name="직선 연결선 3039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401" name="직선 연결선 3040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02" name="원호 3040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03" name="원호 3040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04" name="원호 3040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05" name="원호 3040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06" name="직선 연결선 3040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07" name="원호 3040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08" name="직선 연결선 3040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409" name="원호 3040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10" name="원호 3040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11" name="원호 3041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412" name="원호 3041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413" name="직선 연결선 3041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39" name="그룹 30138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366" name="원호 3036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67" name="직선 연결선 3036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68" name="직선 연결선 3036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69" name="원호 3036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70" name="직선 연결선 3036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71" name="직선 연결선 3037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72" name="원호 3037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73" name="직선 연결선 3037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74" name="직선 연결선 3037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75" name="직선 연결선 3037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76" name="직선 연결선 3037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77" name="직선 연결선 3037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78" name="원호 3037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79" name="원호 3037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80" name="원호 3037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81" name="원호 3038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82" name="직선 연결선 3038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83" name="원호 3038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84" name="직선 연결선 3038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85" name="원호 3038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86" name="원호 3038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87" name="원호 3038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88" name="원호 3038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89" name="직선 연결선 3038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0" name="그룹 30139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342" name="원호 3034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43" name="원호 3034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44" name="직선 연결선 3034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45" name="직선 연결선 3034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46" name="원호 3034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47" name="직선 연결선 3034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48" name="직선 연결선 3034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49" name="원호 3034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50" name="직선 연결선 3034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51" name="직선 연결선 3035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52" name="직선 연결선 3035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53" name="직선 연결선 3035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54" name="직선 연결선 3035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55" name="원호 3035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56" name="원호 3035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57" name="원호 3035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58" name="원호 3035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59" name="직선 연결선 3035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60" name="원호 3035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61" name="직선 연결선 3036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62" name="원호 3036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63" name="원호 3036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64" name="원호 3036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65" name="직선 연결선 3036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1" name="그룹 30140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318" name="원호 3031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19" name="직선 연결선 3031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0" name="직선 연결선 3031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21" name="원호 3032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22" name="직선 연결선 3032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3" name="직선 연결선 3032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24" name="원호 3032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25" name="직선 연결선 3032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6" name="직선 연결선 3032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7" name="직선 연결선 3032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8" name="직선 연결선 3032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29" name="직선 연결선 3032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30" name="원호 3032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31" name="원호 3033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32" name="원호 3033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33" name="원호 3033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34" name="직선 연결선 3033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35" name="원호 3033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36" name="직선 연결선 3033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37" name="원호 3033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38" name="원호 3033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39" name="원호 3033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40" name="원호 3033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41" name="직선 연결선 3034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2" name="그룹 30141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294" name="원호 3029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95" name="직선 연결선 3029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96" name="직선 연결선 3029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97" name="원호 3029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98" name="직선 연결선 3029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99" name="직선 연결선 3029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00" name="원호 3029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01" name="직선 연결선 3030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02" name="직선 연결선 3030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03" name="직선 연결선 3030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04" name="직선 연결선 3030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305" name="직선 연결선 3030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06" name="원호 3030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07" name="원호 3030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08" name="원호 3030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09" name="원호 3030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10" name="직선 연결선 3030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11" name="원호 3031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12" name="직선 연결선 3031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313" name="원호 3031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14" name="원호 3031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15" name="원호 3031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316" name="원호 3031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317" name="직선 연결선 3031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3" name="그룹 30142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270" name="원호 3026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71" name="원호 3027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72" name="직선 연결선 3027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73" name="직선 연결선 3027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74" name="원호 3027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75" name="직선 연결선 3027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76" name="직선 연결선 3027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77" name="원호 3027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78" name="직선 연결선 3027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79" name="직선 연결선 3027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80" name="직선 연결선 3027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81" name="직선 연결선 3028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82" name="직선 연결선 3028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83" name="원호 3028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84" name="원호 3028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85" name="원호 3028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86" name="원호 3028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87" name="직선 연결선 3028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88" name="원호 3028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89" name="직선 연결선 3028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90" name="원호 3028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91" name="원호 3029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92" name="원호 3029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93" name="직선 연결선 3029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4" name="그룹 30143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246" name="원호 3024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47" name="직선 연결선 3024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48" name="직선 연결선 3024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49" name="원호 3024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50" name="직선 연결선 3024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51" name="직선 연결선 3025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52" name="원호 3025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53" name="직선 연결선 3025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54" name="직선 연결선 3025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55" name="직선 연결선 3025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56" name="직선 연결선 3025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257" name="직선 연결선 3025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58" name="원호 3025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59" name="원호 3025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60" name="원호 3025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61" name="원호 3026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62" name="직선 연결선 3026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63" name="원호 3026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64" name="직선 연결선 3026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265" name="원호 3026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66" name="원호 3026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67" name="원호 3026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268" name="원호 302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269" name="직선 연결선 302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5" name="그룹 30144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0196" name="그룹 30195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0222" name="원호 3022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23" name="직선 연결선 3022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24" name="직선 연결선 3022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25" name="원호 3022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26" name="직선 연결선 3022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27" name="직선 연결선 3022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28" name="원호 3022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29" name="직선 연결선 3022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30" name="직선 연결선 3022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31" name="직선 연결선 3023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32" name="직선 연결선 3023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33" name="직선 연결선 3023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34" name="원호 3023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35" name="원호 3023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36" name="원호 3023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37" name="원호 3023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38" name="직선 연결선 3023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39" name="원호 3023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40" name="직선 연결선 3023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41" name="원호 3024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42" name="원호 3024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43" name="원호 30242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44" name="원호 3024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45" name="직선 연결선 3024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0197" name="그룹 30196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0198" name="원호 30197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199" name="원호 30198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00" name="직선 연결선 30199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01" name="직선 연결선 30200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02" name="원호 30201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03" name="직선 연결선 30202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04" name="직선 연결선 30203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05" name="원호 30204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06" name="직선 연결선 30205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07" name="직선 연결선 30206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08" name="직선 연결선 30207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09" name="직선 연결선 30208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0210" name="직선 연결선 30209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11" name="원호 30210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12" name="원호 30211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13" name="원호 30212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14" name="원호 30213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15" name="직선 연결선 30214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16" name="원호 30215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17" name="직선 연결선 30216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0218" name="원호 30217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19" name="원호 30218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0220" name="원호 30219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0221" name="직선 연결선 30220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0146" name="그룹 30145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172" name="원호 3017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73" name="직선 연결선 3017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74" name="직선 연결선 3017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75" name="원호 3017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76" name="직선 연결선 3017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77" name="직선 연결선 3017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78" name="원호 3017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79" name="직선 연결선 3017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80" name="직선 연결선 3017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81" name="직선 연결선 3018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82" name="직선 연결선 3018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83" name="직선 연결선 3018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84" name="원호 3018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85" name="원호 3018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86" name="원호 3018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87" name="원호 3018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88" name="직선 연결선 3018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89" name="원호 3018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90" name="직선 연결선 3018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91" name="원호 3019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92" name="원호 3019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93" name="원호 301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94" name="원호 3019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95" name="직선 연결선 3019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0147" name="그룹 30146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148" name="원호 3014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49" name="원호 3014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50" name="직선 연결선 3014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51" name="직선 연결선 3015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52" name="원호 3015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53" name="직선 연결선 3015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54" name="직선 연결선 3015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55" name="원호 3015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56" name="직선 연결선 3015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57" name="직선 연결선 3015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58" name="직선 연결선 3015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59" name="직선 연결선 3015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60" name="직선 연결선 3015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61" name="원호 3016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62" name="원호 3016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63" name="원호 3016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64" name="원호 3016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65" name="직선 연결선 3016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66" name="원호 3016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67" name="직선 연결선 3016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68" name="원호 3016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69" name="원호 3016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70" name="원호 3016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71" name="직선 연결선 3017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9431" name="그룹 29430"/>
            <p:cNvGrpSpPr/>
            <p:nvPr/>
          </p:nvGrpSpPr>
          <p:grpSpPr>
            <a:xfrm>
              <a:off x="5291932" y="3492000"/>
              <a:ext cx="856844" cy="97200"/>
              <a:chOff x="2879956" y="2880000"/>
              <a:chExt cx="856844" cy="97200"/>
            </a:xfrm>
          </p:grpSpPr>
          <p:grpSp>
            <p:nvGrpSpPr>
              <p:cNvPr id="29784" name="그룹 29783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111" name="원호 3011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12" name="직선 연결선 3011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13" name="직선 연결선 3011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14" name="원호 3011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15" name="직선 연결선 3011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16" name="직선 연결선 3011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17" name="원호 3011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18" name="직선 연결선 3011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19" name="직선 연결선 3011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20" name="직선 연결선 3011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21" name="직선 연결선 3012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122" name="직선 연결선 3012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23" name="원호 3012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24" name="원호 3012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25" name="원호 3012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26" name="원호 3012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27" name="직선 연결선 3012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28" name="원호 3012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29" name="직선 연결선 3012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30" name="원호 3012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31" name="원호 3013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32" name="원호 3013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33" name="원호 3013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34" name="직선 연결선 3013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85" name="그룹 29784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087" name="원호 3008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88" name="직선 연결선 3008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89" name="직선 연결선 3008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90" name="원호 3008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91" name="직선 연결선 3009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92" name="직선 연결선 3009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93" name="원호 3009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94" name="직선 연결선 3009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95" name="직선 연결선 3009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96" name="직선 연결선 3009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97" name="직선 연결선 3009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98" name="직선 연결선 3009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99" name="원호 3009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0" name="원호 3009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1" name="원호 3010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2" name="원호 3010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03" name="직선 연결선 3010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04" name="원호 3010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05" name="직선 연결선 3010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106" name="원호 3010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7" name="원호 3010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8" name="원호 3010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109" name="원호 3010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110" name="직선 연결선 3010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86" name="그룹 29785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063" name="원호 3006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64" name="원호 3006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65" name="직선 연결선 3006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66" name="직선 연결선 3006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67" name="원호 3006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68" name="직선 연결선 3006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69" name="직선 연결선 3006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70" name="원호 3006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71" name="직선 연결선 3007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72" name="직선 연결선 3007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73" name="직선 연결선 3007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74" name="직선 연결선 3007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75" name="직선 연결선 3007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76" name="원호 3007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77" name="원호 3007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78" name="원호 3007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79" name="원호 3007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80" name="직선 연결선 3007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81" name="원호 3008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82" name="직선 연결선 3008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83" name="원호 3008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84" name="원호 3008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85" name="원호 3008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86" name="직선 연결선 3008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87" name="그룹 29786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039" name="원호 3003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40" name="직선 연결선 3003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41" name="직선 연결선 3004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42" name="원호 3004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43" name="직선 연결선 3004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44" name="직선 연결선 3004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45" name="원호 3004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46" name="직선 연결선 3004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47" name="직선 연결선 3004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48" name="직선 연결선 3004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49" name="직선 연결선 3004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50" name="직선 연결선 3004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51" name="원호 3005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52" name="원호 3005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53" name="원호 3005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54" name="원호 3005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55" name="직선 연결선 3005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56" name="원호 3005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57" name="직선 연결선 3005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58" name="원호 3005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59" name="원호 3005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60" name="원호 3005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61" name="원호 3006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62" name="직선 연결선 3006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88" name="그룹 29787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0015" name="원호 300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16" name="직선 연결선 300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17" name="직선 연결선 300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18" name="원호 300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19" name="직선 연결선 300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20" name="직선 연결선 300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21" name="원호 300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22" name="직선 연결선 300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23" name="직선 연결선 300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24" name="직선 연결선 300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25" name="직선 연결선 300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26" name="직선 연결선 300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27" name="원호 300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28" name="원호 300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29" name="원호 300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30" name="원호 300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31" name="직선 연결선 300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32" name="원호 300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33" name="직선 연결선 300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34" name="원호 300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35" name="원호 300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36" name="원호 3003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37" name="원호 3003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38" name="직선 연결선 3003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89" name="그룹 29788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991" name="원호 299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92" name="원호 299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93" name="직선 연결선 299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94" name="직선 연결선 299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95" name="원호 299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96" name="직선 연결선 299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97" name="직선 연결선 299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98" name="원호 299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99" name="직선 연결선 299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00" name="직선 연결선 299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01" name="직선 연결선 300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02" name="직선 연결선 300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003" name="직선 연결선 300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04" name="원호 300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05" name="원호 300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06" name="원호 300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07" name="원호 300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08" name="직선 연결선 300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09" name="원호 300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10" name="직선 연결선 300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0011" name="원호 300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12" name="원호 300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0013" name="원호 3001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0014" name="직선 연결선 3001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0" name="그룹 29789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967" name="원호 2996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68" name="직선 연결선 2996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69" name="직선 연결선 2996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70" name="원호 2996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71" name="직선 연결선 2997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72" name="직선 연결선 2997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73" name="원호 2997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74" name="직선 연결선 2997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75" name="직선 연결선 2997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76" name="직선 연결선 2997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77" name="직선 연결선 2997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78" name="직선 연결선 2997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79" name="원호 2997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0" name="원호 2997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1" name="원호 2998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2" name="원호 2998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83" name="직선 연결선 2998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84" name="원호 2998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85" name="직선 연결선 2998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86" name="원호 2998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7" name="원호 2998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8" name="원호 2998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89" name="원호 2998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90" name="직선 연결선 2998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1" name="그룹 29790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943" name="원호 2994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44" name="직선 연결선 2994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45" name="직선 연결선 2994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46" name="원호 2994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47" name="직선 연결선 2994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48" name="직선 연결선 2994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49" name="원호 2994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50" name="직선 연결선 2994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51" name="직선 연결선 2995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52" name="직선 연결선 2995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53" name="직선 연결선 2995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54" name="직선 연결선 2995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55" name="원호 2995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56" name="원호 2995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57" name="원호 2995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58" name="원호 2995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59" name="직선 연결선 2995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60" name="원호 2995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61" name="직선 연결선 2996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62" name="원호 2996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63" name="원호 2996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64" name="원호 2996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65" name="원호 2996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66" name="직선 연결선 2996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2" name="그룹 29791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919" name="원호 2991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20" name="원호 2991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21" name="직선 연결선 2992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22" name="직선 연결선 2992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23" name="원호 2992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24" name="직선 연결선 2992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25" name="직선 연결선 2992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26" name="원호 2992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27" name="직선 연결선 2992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28" name="직선 연결선 2992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29" name="직선 연결선 2992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30" name="직선 연결선 2992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31" name="직선 연결선 2993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32" name="원호 2993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33" name="원호 2993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34" name="원호 2993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35" name="원호 2993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36" name="직선 연결선 2993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37" name="원호 2993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38" name="직선 연결선 2993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39" name="원호 2993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40" name="원호 2993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41" name="원호 2994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42" name="직선 연결선 2994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3" name="그룹 29792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895" name="원호 2989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96" name="직선 연결선 2989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97" name="직선 연결선 2989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98" name="원호 2989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99" name="직선 연결선 2989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00" name="직선 연결선 2989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01" name="원호 2990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02" name="직선 연결선 2990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03" name="직선 연결선 2990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04" name="직선 연결선 2990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05" name="직선 연결선 2990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906" name="직선 연결선 2990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07" name="원호 2990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08" name="원호 2990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09" name="원호 2990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10" name="원호 2990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11" name="직선 연결선 2991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12" name="원호 2991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13" name="직선 연결선 2991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914" name="원호 2991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15" name="원호 2991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16" name="원호 2991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917" name="원호 2991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918" name="직선 연결선 2991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4" name="그룹 29793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9845" name="그룹 29844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871" name="원호 2987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72" name="직선 연결선 2987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73" name="직선 연결선 2987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74" name="원호 2987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75" name="직선 연결선 2987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76" name="직선 연결선 2987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77" name="원호 2987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78" name="직선 연결선 2987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79" name="직선 연결선 2987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80" name="직선 연결선 2987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81" name="직선 연결선 2988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82" name="직선 연결선 2988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83" name="원호 2988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84" name="원호 2988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85" name="원호 2988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86" name="원호 2988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87" name="직선 연결선 2988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88" name="원호 2988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89" name="직선 연결선 2988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90" name="원호 2988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91" name="원호 2989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92" name="원호 29891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93" name="원호 2989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94" name="직선 연결선 2989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846" name="그룹 29845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847" name="원호 29846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48" name="원호 29847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49" name="직선 연결선 29848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0" name="직선 연결선 29849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51" name="원호 29850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52" name="직선 연결선 29851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3" name="직선 연결선 29852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54" name="원호 29853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55" name="직선 연결선 29854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6" name="직선 연결선 29855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7" name="직선 연결선 29856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8" name="직선 연결선 29857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859" name="직선 연결선 29858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60" name="원호 29859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61" name="원호 29860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62" name="원호 29861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63" name="원호 29862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64" name="직선 연결선 29863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65" name="원호 29864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66" name="직선 연결선 29865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867" name="원호 29866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68" name="원호 29867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869" name="원호 29868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870" name="직선 연결선 29869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9795" name="그룹 29794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821" name="원호 2982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22" name="직선 연결선 2982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23" name="직선 연결선 2982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24" name="원호 2982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25" name="직선 연결선 2982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26" name="직선 연결선 2982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27" name="원호 2982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28" name="직선 연결선 2982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29" name="직선 연결선 2982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30" name="직선 연결선 2982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31" name="직선 연결선 2983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32" name="직선 연결선 2983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33" name="원호 2983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34" name="원호 2983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35" name="원호 2983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36" name="원호 2983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37" name="직선 연결선 2983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38" name="원호 2983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39" name="직선 연결선 2983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40" name="원호 2983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41" name="원호 2984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42" name="원호 2984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43" name="원호 2984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44" name="직선 연결선 2984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796" name="그룹 29795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797" name="원호 2979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98" name="원호 2979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99" name="직선 연결선 2979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0" name="직선 연결선 2979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01" name="원호 2980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02" name="직선 연결선 2980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3" name="직선 연결선 2980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04" name="원호 2980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05" name="직선 연결선 2980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6" name="직선 연결선 2980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7" name="직선 연결선 2980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8" name="직선 연결선 2980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809" name="직선 연결선 2980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10" name="원호 2980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11" name="원호 2981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12" name="원호 2981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13" name="원호 2981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14" name="직선 연결선 2981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15" name="원호 2981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16" name="직선 연결선 2981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817" name="원호 2981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18" name="원호 2981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819" name="원호 298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820" name="직선 연결선 298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9432" name="그룹 29431"/>
            <p:cNvGrpSpPr/>
            <p:nvPr/>
          </p:nvGrpSpPr>
          <p:grpSpPr>
            <a:xfrm>
              <a:off x="5291976" y="3589200"/>
              <a:ext cx="856844" cy="97200"/>
              <a:chOff x="2879956" y="2880000"/>
              <a:chExt cx="856844" cy="97200"/>
            </a:xfrm>
          </p:grpSpPr>
          <p:grpSp>
            <p:nvGrpSpPr>
              <p:cNvPr id="29433" name="그룹 29432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760" name="원호 2975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61" name="직선 연결선 2976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62" name="직선 연결선 2976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63" name="원호 2976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64" name="직선 연결선 2976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65" name="직선 연결선 2976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66" name="원호 2976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67" name="직선 연결선 2976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68" name="직선 연결선 2976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69" name="직선 연결선 2976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70" name="직선 연결선 2976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71" name="직선 연결선 2977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72" name="원호 2977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73" name="원호 2977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74" name="원호 2977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75" name="원호 2977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76" name="직선 연결선 2977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77" name="원호 2977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78" name="직선 연결선 2977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79" name="원호 2977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80" name="원호 2977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81" name="원호 2978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82" name="원호 2978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83" name="직선 연결선 2978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4" name="그룹 29433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736" name="원호 2973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37" name="직선 연결선 2973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38" name="직선 연결선 2973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39" name="원호 2973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40" name="직선 연결선 2973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41" name="직선 연결선 2974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42" name="원호 2974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43" name="직선 연결선 2974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44" name="직선 연결선 2974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45" name="직선 연결선 2974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46" name="직선 연결선 2974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47" name="직선 연결선 2974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48" name="원호 2974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49" name="원호 2974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50" name="원호 2974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51" name="원호 2975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52" name="직선 연결선 2975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53" name="원호 2975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54" name="직선 연결선 2975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55" name="원호 2975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56" name="원호 2975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57" name="원호 2975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58" name="원호 2975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59" name="직선 연결선 2975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5" name="그룹 29434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712" name="원호 2971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13" name="원호 2971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14" name="직선 연결선 2971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15" name="직선 연결선 2971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16" name="원호 2971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17" name="직선 연결선 2971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18" name="직선 연결선 2971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19" name="원호 2971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20" name="직선 연결선 2971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21" name="직선 연결선 2972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22" name="직선 연결선 2972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23" name="직선 연결선 2972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724" name="직선 연결선 2972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25" name="원호 2972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26" name="원호 2972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27" name="원호 2972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28" name="원호 2972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29" name="직선 연결선 2972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30" name="원호 2972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31" name="직선 연결선 2973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32" name="원호 2973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33" name="원호 2973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34" name="원호 2973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35" name="직선 연결선 2973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6" name="그룹 29435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688" name="원호 2968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89" name="직선 연결선 2968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0" name="직선 연결선 2968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91" name="원호 2969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92" name="직선 연결선 2969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3" name="직선 연결선 2969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94" name="원호 2969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95" name="직선 연결선 2969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6" name="직선 연결선 2969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7" name="직선 연결선 2969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8" name="직선 연결선 2969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99" name="직선 연결선 2969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00" name="원호 2969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01" name="원호 2970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02" name="원호 2970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03" name="원호 2970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04" name="직선 연결선 2970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05" name="원호 2970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06" name="직선 연결선 2970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707" name="원호 2970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08" name="원호 2970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09" name="원호 2970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710" name="원호 2970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711" name="직선 연결선 2971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7" name="그룹 29436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664" name="원호 2966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65" name="직선 연결선 2966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66" name="직선 연결선 2966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67" name="원호 2966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68" name="직선 연결선 2966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69" name="직선 연결선 2966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70" name="원호 2966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71" name="직선 연결선 2967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72" name="직선 연결선 2967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73" name="직선 연결선 2967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74" name="직선 연결선 2967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75" name="직선 연결선 2967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76" name="원호 2967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77" name="원호 2967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78" name="원호 2967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79" name="원호 2967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80" name="직선 연결선 2967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81" name="원호 2968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82" name="직선 연결선 2968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83" name="원호 2968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84" name="원호 2968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85" name="원호 2968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86" name="원호 2968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87" name="직선 연결선 2968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8" name="그룹 29437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640" name="원호 2963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41" name="원호 2964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42" name="직선 연결선 2964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43" name="직선 연결선 2964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44" name="원호 2964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45" name="직선 연결선 2964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46" name="직선 연결선 2964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47" name="원호 2964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48" name="직선 연결선 2964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49" name="직선 연결선 2964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50" name="직선 연결선 2964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51" name="직선 연결선 2965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52" name="직선 연결선 2965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53" name="원호 2965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54" name="원호 2965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55" name="원호 2965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56" name="원호 2965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57" name="직선 연결선 2965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58" name="원호 2965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59" name="직선 연결선 2965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60" name="원호 2965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61" name="원호 2966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62" name="원호 2966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63" name="직선 연결선 2966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39" name="그룹 29438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616" name="원호 2961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17" name="직선 연결선 2961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18" name="직선 연결선 2961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19" name="원호 2961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20" name="직선 연결선 2961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21" name="직선 연결선 2962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22" name="원호 2962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23" name="직선 연결선 2962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24" name="직선 연결선 2962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25" name="직선 연결선 2962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26" name="직선 연결선 2962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27" name="직선 연결선 2962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28" name="원호 2962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29" name="원호 2962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30" name="원호 2962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31" name="원호 2963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32" name="직선 연결선 2963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33" name="원호 2963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34" name="직선 연결선 2963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35" name="원호 2963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36" name="원호 2963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37" name="원호 2963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38" name="원호 2963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39" name="직선 연결선 2963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40" name="그룹 29439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592" name="원호 295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93" name="직선 연결선 295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94" name="직선 연결선 295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95" name="원호 295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96" name="직선 연결선 295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97" name="직선 연결선 295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98" name="원호 295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99" name="직선 연결선 295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00" name="직선 연결선 295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01" name="직선 연결선 296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02" name="직선 연결선 296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603" name="직선 연결선 296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04" name="원호 296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05" name="원호 296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06" name="원호 296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07" name="원호 296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08" name="직선 연결선 296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09" name="원호 296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10" name="직선 연결선 296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611" name="원호 296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12" name="원호 296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13" name="원호 2961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614" name="원호 2961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615" name="직선 연결선 2961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41" name="그룹 29440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568" name="원호 2956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69" name="원호 2956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70" name="직선 연결선 2956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71" name="직선 연결선 2957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72" name="원호 2957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73" name="직선 연결선 2957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74" name="직선 연결선 2957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75" name="원호 2957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76" name="직선 연결선 2957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77" name="직선 연결선 2957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78" name="직선 연결선 2957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79" name="직선 연결선 2957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80" name="직선 연결선 2957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81" name="원호 2958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82" name="원호 2958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83" name="원호 2958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84" name="원호 2958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85" name="직선 연결선 2958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86" name="원호 2958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87" name="직선 연결선 2958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88" name="원호 2958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89" name="원호 2958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90" name="원호 2958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91" name="직선 연결선 2959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42" name="그룹 29441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544" name="원호 2954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45" name="직선 연결선 2954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46" name="직선 연결선 2954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47" name="원호 2954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48" name="직선 연결선 2954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49" name="직선 연결선 2954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50" name="원호 2954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51" name="직선 연결선 2955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52" name="직선 연결선 2955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53" name="직선 연결선 2955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54" name="직선 연결선 2955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555" name="직선 연결선 2955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56" name="원호 2955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57" name="원호 2955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58" name="원호 2955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59" name="원호 2955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60" name="직선 연결선 2955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61" name="원호 2956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62" name="직선 연결선 2956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563" name="원호 2956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64" name="원호 2956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65" name="원호 295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566" name="원호 295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567" name="직선 연결선 295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43" name="그룹 29442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9494" name="그룹 29493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520" name="원호 2951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21" name="직선 연결선 2952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22" name="직선 연결선 2952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23" name="원호 2952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24" name="직선 연결선 2952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25" name="직선 연결선 2952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26" name="원호 2952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27" name="직선 연결선 2952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28" name="직선 연결선 2952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29" name="직선 연결선 2952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30" name="직선 연결선 2952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31" name="직선 연결선 2953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32" name="원호 2953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33" name="원호 2953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34" name="원호 2953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35" name="원호 2953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36" name="직선 연결선 2953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37" name="원호 2953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38" name="직선 연결선 2953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39" name="원호 2953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40" name="원호 2953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41" name="원호 29540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42" name="원호 29541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43" name="직선 연결선 29542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495" name="그룹 29494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496" name="원호 29495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497" name="원호 29496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498" name="직선 연결선 29497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499" name="직선 연결선 29498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00" name="원호 29499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01" name="직선 연결선 29500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02" name="직선 연결선 29501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03" name="원호 29502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04" name="직선 연결선 29503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05" name="직선 연결선 29504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06" name="직선 연결선 29505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07" name="직선 연결선 29506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508" name="직선 연결선 29507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09" name="원호 29508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10" name="원호 29509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11" name="원호 29510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12" name="원호 29511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13" name="직선 연결선 29512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14" name="원호 29513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15" name="직선 연결선 29514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516" name="원호 29515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17" name="원호 29516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518" name="원호 29517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519" name="직선 연결선 29518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9444" name="그룹 29443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470" name="원호 2946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71" name="직선 연결선 2947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72" name="직선 연결선 2947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73" name="원호 2947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74" name="직선 연결선 2947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75" name="직선 연결선 2947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76" name="원호 2947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77" name="직선 연결선 2947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78" name="직선 연결선 2947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79" name="직선 연결선 2947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80" name="직선 연결선 2947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81" name="직선 연결선 2948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82" name="원호 2948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83" name="원호 2948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84" name="원호 2948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85" name="원호 2948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86" name="직선 연결선 2948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87" name="원호 2948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88" name="직선 연결선 2948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89" name="원호 2948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90" name="원호 2948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91" name="원호 294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92" name="원호 2949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93" name="직선 연결선 2949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445" name="그룹 29444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446" name="원호 2944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47" name="원호 2944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48" name="직선 연결선 2944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49" name="직선 연결선 2944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50" name="원호 2944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51" name="직선 연결선 2945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52" name="직선 연결선 2945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53" name="원호 2945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54" name="직선 연결선 2945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55" name="직선 연결선 2945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56" name="직선 연결선 2945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57" name="직선 연결선 2945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58" name="직선 연결선 2945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59" name="원호 2945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60" name="원호 2945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61" name="원호 2946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62" name="원호 2946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63" name="직선 연결선 2946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64" name="원호 2946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65" name="직선 연결선 2946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66" name="원호 2946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67" name="원호 2946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68" name="원호 294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69" name="직선 연결선 294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8021" name="그룹 28020"/>
            <p:cNvGrpSpPr/>
            <p:nvPr/>
          </p:nvGrpSpPr>
          <p:grpSpPr>
            <a:xfrm>
              <a:off x="5291800" y="3686400"/>
              <a:ext cx="856844" cy="97200"/>
              <a:chOff x="2879956" y="2880000"/>
              <a:chExt cx="856844" cy="97200"/>
            </a:xfrm>
          </p:grpSpPr>
          <p:grpSp>
            <p:nvGrpSpPr>
              <p:cNvPr id="29078" name="그룹 29077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405" name="원호 2940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06" name="직선 연결선 2940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07" name="직선 연결선 2940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08" name="원호 2940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09" name="직선 연결선 2940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10" name="직선 연결선 2940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11" name="원호 2941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12" name="직선 연결선 2941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13" name="직선 연결선 2941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14" name="직선 연결선 2941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15" name="직선 연결선 2941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416" name="직선 연결선 2941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17" name="원호 2941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18" name="원호 2941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19" name="원호 2941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20" name="원호 2941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21" name="직선 연결선 2942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22" name="원호 2942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23" name="직선 연결선 2942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24" name="원호 2942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25" name="원호 2942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26" name="원호 2942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27" name="원호 2942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28" name="직선 연결선 2942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79" name="그룹 29078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381" name="원호 2938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82" name="직선 연결선 2938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83" name="직선 연결선 2938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84" name="원호 2938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85" name="직선 연결선 2938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86" name="직선 연결선 2938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87" name="원호 2938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88" name="직선 연결선 2938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89" name="직선 연결선 2938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90" name="직선 연결선 2938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91" name="직선 연결선 2939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92" name="직선 연결선 2939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93" name="원호 2939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94" name="원호 2939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95" name="원호 2939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96" name="원호 2939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97" name="직선 연결선 2939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98" name="원호 2939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99" name="직선 연결선 2939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400" name="원호 2939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01" name="원호 2940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02" name="원호 2940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403" name="원호 2940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404" name="직선 연결선 2940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0" name="그룹 29079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357" name="원호 2935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58" name="원호 2935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59" name="직선 연결선 2935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0" name="직선 연결선 2935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61" name="원호 2936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62" name="직선 연결선 2936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3" name="직선 연결선 2936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64" name="원호 2936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65" name="직선 연결선 2936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6" name="직선 연결선 2936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7" name="직선 연결선 2936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8" name="직선 연결선 2936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69" name="직선 연결선 2936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70" name="원호 2936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71" name="원호 2937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72" name="원호 2937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73" name="원호 2937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74" name="직선 연결선 2937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75" name="원호 2937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76" name="직선 연결선 2937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77" name="원호 2937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78" name="원호 2937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79" name="원호 2937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80" name="직선 연결선 2937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1" name="그룹 29080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333" name="원호 2933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34" name="직선 연결선 2933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35" name="직선 연결선 2933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36" name="원호 2933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37" name="직선 연결선 2933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38" name="직선 연결선 2933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39" name="원호 2933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40" name="직선 연결선 2933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41" name="직선 연결선 2934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42" name="직선 연결선 2934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43" name="직선 연결선 2934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44" name="직선 연결선 2934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45" name="원호 2934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46" name="원호 2934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47" name="원호 2934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48" name="원호 2934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49" name="직선 연결선 2934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50" name="원호 2934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51" name="직선 연결선 2935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52" name="원호 2935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53" name="원호 2935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54" name="원호 2935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55" name="원호 2935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56" name="직선 연결선 2935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2" name="그룹 29081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309" name="원호 2930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10" name="직선 연결선 2930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11" name="직선 연결선 2931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12" name="원호 2931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13" name="직선 연결선 2931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14" name="직선 연결선 2931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15" name="원호 2931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16" name="직선 연결선 2931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17" name="직선 연결선 2931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18" name="직선 연결선 2931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19" name="직선 연결선 2931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320" name="직선 연결선 2931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21" name="원호 2932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22" name="원호 2932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23" name="원호 2932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24" name="원호 2932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25" name="직선 연결선 2932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26" name="원호 2932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27" name="직선 연결선 2932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28" name="원호 2932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29" name="원호 2932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30" name="원호 2932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31" name="원호 2933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32" name="직선 연결선 2933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3" name="그룹 29082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285" name="원호 2928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86" name="원호 2928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87" name="직선 연결선 2928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88" name="직선 연결선 2928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89" name="원호 2928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90" name="직선 연결선 2928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91" name="직선 연결선 2929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92" name="원호 2929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93" name="직선 연결선 2929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94" name="직선 연결선 2929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95" name="직선 연결선 2929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96" name="직선 연결선 2929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97" name="직선 연결선 2929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98" name="원호 2929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99" name="원호 2929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00" name="원호 2929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01" name="원호 2930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02" name="직선 연결선 2930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03" name="원호 2930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04" name="직선 연결선 2930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305" name="원호 2930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06" name="원호 2930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307" name="원호 2930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308" name="직선 연결선 2930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4" name="그룹 29083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261" name="원호 2926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62" name="직선 연결선 2926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63" name="직선 연결선 2926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64" name="원호 2926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65" name="직선 연결선 2926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66" name="직선 연결선 2926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67" name="원호 2926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68" name="직선 연결선 2926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69" name="직선 연결선 2926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70" name="직선 연결선 2926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71" name="직선 연결선 2927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72" name="직선 연결선 2927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73" name="원호 2927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74" name="원호 2927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75" name="원호 2927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76" name="원호 2927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77" name="직선 연결선 2927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78" name="원호 2927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79" name="직선 연결선 2927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80" name="원호 2927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81" name="원호 2928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82" name="원호 2928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83" name="원호 2928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84" name="직선 연결선 2928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5" name="그룹 29084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237" name="원호 2923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38" name="직선 연결선 2923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39" name="직선 연결선 2923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40" name="원호 2923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41" name="직선 연결선 2924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42" name="직선 연결선 2924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43" name="원호 2924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44" name="직선 연결선 2924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45" name="직선 연결선 2924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46" name="직선 연결선 2924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47" name="직선 연결선 2924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48" name="직선 연결선 2924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49" name="원호 2924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0" name="원호 2924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1" name="원호 2925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2" name="원호 2925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53" name="직선 연결선 2925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54" name="원호 2925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55" name="직선 연결선 2925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56" name="원호 2925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7" name="원호 2925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8" name="원호 2925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59" name="원호 2925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60" name="직선 연결선 2925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6" name="그룹 29085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213" name="원호 2921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14" name="원호 2921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15" name="직선 연결선 2921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16" name="직선 연결선 2921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17" name="원호 2921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18" name="직선 연결선 2921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19" name="직선 연결선 2921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20" name="원호 2921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21" name="직선 연결선 2922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22" name="직선 연결선 2922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23" name="직선 연결선 2922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24" name="직선 연결선 2922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25" name="직선 연결선 2922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26" name="원호 2922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27" name="원호 2922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28" name="원호 2922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29" name="원호 2922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30" name="직선 연결선 2922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31" name="원호 2923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32" name="직선 연결선 2923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33" name="원호 2923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34" name="원호 2923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35" name="원호 2923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36" name="직선 연결선 2923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7" name="그룹 29086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189" name="원호 2918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90" name="직선 연결선 2918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91" name="직선 연결선 2919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92" name="원호 2919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93" name="직선 연결선 2919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94" name="직선 연결선 2919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95" name="원호 2919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96" name="직선 연결선 2919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97" name="직선 연결선 2919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98" name="직선 연결선 2919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99" name="직선 연결선 2919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200" name="직선 연결선 2919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01" name="원호 2920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02" name="원호 2920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03" name="원호 2920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04" name="원호 2920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05" name="직선 연결선 2920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06" name="원호 2920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07" name="직선 연결선 2920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208" name="원호 2920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09" name="원호 2920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10" name="원호 2920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211" name="원호 2921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212" name="직선 연결선 2921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88" name="그룹 29087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9139" name="그룹 29138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165" name="원호 29164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66" name="직선 연결선 29165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67" name="직선 연결선 29166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68" name="원호 29167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69" name="직선 연결선 29168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70" name="직선 연결선 29169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71" name="원호 29170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72" name="직선 연결선 29171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73" name="직선 연결선 29172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74" name="직선 연결선 29173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75" name="직선 연결선 29174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76" name="직선 연결선 29175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77" name="원호 29176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78" name="원호 29177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79" name="원호 29178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80" name="원호 29179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81" name="직선 연결선 29180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82" name="원호 29181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83" name="직선 연결선 29182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84" name="원호 29183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85" name="원호 29184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86" name="원호 29185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87" name="원호 29186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88" name="직선 연결선 29187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9140" name="그룹 29139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9141" name="원호 29140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42" name="원호 2914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43" name="직선 연결선 2914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44" name="직선 연결선 2914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45" name="원호 2914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46" name="직선 연결선 2914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47" name="직선 연결선 2914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48" name="원호 2914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49" name="직선 연결선 2914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50" name="직선 연결선 2914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51" name="직선 연결선 2915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52" name="직선 연결선 2915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9153" name="직선 연결선 2915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54" name="원호 2915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55" name="원호 2915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56" name="원호 2915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57" name="원호 2915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58" name="직선 연결선 2915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59" name="원호 2915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60" name="직선 연결선 2915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9161" name="원호 2916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62" name="원호 2916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9163" name="원호 2916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9164" name="직선 연결선 2916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9089" name="그룹 29088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115" name="원호 291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16" name="직선 연결선 291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17" name="직선 연결선 291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18" name="원호 291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19" name="직선 연결선 291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20" name="직선 연결선 291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21" name="원호 291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22" name="직선 연결선 291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23" name="직선 연결선 291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24" name="직선 연결선 291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25" name="직선 연결선 291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26" name="직선 연결선 291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27" name="원호 291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28" name="원호 291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29" name="원호 291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30" name="원호 291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31" name="직선 연결선 291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32" name="원호 291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33" name="직선 연결선 291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34" name="원호 291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35" name="원호 291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36" name="원호 2913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37" name="원호 2913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38" name="직선 연결선 2913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9090" name="그룹 29089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091" name="원호 290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92" name="원호 290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93" name="직선 연결선 290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94" name="직선 연결선 290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95" name="원호 290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96" name="직선 연결선 290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97" name="직선 연결선 290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98" name="원호 290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99" name="직선 연결선 290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00" name="직선 연결선 290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01" name="직선 연결선 291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02" name="직선 연결선 291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103" name="직선 연결선 291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04" name="원호 291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05" name="원호 291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06" name="원호 291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07" name="원호 291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08" name="직선 연결선 291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09" name="원호 291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10" name="직선 연결선 291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111" name="원호 291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12" name="원호 291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113" name="원호 2911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114" name="직선 연결선 2911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8022" name="그룹 28021"/>
            <p:cNvGrpSpPr/>
            <p:nvPr/>
          </p:nvGrpSpPr>
          <p:grpSpPr>
            <a:xfrm>
              <a:off x="5291844" y="3783600"/>
              <a:ext cx="856844" cy="97200"/>
              <a:chOff x="2879956" y="2880000"/>
              <a:chExt cx="856844" cy="97200"/>
            </a:xfrm>
          </p:grpSpPr>
          <p:grpSp>
            <p:nvGrpSpPr>
              <p:cNvPr id="28727" name="그룹 28726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054" name="원호 2905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55" name="직선 연결선 2905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56" name="직선 연결선 2905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57" name="원호 2905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58" name="직선 연결선 2905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59" name="직선 연결선 2905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60" name="원호 2905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61" name="직선 연결선 2906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62" name="직선 연결선 2906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63" name="직선 연결선 2906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64" name="직선 연결선 2906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65" name="직선 연결선 2906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66" name="원호 2906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67" name="원호 2906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68" name="원호 2906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69" name="원호 2906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70" name="직선 연결선 2906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71" name="원호 2907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72" name="직선 연결선 2907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73" name="원호 2907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74" name="원호 2907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75" name="원호 2907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76" name="원호 2907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77" name="직선 연결선 2907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28" name="그룹 28727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030" name="원호 2902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31" name="직선 연결선 2903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32" name="직선 연결선 2903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33" name="원호 2903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34" name="직선 연결선 2903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35" name="직선 연결선 2903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36" name="원호 2903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37" name="직선 연결선 2903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38" name="직선 연결선 2903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39" name="직선 연결선 2903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40" name="직선 연결선 2903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41" name="직선 연결선 2904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42" name="원호 2904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43" name="원호 2904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44" name="원호 2904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45" name="원호 2904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46" name="직선 연결선 2904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47" name="원호 2904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48" name="직선 연결선 2904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49" name="원호 2904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50" name="원호 2904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51" name="원호 2905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52" name="원호 2905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53" name="직선 연결선 2905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29" name="그룹 28728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9006" name="원호 2900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07" name="원호 2900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08" name="직선 연결선 2900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09" name="직선 연결선 2900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10" name="원호 2900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11" name="직선 연결선 2901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12" name="직선 연결선 2901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13" name="원호 2901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14" name="직선 연결선 2901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15" name="직선 연결선 2901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16" name="직선 연결선 2901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17" name="직선 연결선 2901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9018" name="직선 연결선 2901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19" name="원호 2901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20" name="원호 2901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21" name="원호 2902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22" name="원호 2902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23" name="직선 연결선 2902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24" name="원호 2902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25" name="직선 연결선 2902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26" name="원호 2902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27" name="원호 2902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28" name="원호 2902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29" name="직선 연결선 2902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0" name="그룹 28729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982" name="원호 2898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83" name="직선 연결선 2898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84" name="직선 연결선 2898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85" name="원호 2898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86" name="직선 연결선 2898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87" name="직선 연결선 2898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88" name="원호 2898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89" name="직선 연결선 2898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90" name="직선 연결선 2898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91" name="직선 연결선 2899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92" name="직선 연결선 2899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93" name="직선 연결선 2899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94" name="원호 2899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95" name="원호 2899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96" name="원호 2899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97" name="원호 2899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98" name="직선 연결선 2899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99" name="원호 2899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00" name="직선 연결선 2899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9001" name="원호 2900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02" name="원호 2900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03" name="원호 2900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9004" name="원호 2900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9005" name="직선 연결선 2900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1" name="그룹 28730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958" name="원호 2895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59" name="직선 연결선 2895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0" name="직선 연결선 2895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61" name="원호 2896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62" name="직선 연결선 2896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3" name="직선 연결선 2896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64" name="원호 2896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65" name="직선 연결선 2896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6" name="직선 연결선 2896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7" name="직선 연결선 2896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8" name="직선 연결선 2896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69" name="직선 연결선 2896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70" name="원호 2896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71" name="원호 2897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72" name="원호 2897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73" name="원호 2897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74" name="직선 연결선 2897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75" name="원호 2897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76" name="직선 연결선 2897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77" name="원호 2897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78" name="원호 2897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79" name="원호 2897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80" name="원호 2897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81" name="직선 연결선 2898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2" name="그룹 28731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934" name="원호 2893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35" name="원호 2893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36" name="직선 연결선 2893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37" name="직선 연결선 2893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38" name="원호 2893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39" name="직선 연결선 2893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40" name="직선 연결선 2893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41" name="원호 2894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42" name="직선 연결선 2894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43" name="직선 연결선 2894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44" name="직선 연결선 2894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45" name="직선 연결선 2894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46" name="직선 연결선 2894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47" name="원호 2894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48" name="원호 2894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49" name="원호 2894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50" name="원호 2894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51" name="직선 연결선 2895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52" name="원호 2895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53" name="직선 연결선 2895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54" name="원호 2895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55" name="원호 2895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56" name="원호 2895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57" name="직선 연결선 2895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3" name="그룹 28732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910" name="원호 2890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11" name="직선 연결선 2891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12" name="직선 연결선 2891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13" name="원호 2891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14" name="직선 연결선 2891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15" name="직선 연결선 2891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16" name="원호 2891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17" name="직선 연결선 2891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18" name="직선 연결선 2891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19" name="직선 연결선 2891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20" name="직선 연결선 2891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921" name="직선 연결선 2892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22" name="원호 2892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23" name="원호 2892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24" name="원호 2892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25" name="원호 2892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26" name="직선 연결선 2892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27" name="원호 2892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28" name="직선 연결선 2892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29" name="원호 2892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30" name="원호 2892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31" name="원호 2893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32" name="원호 2893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33" name="직선 연결선 2893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4" name="그룹 28733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886" name="원호 2888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87" name="직선 연결선 2888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88" name="직선 연결선 2888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89" name="원호 2888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90" name="직선 연결선 2888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91" name="직선 연결선 2889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92" name="원호 2889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93" name="직선 연결선 2889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94" name="직선 연결선 2889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95" name="직선 연결선 2889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96" name="직선 연결선 2889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97" name="직선 연결선 2889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98" name="원호 2889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99" name="원호 2889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00" name="원호 2889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01" name="원호 2890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02" name="직선 연결선 2890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03" name="원호 2890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04" name="직선 연결선 2890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905" name="원호 2890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06" name="원호 2890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07" name="원호 2890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908" name="원호 2890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909" name="직선 연결선 2890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5" name="그룹 28734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862" name="원호 2886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63" name="원호 2886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64" name="직선 연결선 2886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65" name="직선 연결선 2886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66" name="원호 2886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67" name="직선 연결선 2886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68" name="직선 연결선 2886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69" name="원호 2886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70" name="직선 연결선 2886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71" name="직선 연결선 2887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72" name="직선 연결선 2887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73" name="직선 연결선 2887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74" name="직선 연결선 2887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75" name="원호 2887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76" name="원호 2887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77" name="원호 2887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78" name="원호 2887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79" name="직선 연결선 2887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80" name="원호 2887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81" name="직선 연결선 2888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82" name="원호 2888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83" name="원호 2888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84" name="원호 2888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85" name="직선 연결선 2888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6" name="그룹 28735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838" name="원호 2883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39" name="직선 연결선 2883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0" name="직선 연결선 2883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41" name="원호 2884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42" name="직선 연결선 2884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3" name="직선 연결선 2884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44" name="원호 2884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45" name="직선 연결선 2884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6" name="직선 연결선 2884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7" name="직선 연결선 2884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8" name="직선 연결선 2884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849" name="직선 연결선 2884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50" name="원호 2884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51" name="원호 2885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52" name="원호 2885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53" name="원호 2885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54" name="직선 연결선 2885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55" name="원호 2885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56" name="직선 연결선 2885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857" name="원호 2885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58" name="원호 2885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59" name="원호 2885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860" name="원호 2885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861" name="직선 연결선 2886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7" name="그룹 28736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8788" name="그룹 28787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814" name="원호 28813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15" name="직선 연결선 28814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16" name="직선 연결선 28815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17" name="원호 28816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18" name="직선 연결선 28817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19" name="직선 연결선 28818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20" name="원호 28819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21" name="직선 연결선 28820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22" name="직선 연결선 28821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23" name="직선 연결선 28822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24" name="직선 연결선 28823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25" name="직선 연결선 28824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26" name="원호 28825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27" name="원호 28826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28" name="원호 28827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29" name="원호 28828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30" name="직선 연결선 28829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31" name="원호 28830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32" name="직선 연결선 28831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33" name="원호 28832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34" name="원호 28833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35" name="원호 28834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36" name="원호 28835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37" name="직선 연결선 28836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8789" name="그룹 28788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790" name="원호 28789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791" name="원호 2879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792" name="직선 연결선 2879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793" name="직선 연결선 2879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794" name="원호 2879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795" name="직선 연결선 2879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796" name="직선 연결선 2879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797" name="원호 2879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798" name="직선 연결선 2879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799" name="직선 연결선 2879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00" name="직선 연결선 2879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01" name="직선 연결선 2880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802" name="직선 연결선 2880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03" name="원호 2880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04" name="원호 2880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05" name="원호 2880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06" name="원호 2880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07" name="직선 연결선 2880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08" name="원호 2880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09" name="직선 연결선 2880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810" name="원호 2880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11" name="원호 2881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812" name="원호 28811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813" name="직선 연결선 28812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8738" name="그룹 28737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764" name="원호 2876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65" name="직선 연결선 2876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66" name="직선 연결선 2876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67" name="원호 2876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68" name="직선 연결선 2876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69" name="직선 연결선 2876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70" name="원호 2876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71" name="직선 연결선 2877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72" name="직선 연결선 2877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73" name="직선 연결선 2877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74" name="직선 연결선 2877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75" name="직선 연결선 2877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76" name="원호 2877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77" name="원호 2877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78" name="원호 2877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79" name="원호 2877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80" name="직선 연결선 2877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81" name="원호 2878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82" name="직선 연결선 2878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83" name="원호 2878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84" name="원호 2878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85" name="원호 2878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86" name="원호 2878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87" name="직선 연결선 2878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739" name="그룹 28738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740" name="원호 2873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41" name="원호 2874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42" name="직선 연결선 2874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43" name="직선 연결선 2874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44" name="원호 2874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45" name="직선 연결선 2874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46" name="직선 연결선 2874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47" name="원호 2874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48" name="직선 연결선 2874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49" name="직선 연결선 2874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50" name="직선 연결선 2874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51" name="직선 연결선 2875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52" name="직선 연결선 2875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53" name="원호 2875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54" name="원호 2875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55" name="원호 2875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56" name="원호 2875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57" name="직선 연결선 2875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58" name="원호 2875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59" name="직선 연결선 2875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60" name="원호 2875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61" name="원호 2876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62" name="원호 2876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63" name="직선 연결선 2876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8023" name="그룹 28022"/>
            <p:cNvGrpSpPr/>
            <p:nvPr/>
          </p:nvGrpSpPr>
          <p:grpSpPr>
            <a:xfrm>
              <a:off x="5291844" y="3880800"/>
              <a:ext cx="856844" cy="97200"/>
              <a:chOff x="2879956" y="2880000"/>
              <a:chExt cx="856844" cy="97200"/>
            </a:xfrm>
          </p:grpSpPr>
          <p:grpSp>
            <p:nvGrpSpPr>
              <p:cNvPr id="28376" name="그룹 28375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703" name="원호 2870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04" name="직선 연결선 2870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05" name="직선 연결선 2870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06" name="원호 2870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07" name="직선 연결선 2870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08" name="직선 연결선 2870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09" name="원호 2870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10" name="직선 연결선 2870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11" name="직선 연결선 2871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12" name="직선 연결선 2871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13" name="직선 연결선 2871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714" name="직선 연결선 2871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15" name="원호 2871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16" name="원호 2871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17" name="원호 2871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18" name="원호 2871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19" name="직선 연결선 2871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20" name="원호 2871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21" name="직선 연결선 2872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722" name="원호 2872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23" name="원호 2872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24" name="원호 2872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25" name="원호 2872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26" name="직선 연결선 2872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77" name="그룹 28376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679" name="원호 2867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80" name="직선 연결선 2867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81" name="직선 연결선 2868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82" name="원호 2868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83" name="직선 연결선 2868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84" name="직선 연결선 2868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85" name="원호 2868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86" name="직선 연결선 2868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87" name="직선 연결선 2868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88" name="직선 연결선 2868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89" name="직선 연결선 2868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90" name="직선 연결선 2868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91" name="원호 2869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92" name="원호 2869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93" name="원호 2869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94" name="원호 2869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95" name="직선 연결선 2869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96" name="원호 2869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97" name="직선 연결선 2869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98" name="원호 2869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99" name="원호 2869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00" name="원호 2869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701" name="원호 2870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702" name="직선 연결선 2870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78" name="그룹 28377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655" name="원호 2865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56" name="원호 2865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57" name="직선 연결선 2865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58" name="직선 연결선 2865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59" name="원호 2865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60" name="직선 연결선 2865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61" name="직선 연결선 2866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62" name="원호 2866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63" name="직선 연결선 2866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64" name="직선 연결선 2866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65" name="직선 연결선 2866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66" name="직선 연결선 2866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67" name="직선 연결선 2866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68" name="원호 2866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69" name="원호 2866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70" name="원호 2866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71" name="원호 2867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72" name="직선 연결선 2867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73" name="원호 2867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74" name="직선 연결선 2867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75" name="원호 2867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76" name="원호 2867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77" name="원호 2867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78" name="직선 연결선 2867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79" name="그룹 28378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631" name="원호 2863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32" name="직선 연결선 2863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33" name="직선 연결선 2863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34" name="원호 2863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35" name="직선 연결선 2863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36" name="직선 연결선 2863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37" name="원호 2863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38" name="직선 연결선 2863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39" name="직선 연결선 2863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40" name="직선 연결선 2863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41" name="직선 연결선 2864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42" name="직선 연결선 2864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43" name="원호 2864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44" name="원호 2864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45" name="원호 2864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46" name="원호 2864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47" name="직선 연결선 2864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48" name="원호 2864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49" name="직선 연결선 2864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50" name="원호 2864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51" name="원호 2865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52" name="원호 2865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53" name="원호 2865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54" name="직선 연결선 2865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0" name="그룹 28379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607" name="원호 2860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08" name="직선 연결선 2860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09" name="직선 연결선 2860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10" name="원호 2860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11" name="직선 연결선 2861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12" name="직선 연결선 2861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13" name="원호 2861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14" name="직선 연결선 2861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15" name="직선 연결선 2861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16" name="직선 연결선 2861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17" name="직선 연결선 2861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618" name="직선 연결선 2861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19" name="원호 2861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0" name="원호 2861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1" name="원호 2862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2" name="원호 2862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23" name="직선 연결선 2862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24" name="원호 2862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25" name="직선 연결선 2862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26" name="원호 2862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7" name="원호 2862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8" name="원호 2862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29" name="원호 2862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30" name="직선 연결선 2862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1" name="그룹 28380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583" name="원호 2858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84" name="원호 2858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85" name="직선 연결선 2858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86" name="직선 연결선 2858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87" name="원호 2858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88" name="직선 연결선 2858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89" name="직선 연결선 2858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90" name="원호 2858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91" name="직선 연결선 2859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92" name="직선 연결선 2859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93" name="직선 연결선 2859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94" name="직선 연결선 2859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95" name="직선 연결선 2859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96" name="원호 2859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97" name="원호 2859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98" name="원호 2859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99" name="원호 2859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00" name="직선 연결선 2859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01" name="원호 2860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02" name="직선 연결선 2860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603" name="원호 2860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04" name="원호 2860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605" name="원호 2860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606" name="직선 연결선 2860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2" name="그룹 28381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559" name="원호 2855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60" name="직선 연결선 2855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61" name="직선 연결선 2856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62" name="원호 2856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63" name="직선 연결선 2856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64" name="직선 연결선 2856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65" name="원호 2856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66" name="직선 연결선 2856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67" name="직선 연결선 2856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68" name="직선 연결선 2856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69" name="직선 연결선 2856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70" name="직선 연결선 2856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71" name="원호 2857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72" name="원호 2857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73" name="원호 2857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74" name="원호 2857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75" name="직선 연결선 2857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76" name="원호 2857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77" name="직선 연결선 2857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78" name="원호 2857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79" name="원호 2857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80" name="원호 2857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81" name="원호 2858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82" name="직선 연결선 2858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3" name="그룹 28382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535" name="원호 2853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36" name="직선 연결선 2853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37" name="직선 연결선 2853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38" name="원호 2853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39" name="직선 연결선 2853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40" name="직선 연결선 2853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41" name="원호 2854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42" name="직선 연결선 2854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43" name="직선 연결선 2854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44" name="직선 연결선 2854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45" name="직선 연결선 2854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46" name="직선 연결선 2854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47" name="원호 2854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48" name="원호 2854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49" name="원호 2854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50" name="원호 2854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51" name="직선 연결선 2855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52" name="원호 2855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53" name="직선 연결선 2855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54" name="원호 2855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55" name="원호 2855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56" name="원호 2855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57" name="원호 2855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58" name="직선 연결선 2855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4" name="그룹 28383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511" name="원호 2851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12" name="원호 2851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13" name="직선 연결선 2851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14" name="직선 연결선 2851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15" name="원호 2851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16" name="직선 연결선 2851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17" name="직선 연결선 2851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18" name="원호 2851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19" name="직선 연결선 2851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20" name="직선 연결선 2851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21" name="직선 연결선 2852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22" name="직선 연결선 2852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523" name="직선 연결선 2852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24" name="원호 2852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25" name="원호 2852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26" name="원호 2852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27" name="원호 2852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28" name="직선 연결선 2852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29" name="원호 2852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30" name="직선 연결선 2852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31" name="원호 2853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32" name="원호 2853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33" name="원호 2853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34" name="직선 연결선 2853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5" name="그룹 28384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487" name="원호 2848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88" name="직선 연결선 2848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89" name="직선 연결선 2848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90" name="원호 2848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91" name="직선 연결선 2849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92" name="직선 연결선 2849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93" name="원호 2849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94" name="직선 연결선 2849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95" name="직선 연결선 2849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96" name="직선 연결선 2849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97" name="직선 연결선 2849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98" name="직선 연결선 2849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99" name="원호 2849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0" name="원호 2849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1" name="원호 2850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2" name="원호 2850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03" name="직선 연결선 2850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04" name="원호 2850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05" name="직선 연결선 2850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506" name="원호 2850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7" name="원호 2850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8" name="원호 2850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509" name="원호 2850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510" name="직선 연결선 2850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6" name="그룹 28385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8437" name="그룹 28436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463" name="원호 2846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64" name="직선 연결선 2846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65" name="직선 연결선 2846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66" name="원호 2846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67" name="직선 연결선 2846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68" name="직선 연결선 2846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69" name="원호 2846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70" name="직선 연결선 2846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71" name="직선 연결선 2847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72" name="직선 연결선 2847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73" name="직선 연결선 2847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74" name="직선 연결선 2847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75" name="원호 2847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76" name="원호 2847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77" name="원호 2847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78" name="원호 2847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79" name="직선 연결선 2847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80" name="원호 2847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81" name="직선 연결선 2848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82" name="원호 2848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83" name="원호 2848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84" name="원호 28483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85" name="원호 28484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86" name="직선 연결선 28485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8438" name="그룹 28437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439" name="원호 28438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40" name="원호 2843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41" name="직선 연결선 2844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42" name="직선 연결선 2844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43" name="원호 2844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44" name="직선 연결선 2844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45" name="직선 연결선 2844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46" name="원호 2844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47" name="직선 연결선 2844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48" name="직선 연결선 2844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49" name="직선 연결선 2844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50" name="직선 연결선 2844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451" name="직선 연결선 2845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52" name="원호 2845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53" name="원호 2845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54" name="원호 2845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55" name="원호 2845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56" name="직선 연결선 2845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57" name="원호 2845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58" name="직선 연결선 2845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459" name="원호 2845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60" name="원호 2845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461" name="원호 28460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462" name="직선 연결선 28461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8387" name="그룹 28386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413" name="원호 2841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14" name="직선 연결선 2841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15" name="직선 연결선 2841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16" name="원호 2841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17" name="직선 연결선 2841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18" name="직선 연결선 2841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19" name="원호 2841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20" name="직선 연결선 2841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21" name="직선 연결선 2842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22" name="직선 연결선 2842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23" name="직선 연결선 2842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24" name="직선 연결선 2842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25" name="원호 2842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26" name="원호 2842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27" name="원호 2842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28" name="원호 2842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29" name="직선 연결선 2842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30" name="원호 2842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31" name="직선 연결선 2843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32" name="원호 2843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33" name="원호 2843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34" name="원호 2843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35" name="원호 2843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36" name="직선 연결선 2843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388" name="그룹 28387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389" name="원호 2838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90" name="원호 2838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91" name="직선 연결선 2839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92" name="직선 연결선 2839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93" name="원호 2839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94" name="직선 연결선 2839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95" name="직선 연결선 2839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96" name="원호 2839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97" name="직선 연결선 2839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98" name="직선 연결선 2839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99" name="직선 연결선 2839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00" name="직선 연결선 2839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401" name="직선 연결선 2840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02" name="원호 2840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03" name="원호 2840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04" name="원호 2840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05" name="원호 2840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06" name="직선 연결선 2840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07" name="원호 2840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08" name="직선 연결선 2840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409" name="원호 2840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10" name="원호 2840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411" name="원호 2841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412" name="직선 연결선 2841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8024" name="그룹 28023"/>
            <p:cNvGrpSpPr/>
            <p:nvPr/>
          </p:nvGrpSpPr>
          <p:grpSpPr>
            <a:xfrm>
              <a:off x="5291888" y="3978000"/>
              <a:ext cx="856844" cy="97200"/>
              <a:chOff x="2879956" y="2880000"/>
              <a:chExt cx="856844" cy="97200"/>
            </a:xfrm>
          </p:grpSpPr>
          <p:grpSp>
            <p:nvGrpSpPr>
              <p:cNvPr id="28025" name="그룹 28024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352" name="원호 2835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53" name="직선 연결선 2835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54" name="직선 연결선 2835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55" name="원호 2835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56" name="직선 연결선 2835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57" name="직선 연결선 2835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58" name="원호 2835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59" name="직선 연결선 2835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60" name="직선 연결선 2835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61" name="직선 연결선 2836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62" name="직선 연결선 2836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63" name="직선 연결선 2836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64" name="원호 2836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65" name="원호 2836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66" name="원호 2836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67" name="원호 2836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68" name="직선 연결선 2836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69" name="원호 2836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70" name="직선 연결선 2836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71" name="원호 2837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72" name="원호 2837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73" name="원호 2837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74" name="원호 2837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75" name="직선 연결선 2837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26" name="그룹 28025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328" name="원호 2832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29" name="직선 연결선 2832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0" name="직선 연결선 2832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31" name="원호 2833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32" name="직선 연결선 2833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3" name="직선 연결선 2833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34" name="원호 2833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35" name="직선 연결선 2833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6" name="직선 연결선 2833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7" name="직선 연결선 2833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8" name="직선 연결선 2833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39" name="직선 연결선 2833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40" name="원호 2833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41" name="원호 2834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42" name="원호 2834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43" name="원호 2834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44" name="직선 연결선 2834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45" name="원호 2834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46" name="직선 연결선 2834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47" name="원호 2834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48" name="원호 2834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49" name="원호 2834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50" name="원호 2834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51" name="직선 연결선 2835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27" name="그룹 28026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304" name="원호 2830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05" name="원호 2830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06" name="직선 연결선 2830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07" name="직선 연결선 2830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08" name="원호 2830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09" name="직선 연결선 2830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10" name="직선 연결선 2830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11" name="원호 2831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12" name="직선 연결선 2831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13" name="직선 연결선 2831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14" name="직선 연결선 2831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15" name="직선 연결선 2831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316" name="직선 연결선 2831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17" name="원호 2831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18" name="원호 2831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19" name="원호 2831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20" name="원호 2831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21" name="직선 연결선 2832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22" name="원호 2832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23" name="직선 연결선 2832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324" name="원호 2832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25" name="원호 2832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26" name="원호 2832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27" name="직선 연결선 2832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28" name="그룹 28027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280" name="원호 2827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81" name="직선 연결선 2828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82" name="직선 연결선 2828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83" name="원호 2828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84" name="직선 연결선 2828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85" name="직선 연결선 2828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86" name="원호 2828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87" name="직선 연결선 2828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88" name="직선 연결선 2828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89" name="직선 연결선 2828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90" name="직선 연결선 2828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91" name="직선 연결선 2829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92" name="원호 2829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93" name="원호 2829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94" name="원호 2829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95" name="원호 2829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96" name="직선 연결선 2829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97" name="원호 2829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98" name="직선 연결선 2829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99" name="원호 2829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00" name="원호 2829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01" name="원호 2830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302" name="원호 2830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303" name="직선 연결선 2830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29" name="그룹 28028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256" name="원호 2825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57" name="직선 연결선 2825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58" name="직선 연결선 2825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59" name="원호 2825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60" name="직선 연결선 2825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61" name="직선 연결선 2826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62" name="원호 2826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63" name="직선 연결선 2826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64" name="직선 연결선 2826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65" name="직선 연결선 2826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66" name="직선 연결선 2826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67" name="직선 연결선 2826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68" name="원호 2826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69" name="원호 2826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70" name="원호 2826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71" name="원호 2827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72" name="직선 연결선 2827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73" name="원호 2827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74" name="직선 연결선 2827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75" name="원호 2827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76" name="원호 2827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77" name="원호 2827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78" name="원호 2827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79" name="직선 연결선 2827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0" name="그룹 28029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232" name="원호 2823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33" name="원호 2823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34" name="직선 연결선 2823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35" name="직선 연결선 2823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36" name="원호 2823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37" name="직선 연결선 2823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38" name="직선 연결선 2823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39" name="원호 2823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40" name="직선 연결선 2823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41" name="직선 연결선 2824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42" name="직선 연결선 2824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43" name="직선 연결선 2824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44" name="직선 연결선 2824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45" name="원호 2824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46" name="원호 2824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47" name="원호 2824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48" name="원호 2824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49" name="직선 연결선 2824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50" name="원호 2824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51" name="직선 연결선 2825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52" name="원호 2825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53" name="원호 2825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54" name="원호 2825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55" name="직선 연결선 2825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1" name="그룹 28030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208" name="원호 2820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09" name="직선 연결선 2820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0" name="직선 연결선 2820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11" name="원호 2821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12" name="직선 연결선 2821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3" name="직선 연결선 2821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14" name="원호 2821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15" name="직선 연결선 2821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6" name="직선 연결선 2821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7" name="직선 연결선 2821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8" name="직선 연결선 2821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219" name="직선 연결선 2821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20" name="원호 2821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21" name="원호 2822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22" name="원호 2822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23" name="원호 2822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24" name="직선 연결선 2822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25" name="원호 2822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26" name="직선 연결선 2822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27" name="원호 2822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28" name="원호 2822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29" name="원호 2822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30" name="원호 2822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31" name="직선 연결선 2823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2" name="그룹 28031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184" name="원호 2818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85" name="직선 연결선 2818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86" name="직선 연결선 2818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87" name="원호 2818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88" name="직선 연결선 2818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89" name="직선 연결선 2818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90" name="원호 2818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91" name="직선 연결선 2819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92" name="직선 연결선 2819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93" name="직선 연결선 2819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94" name="직선 연결선 2819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95" name="직선 연결선 2819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96" name="원호 2819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97" name="원호 2819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98" name="원호 2819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99" name="원호 2819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00" name="직선 연결선 2819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01" name="원호 2820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02" name="직선 연결선 2820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203" name="원호 2820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04" name="원호 2820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05" name="원호 2820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206" name="원호 2820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207" name="직선 연결선 2820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3" name="그룹 28032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160" name="원호 2815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61" name="원호 2816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62" name="직선 연결선 2816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63" name="직선 연결선 2816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64" name="원호 2816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65" name="직선 연결선 2816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66" name="직선 연결선 2816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67" name="원호 2816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68" name="직선 연결선 2816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69" name="직선 연결선 2816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70" name="직선 연결선 2816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71" name="직선 연결선 2817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72" name="직선 연결선 2817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73" name="원호 2817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74" name="원호 2817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75" name="원호 2817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76" name="원호 2817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77" name="직선 연결선 2817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78" name="원호 2817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79" name="직선 연결선 2817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80" name="원호 2817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81" name="원호 2818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82" name="원호 2818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83" name="직선 연결선 2818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4" name="그룹 28033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136" name="원호 2813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37" name="직선 연결선 2813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38" name="직선 연결선 2813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39" name="원호 2813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40" name="직선 연결선 2813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41" name="직선 연결선 2814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42" name="원호 2814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43" name="직선 연결선 2814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44" name="직선 연결선 2814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45" name="직선 연결선 2814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46" name="직선 연결선 2814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147" name="직선 연결선 2814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48" name="원호 2814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49" name="원호 2814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50" name="원호 2814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51" name="원호 2815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52" name="직선 연결선 2815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53" name="원호 2815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54" name="직선 연결선 2815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155" name="원호 2815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56" name="원호 2815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57" name="원호 2815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158" name="원호 2815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159" name="직선 연결선 2815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5" name="그룹 28034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28086" name="그룹 28085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112" name="원호 2811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13" name="직선 연결선 2811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14" name="직선 연결선 2811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15" name="원호 2811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16" name="직선 연결선 2811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17" name="직선 연결선 2811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18" name="원호 2811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19" name="직선 연결선 2811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20" name="직선 연결선 2811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21" name="직선 연결선 2812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22" name="직선 연결선 2812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23" name="직선 연결선 2812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24" name="원호 2812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25" name="원호 2812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26" name="원호 2812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27" name="원호 2812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28" name="직선 연결선 2812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29" name="원호 2812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30" name="직선 연결선 2812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31" name="원호 2813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32" name="원호 2813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33" name="원호 28132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34" name="원호 2813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35" name="직선 연결선 2813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28087" name="그룹 28086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28088" name="원호 28087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089" name="원호 28088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090" name="직선 연결선 28089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091" name="직선 연결선 28090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092" name="원호 28091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093" name="직선 연결선 28092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094" name="직선 연결선 28093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095" name="원호 28094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096" name="직선 연결선 28095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097" name="직선 연결선 28096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098" name="직선 연결선 28097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099" name="직선 연결선 28098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8100" name="직선 연결선 28099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01" name="원호 28100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02" name="원호 28101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03" name="원호 28102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04" name="원호 28103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05" name="직선 연결선 28104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06" name="원호 28105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07" name="직선 연결선 28106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8108" name="원호 28107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09" name="원호 28108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28110" name="원호 28109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28111" name="직선 연결선 28110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28036" name="그룹 28035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062" name="원호 2806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63" name="직선 연결선 2806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64" name="직선 연결선 2806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65" name="원호 2806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66" name="직선 연결선 2806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67" name="직선 연결선 2806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68" name="원호 2806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69" name="직선 연결선 2806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70" name="직선 연결선 2806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71" name="직선 연결선 2807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72" name="직선 연결선 2807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73" name="직선 연결선 2807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74" name="원호 2807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75" name="원호 2807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76" name="원호 2807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77" name="원호 2807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78" name="직선 연결선 2807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79" name="원호 2807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80" name="직선 연결선 2807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81" name="원호 2808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82" name="원호 2808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83" name="원호 2808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84" name="원호 2808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85" name="직선 연결선 2808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8037" name="그룹 28036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28038" name="원호 2803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39" name="원호 2803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40" name="직선 연결선 2803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41" name="직선 연결선 2804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42" name="원호 2804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43" name="직선 연결선 2804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44" name="직선 연결선 2804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45" name="원호 2804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46" name="직선 연결선 2804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47" name="직선 연결선 2804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48" name="직선 연결선 2804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49" name="직선 연결선 2804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8050" name="직선 연결선 2804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51" name="원호 2805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52" name="원호 2805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53" name="원호 2805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54" name="원호 2805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55" name="직선 연결선 2805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56" name="원호 2805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57" name="직선 연결선 2805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8058" name="원호 2805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59" name="원호 2805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8060" name="원호 2805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8061" name="직선 연결선 2806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38" name="그룹 30837"/>
            <p:cNvGrpSpPr/>
            <p:nvPr/>
          </p:nvGrpSpPr>
          <p:grpSpPr>
            <a:xfrm>
              <a:off x="5291888" y="4075200"/>
              <a:ext cx="856844" cy="97200"/>
              <a:chOff x="2879956" y="2880000"/>
              <a:chExt cx="856844" cy="97200"/>
            </a:xfrm>
          </p:grpSpPr>
          <p:grpSp>
            <p:nvGrpSpPr>
              <p:cNvPr id="36119" name="그룹 36118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446" name="원호 3644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47" name="직선 연결선 3644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48" name="직선 연결선 3644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49" name="원호 3644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50" name="직선 연결선 3644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51" name="직선 연결선 3645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52" name="원호 3645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53" name="직선 연결선 3645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54" name="직선 연결선 3645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55" name="직선 연결선 3645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56" name="직선 연결선 3645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57" name="직선 연결선 3645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58" name="원호 3645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59" name="원호 3645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60" name="원호 3645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61" name="원호 3646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62" name="직선 연결선 3646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63" name="원호 3646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64" name="직선 연결선 3646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65" name="원호 3646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66" name="원호 3646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67" name="원호 3646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68" name="원호 364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69" name="직선 연결선 364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0" name="그룹 36119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422" name="원호 3642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23" name="직선 연결선 3642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24" name="직선 연결선 3642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25" name="원호 3642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26" name="직선 연결선 3642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27" name="직선 연결선 3642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28" name="원호 3642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29" name="직선 연결선 3642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30" name="직선 연결선 3642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31" name="직선 연결선 3643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32" name="직선 연결선 3643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33" name="직선 연결선 3643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34" name="원호 3643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35" name="원호 3643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36" name="원호 3643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37" name="원호 3643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38" name="직선 연결선 3643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39" name="원호 3643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40" name="직선 연결선 3643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41" name="원호 3644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42" name="원호 3644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43" name="원호 3644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44" name="원호 3644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45" name="직선 연결선 3644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1" name="그룹 36120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398" name="원호 3639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99" name="원호 3639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00" name="직선 연결선 3639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01" name="직선 연결선 3640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02" name="원호 3640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03" name="직선 연결선 3640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04" name="직선 연결선 3640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05" name="원호 3640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06" name="직선 연결선 3640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07" name="직선 연결선 3640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08" name="직선 연결선 3640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09" name="직선 연결선 3640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410" name="직선 연결선 3640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11" name="원호 3641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12" name="원호 3641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13" name="원호 3641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14" name="원호 3641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15" name="직선 연결선 3641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16" name="원호 3641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17" name="직선 연결선 3641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418" name="원호 3641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19" name="원호 3641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420" name="원호 3641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421" name="직선 연결선 3642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2" name="그룹 36121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374" name="원호 3637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75" name="직선 연결선 3637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76" name="직선 연결선 3637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77" name="원호 3637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78" name="직선 연결선 3637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79" name="직선 연결선 3637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80" name="원호 3637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81" name="직선 연결선 3638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82" name="직선 연결선 3638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83" name="직선 연결선 3638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84" name="직선 연결선 3638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85" name="직선 연결선 3638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86" name="원호 3638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87" name="원호 3638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88" name="원호 3638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89" name="원호 3638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90" name="직선 연결선 3638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91" name="원호 3639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92" name="직선 연결선 3639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93" name="원호 3639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94" name="원호 3639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95" name="원호 3639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96" name="원호 3639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97" name="직선 연결선 3639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3" name="그룹 36122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350" name="원호 3634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51" name="직선 연결선 3635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52" name="직선 연결선 3635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53" name="원호 3635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54" name="직선 연결선 3635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55" name="직선 연결선 3635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56" name="원호 3635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57" name="직선 연결선 3635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58" name="직선 연결선 3635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59" name="직선 연결선 3635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60" name="직선 연결선 3635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61" name="직선 연결선 3636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62" name="원호 3636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63" name="원호 3636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64" name="원호 3636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65" name="원호 3636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66" name="직선 연결선 3636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67" name="원호 3636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68" name="직선 연결선 3636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69" name="원호 3636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70" name="원호 3636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71" name="원호 3637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72" name="원호 3637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73" name="직선 연결선 3637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4" name="그룹 36123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326" name="원호 3632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27" name="원호 3632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28" name="직선 연결선 3632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29" name="직선 연결선 3632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30" name="원호 3632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31" name="직선 연결선 3633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32" name="직선 연결선 3633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33" name="원호 3633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34" name="직선 연결선 3633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35" name="직선 연결선 3633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36" name="직선 연결선 3633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37" name="직선 연결선 3633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38" name="직선 연결선 3633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39" name="원호 3633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40" name="원호 3633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41" name="원호 3634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42" name="원호 3634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43" name="직선 연결선 3634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44" name="원호 3634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45" name="직선 연결선 3634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46" name="원호 3634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47" name="원호 3634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48" name="원호 3634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49" name="직선 연결선 3634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5" name="그룹 36124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302" name="원호 3630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03" name="직선 연결선 3630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04" name="직선 연결선 3630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05" name="원호 3630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06" name="직선 연결선 3630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07" name="직선 연결선 3630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08" name="원호 3630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09" name="직선 연결선 3630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10" name="직선 연결선 3630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11" name="직선 연결선 3631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12" name="직선 연결선 3631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313" name="직선 연결선 3631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14" name="원호 3631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15" name="원호 3631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16" name="원호 3631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17" name="원호 3631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18" name="직선 연결선 3631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19" name="원호 3631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20" name="직선 연결선 3631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321" name="원호 3632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22" name="원호 3632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23" name="원호 3632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24" name="원호 3632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25" name="직선 연결선 3632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6" name="그룹 36125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278" name="원호 3627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79" name="직선 연결선 3627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0" name="직선 연결선 3627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81" name="원호 3628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82" name="직선 연결선 3628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3" name="직선 연결선 3628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84" name="원호 3628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85" name="직선 연결선 3628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6" name="직선 연결선 3628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7" name="직선 연결선 3628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8" name="직선 연결선 3628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89" name="직선 연결선 3628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90" name="원호 3628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91" name="원호 3629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92" name="원호 3629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93" name="원호 3629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94" name="직선 연결선 3629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95" name="원호 3629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96" name="직선 연결선 3629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97" name="원호 3629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98" name="원호 3629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99" name="원호 3629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300" name="원호 3629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301" name="직선 연결선 3630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7" name="그룹 36126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254" name="원호 3625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55" name="원호 3625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56" name="직선 연결선 3625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57" name="직선 연결선 3625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58" name="원호 3625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59" name="직선 연결선 3625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60" name="직선 연결선 3625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61" name="원호 3626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62" name="직선 연결선 3626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63" name="직선 연결선 3626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64" name="직선 연결선 3626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65" name="직선 연결선 3626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66" name="직선 연결선 3626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67" name="원호 3626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68" name="원호 3626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69" name="원호 3626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70" name="원호 3626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71" name="직선 연결선 3627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72" name="원호 3627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73" name="직선 연결선 3627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74" name="원호 3627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75" name="원호 3627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76" name="원호 3627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77" name="직선 연결선 3627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8" name="그룹 36127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230" name="원호 3622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31" name="직선 연결선 3623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32" name="직선 연결선 3623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33" name="원호 3623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34" name="직선 연결선 3623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35" name="직선 연결선 3623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36" name="원호 3623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37" name="직선 연결선 3623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38" name="직선 연결선 3623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39" name="직선 연결선 3623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40" name="직선 연결선 3623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241" name="직선 연결선 3624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42" name="원호 3624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43" name="원호 3624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44" name="원호 3624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45" name="원호 3624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46" name="직선 연결선 3624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47" name="원호 3624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48" name="직선 연결선 3624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249" name="원호 3624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50" name="원호 3624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51" name="원호 3625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252" name="원호 3625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253" name="직선 연결선 3625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29" name="그룹 36128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6180" name="그룹 36179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6206" name="원호 36205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07" name="직선 연결선 36206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08" name="직선 연결선 36207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09" name="원호 36208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10" name="직선 연결선 36209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11" name="직선 연결선 36210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12" name="원호 36211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13" name="직선 연결선 36212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14" name="직선 연결선 36213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15" name="직선 연결선 36214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16" name="직선 연결선 36215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217" name="직선 연결선 36216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18" name="원호 36217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19" name="원호 36218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20" name="원호 36219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21" name="원호 36220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22" name="직선 연결선 36221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23" name="원호 36222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24" name="직선 연결선 36223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25" name="원호 36224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26" name="원호 36225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27" name="원호 36226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28" name="원호 36227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29" name="직선 연결선 36228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6181" name="그룹 36180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6182" name="원호 36181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183" name="원호 3618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184" name="직선 연결선 3618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85" name="직선 연결선 3618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186" name="원호 3618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187" name="직선 연결선 3618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88" name="직선 연결선 3618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189" name="원호 3618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190" name="직선 연결선 3618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91" name="직선 연결선 3619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92" name="직선 연결선 3619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93" name="직선 연결선 3619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6194" name="직선 연결선 3619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195" name="원호 3619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196" name="원호 3619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197" name="원호 3619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198" name="원호 3619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199" name="직선 연결선 3619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00" name="원호 3619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01" name="직선 연결선 3620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6202" name="원호 3620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03" name="원호 3620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6204" name="원호 3620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6205" name="직선 연결선 3620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6130" name="그룹 36129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156" name="원호 3615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57" name="직선 연결선 3615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58" name="직선 연결선 3615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59" name="원호 3615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60" name="직선 연결선 3615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61" name="직선 연결선 3616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62" name="원호 3616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63" name="직선 연결선 3616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64" name="직선 연결선 3616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65" name="직선 연결선 3616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66" name="직선 연결선 3616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67" name="직선 연결선 3616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68" name="원호 3616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69" name="원호 3616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0" name="원호 3616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1" name="원호 3617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72" name="직선 연결선 3617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73" name="원호 3617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74" name="직선 연결선 3617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75" name="원호 3617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6" name="원호 3617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7" name="원호 3617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78" name="원호 3617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79" name="직선 연결선 3617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6131" name="그룹 36130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132" name="원호 3613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33" name="원호 3613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34" name="직선 연결선 3613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35" name="직선 연결선 3613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36" name="원호 3613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37" name="직선 연결선 3613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38" name="직선 연결선 3613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39" name="원호 3613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40" name="직선 연결선 3613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41" name="직선 연결선 3614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42" name="직선 연결선 3614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43" name="직선 연결선 3614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44" name="직선 연결선 3614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45" name="원호 3614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46" name="원호 3614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47" name="원호 3614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48" name="원호 3614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49" name="직선 연결선 3614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50" name="원호 3614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51" name="직선 연결선 3615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52" name="원호 3615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53" name="원호 3615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54" name="원호 3615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55" name="직선 연결선 3615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39" name="그룹 30838"/>
            <p:cNvGrpSpPr/>
            <p:nvPr/>
          </p:nvGrpSpPr>
          <p:grpSpPr>
            <a:xfrm>
              <a:off x="5291932" y="4172400"/>
              <a:ext cx="856844" cy="97200"/>
              <a:chOff x="2879956" y="2880000"/>
              <a:chExt cx="856844" cy="97200"/>
            </a:xfrm>
          </p:grpSpPr>
          <p:grpSp>
            <p:nvGrpSpPr>
              <p:cNvPr id="35768" name="그룹 35767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095" name="원호 3609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96" name="직선 연결선 3609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97" name="직선 연결선 3609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98" name="원호 3609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99" name="직선 연결선 3609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0" name="직선 연결선 3609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01" name="원호 3610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02" name="직선 연결선 3610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3" name="직선 연결선 3610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4" name="직선 연결선 3610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5" name="직선 연결선 3610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106" name="직선 연결선 3610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07" name="원호 3610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08" name="원호 3610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09" name="원호 3610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10" name="원호 3610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11" name="직선 연결선 3611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12" name="원호 3611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13" name="직선 연결선 3611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114" name="원호 3611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15" name="원호 3611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16" name="원호 3611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117" name="원호 3611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118" name="직선 연결선 3611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69" name="그룹 35768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071" name="원호 3607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72" name="직선 연결선 3607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73" name="직선 연결선 3607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74" name="원호 3607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75" name="직선 연결선 3607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76" name="직선 연결선 3607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77" name="원호 3607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78" name="직선 연결선 3607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79" name="직선 연결선 3607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80" name="직선 연결선 3607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81" name="직선 연결선 3608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82" name="직선 연결선 3608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83" name="원호 3608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84" name="원호 3608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85" name="원호 3608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86" name="원호 3608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87" name="직선 연결선 3608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88" name="원호 3608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89" name="직선 연결선 3608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90" name="원호 3608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91" name="원호 3609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92" name="원호 3609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93" name="원호 3609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94" name="직선 연결선 3609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0" name="그룹 35769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047" name="원호 3604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48" name="원호 3604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49" name="직선 연결선 3604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0" name="직선 연결선 3604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51" name="원호 3605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52" name="직선 연결선 3605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3" name="직선 연결선 3605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54" name="원호 3605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55" name="직선 연결선 3605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6" name="직선 연결선 3605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7" name="직선 연결선 3605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8" name="직선 연결선 3605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59" name="직선 연결선 3605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60" name="원호 3605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61" name="원호 3606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62" name="원호 3606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63" name="원호 3606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64" name="직선 연결선 3606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65" name="원호 3606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66" name="직선 연결선 3606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67" name="원호 3606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68" name="원호 3606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69" name="원호 3606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70" name="직선 연결선 3606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1" name="그룹 35770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6023" name="원호 3602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24" name="직선 연결선 3602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25" name="직선 연결선 3602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26" name="원호 3602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27" name="직선 연결선 3602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28" name="직선 연결선 3602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29" name="원호 3602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30" name="직선 연결선 3602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31" name="직선 연결선 3603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32" name="직선 연결선 3603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33" name="직선 연결선 3603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34" name="직선 연결선 3603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35" name="원호 3603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36" name="원호 3603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37" name="원호 3603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38" name="원호 3603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39" name="직선 연결선 3603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40" name="원호 3603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41" name="직선 연결선 3604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42" name="원호 3604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43" name="원호 3604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44" name="원호 3604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45" name="원호 3604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46" name="직선 연결선 3604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2" name="그룹 35771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999" name="원호 3599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00" name="직선 연결선 3599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01" name="직선 연결선 3600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02" name="원호 3600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03" name="직선 연결선 3600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04" name="직선 연결선 3600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05" name="원호 3600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06" name="직선 연결선 3600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07" name="직선 연결선 3600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08" name="직선 연결선 3600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09" name="직선 연결선 3600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10" name="직선 연결선 3600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11" name="원호 3601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12" name="원호 3601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13" name="원호 3601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14" name="원호 3601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15" name="직선 연결선 3601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16" name="원호 3601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17" name="직선 연결선 3601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018" name="원호 3601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19" name="원호 3601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20" name="원호 3601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6021" name="원호 3602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6022" name="직선 연결선 3602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3" name="그룹 35772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975" name="원호 3597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76" name="원호 3597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77" name="직선 연결선 3597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78" name="직선 연결선 3597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79" name="원호 3597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80" name="직선 연결선 3597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1" name="직선 연결선 3598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82" name="원호 3598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83" name="직선 연결선 3598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4" name="직선 연결선 3598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5" name="직선 연결선 3598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6" name="직선 연결선 3598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87" name="직선 연결선 3598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88" name="원호 3598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89" name="원호 3598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90" name="원호 3598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91" name="원호 3599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92" name="직선 연결선 3599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93" name="원호 3599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94" name="직선 연결선 3599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95" name="원호 3599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96" name="원호 3599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97" name="원호 3599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98" name="직선 연결선 3599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4" name="그룹 35773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951" name="원호 3595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52" name="직선 연결선 3595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53" name="직선 연결선 3595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54" name="원호 3595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55" name="직선 연결선 3595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56" name="직선 연결선 3595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57" name="원호 3595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58" name="직선 연결선 3595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59" name="직선 연결선 3595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60" name="직선 연결선 3595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61" name="직선 연결선 3596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62" name="직선 연결선 3596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63" name="원호 3596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64" name="원호 3596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65" name="원호 3596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66" name="원호 3596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67" name="직선 연결선 3596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68" name="원호 3596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69" name="직선 연결선 3596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70" name="원호 3596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71" name="원호 3597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72" name="원호 3597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73" name="원호 3597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74" name="직선 연결선 3597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5" name="그룹 35774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927" name="원호 3592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28" name="직선 연결선 3592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29" name="직선 연결선 3592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30" name="원호 3592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31" name="직선 연결선 3593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32" name="직선 연결선 3593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33" name="원호 3593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34" name="직선 연결선 3593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35" name="직선 연결선 3593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36" name="직선 연결선 3593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37" name="직선 연결선 3593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38" name="직선 연결선 3593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39" name="원호 3593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0" name="원호 3593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1" name="원호 3594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2" name="원호 3594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43" name="직선 연결선 3594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44" name="원호 3594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45" name="직선 연결선 3594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46" name="원호 3594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7" name="원호 3594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8" name="원호 3594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49" name="원호 3594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50" name="직선 연결선 3594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6" name="그룹 35775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903" name="원호 3590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04" name="원호 3590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05" name="직선 연결선 3590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06" name="직선 연결선 3590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07" name="원호 3590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08" name="직선 연결선 3590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09" name="직선 연결선 3590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10" name="원호 3590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11" name="직선 연결선 3591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12" name="직선 연결선 3591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13" name="직선 연결선 3591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14" name="직선 연결선 3591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915" name="직선 연결선 3591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16" name="원호 3591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17" name="원호 3591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18" name="원호 3591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19" name="원호 3591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20" name="직선 연결선 3591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21" name="원호 3592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22" name="직선 연결선 3592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923" name="원호 3592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24" name="원호 3592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25" name="원호 3592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26" name="직선 연결선 3592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7" name="그룹 35776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879" name="원호 3587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80" name="직선 연결선 3587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1" name="직선 연결선 3588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82" name="원호 3588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83" name="직선 연결선 3588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4" name="직선 연결선 3588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85" name="원호 3588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86" name="직선 연결선 3588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7" name="직선 연결선 3588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8" name="직선 연결선 3588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89" name="직선 연결선 3588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90" name="직선 연결선 3588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91" name="원호 3589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92" name="원호 3589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93" name="원호 3589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94" name="원호 3589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95" name="직선 연결선 3589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96" name="원호 3589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97" name="직선 연결선 3589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98" name="원호 3589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99" name="원호 3589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00" name="원호 3589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901" name="원호 3590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902" name="직선 연결선 3590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78" name="그룹 35777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5829" name="그룹 35828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855" name="원호 35854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56" name="직선 연결선 35855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57" name="직선 연결선 35856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58" name="원호 35857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59" name="직선 연결선 35858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60" name="직선 연결선 35859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61" name="원호 35860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62" name="직선 연결선 35861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63" name="직선 연결선 35862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64" name="직선 연결선 35863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65" name="직선 연결선 35864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66" name="직선 연결선 35865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67" name="원호 35866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68" name="원호 35867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69" name="원호 35868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70" name="원호 35869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71" name="직선 연결선 35870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72" name="원호 35871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73" name="직선 연결선 35872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74" name="원호 35873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75" name="원호 35874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76" name="원호 35875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77" name="원호 35876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78" name="직선 연결선 35877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5830" name="그룹 35829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831" name="원호 35830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32" name="원호 3583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33" name="직선 연결선 3583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34" name="직선 연결선 3583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35" name="원호 3583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36" name="직선 연결선 3583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37" name="직선 연결선 3583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38" name="원호 3583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39" name="직선 연결선 3583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40" name="직선 연결선 3583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41" name="직선 연결선 3584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42" name="직선 연결선 3584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843" name="직선 연결선 3584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44" name="원호 3584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45" name="원호 3584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46" name="원호 3584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47" name="원호 3584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48" name="직선 연결선 3584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49" name="원호 3584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50" name="직선 연결선 3584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851" name="원호 3585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52" name="원호 3585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853" name="원호 3585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854" name="직선 연결선 3585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5779" name="그룹 35778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805" name="원호 3580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06" name="직선 연결선 3580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07" name="직선 연결선 3580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08" name="원호 3580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09" name="직선 연결선 3580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0" name="직선 연결선 3580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11" name="원호 3581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12" name="직선 연결선 3581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3" name="직선 연결선 3581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4" name="직선 연결선 3581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5" name="직선 연결선 3581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816" name="직선 연결선 3581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17" name="원호 3581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18" name="원호 3581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19" name="원호 3581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20" name="원호 3581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21" name="직선 연결선 3582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22" name="원호 3582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23" name="직선 연결선 3582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24" name="원호 3582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25" name="원호 3582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26" name="원호 3582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27" name="원호 3582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28" name="직선 연결선 3582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780" name="그룹 35779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781" name="원호 3578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82" name="원호 3578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83" name="직선 연결선 3578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84" name="직선 연결선 3578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85" name="원호 3578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86" name="직선 연결선 3578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87" name="직선 연결선 3578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88" name="원호 3578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89" name="직선 연결선 3578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90" name="직선 연결선 3578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91" name="직선 연결선 3579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92" name="직선 연결선 3579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93" name="직선 연결선 3579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94" name="원호 3579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95" name="원호 3579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96" name="원호 3579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97" name="원호 3579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98" name="직선 연결선 3579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99" name="원호 3579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00" name="직선 연결선 3579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801" name="원호 3580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02" name="원호 3580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803" name="원호 3580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804" name="직선 연결선 3580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0" name="그룹 30839"/>
            <p:cNvGrpSpPr/>
            <p:nvPr/>
          </p:nvGrpSpPr>
          <p:grpSpPr>
            <a:xfrm>
              <a:off x="5291932" y="4269600"/>
              <a:ext cx="856844" cy="97200"/>
              <a:chOff x="2879956" y="2880000"/>
              <a:chExt cx="856844" cy="97200"/>
            </a:xfrm>
          </p:grpSpPr>
          <p:grpSp>
            <p:nvGrpSpPr>
              <p:cNvPr id="35417" name="그룹 35416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744" name="원호 3574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45" name="직선 연결선 3574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46" name="직선 연결선 3574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47" name="원호 3574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48" name="직선 연결선 3574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49" name="직선 연결선 3574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50" name="원호 3574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51" name="직선 연결선 3575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52" name="직선 연결선 3575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53" name="직선 연결선 3575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54" name="직선 연결선 3575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55" name="직선 연결선 3575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56" name="원호 3575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57" name="원호 3575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58" name="원호 3575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59" name="원호 3575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60" name="직선 연결선 3575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61" name="원호 3576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62" name="직선 연결선 3576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63" name="원호 3576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64" name="원호 3576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65" name="원호 357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66" name="원호 357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67" name="직선 연결선 357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18" name="그룹 35417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720" name="원호 3571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21" name="직선 연결선 3572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22" name="직선 연결선 3572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23" name="원호 3572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24" name="직선 연결선 3572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25" name="직선 연결선 3572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26" name="원호 3572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27" name="직선 연결선 3572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28" name="직선 연결선 3572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29" name="직선 연결선 3572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30" name="직선 연결선 3572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31" name="직선 연결선 3573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32" name="원호 3573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33" name="원호 3573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34" name="원호 3573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35" name="원호 3573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36" name="직선 연결선 3573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37" name="원호 3573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38" name="직선 연결선 3573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39" name="원호 3573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40" name="원호 3573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41" name="원호 3574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42" name="원호 3574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43" name="직선 연결선 3574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19" name="그룹 35418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696" name="원호 3569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97" name="원호 3569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98" name="직선 연결선 3569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99" name="직선 연결선 3569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00" name="원호 3569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01" name="직선 연결선 3570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02" name="직선 연결선 3570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03" name="원호 3570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04" name="직선 연결선 3570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05" name="직선 연결선 3570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06" name="직선 연결선 3570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07" name="직선 연결선 3570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708" name="직선 연결선 3570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09" name="원호 3570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10" name="원호 3570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11" name="원호 3571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12" name="원호 3571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13" name="직선 연결선 3571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14" name="원호 3571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15" name="직선 연결선 3571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716" name="원호 3571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17" name="원호 3571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718" name="원호 3571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719" name="직선 연결선 3571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0" name="그룹 35419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672" name="원호 3567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73" name="직선 연결선 3567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74" name="직선 연결선 3567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75" name="원호 3567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76" name="직선 연결선 3567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77" name="직선 연결선 3567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78" name="원호 3567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79" name="직선 연결선 3567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80" name="직선 연결선 3567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81" name="직선 연결선 3568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82" name="직선 연결선 3568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83" name="직선 연결선 3568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84" name="원호 3568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85" name="원호 3568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86" name="원호 3568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87" name="원호 3568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88" name="직선 연결선 3568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89" name="원호 3568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90" name="직선 연결선 3568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91" name="원호 3569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92" name="원호 3569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93" name="원호 356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94" name="원호 3569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95" name="직선 연결선 3569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1" name="그룹 35420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648" name="원호 3564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49" name="직선 연결선 3564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0" name="직선 연결선 3564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51" name="원호 3565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52" name="직선 연결선 3565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3" name="직선 연결선 3565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54" name="원호 3565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55" name="직선 연결선 3565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6" name="직선 연결선 3565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7" name="직선 연결선 3565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8" name="직선 연결선 3565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59" name="직선 연결선 3565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60" name="원호 3565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61" name="원호 3566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62" name="원호 3566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63" name="원호 3566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64" name="직선 연결선 3566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65" name="원호 3566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66" name="직선 연결선 3566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67" name="원호 3566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68" name="원호 3566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69" name="원호 3566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70" name="원호 3566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71" name="직선 연결선 3567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2" name="그룹 35421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624" name="원호 3562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25" name="원호 3562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26" name="직선 연결선 3562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27" name="직선 연결선 3562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28" name="원호 3562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29" name="직선 연결선 3562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30" name="직선 연결선 3562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31" name="원호 3563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32" name="직선 연결선 3563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33" name="직선 연결선 3563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34" name="직선 연결선 3563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35" name="직선 연결선 3563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36" name="직선 연결선 3563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37" name="원호 3563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38" name="원호 3563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39" name="원호 3563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40" name="원호 3563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41" name="직선 연결선 3564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42" name="원호 3564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43" name="직선 연결선 3564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44" name="원호 3564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45" name="원호 3564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46" name="원호 3564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47" name="직선 연결선 3564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3" name="그룹 35422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600" name="원호 3559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01" name="직선 연결선 3560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02" name="직선 연결선 3560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03" name="원호 3560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04" name="직선 연결선 3560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05" name="직선 연결선 3560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06" name="원호 3560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07" name="직선 연결선 3560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08" name="직선 연결선 3560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09" name="직선 연결선 3560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10" name="직선 연결선 3560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611" name="직선 연결선 3561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12" name="원호 3561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13" name="원호 3561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14" name="원호 3561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15" name="원호 3561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16" name="직선 연결선 3561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17" name="원호 3561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18" name="직선 연결선 3561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619" name="원호 3561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20" name="원호 3561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21" name="원호 3562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622" name="원호 3562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623" name="직선 연결선 3562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4" name="그룹 35423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576" name="원호 3557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77" name="직선 연결선 3557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78" name="직선 연결선 3557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79" name="원호 3557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80" name="직선 연결선 3557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81" name="직선 연결선 3558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82" name="원호 3558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83" name="직선 연결선 3558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84" name="직선 연결선 3558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85" name="직선 연결선 3558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86" name="직선 연결선 3558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87" name="직선 연결선 3558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88" name="원호 3558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89" name="원호 3558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90" name="원호 3558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91" name="원호 3559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92" name="직선 연결선 3559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93" name="원호 3559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94" name="직선 연결선 3559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95" name="원호 3559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96" name="원호 3559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97" name="원호 3559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98" name="원호 3559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99" name="직선 연결선 3559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5" name="그룹 35424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552" name="원호 3555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53" name="원호 3555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54" name="직선 연결선 3555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55" name="직선 연결선 3555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56" name="원호 3555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57" name="직선 연결선 3555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58" name="직선 연결선 3555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59" name="원호 3555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60" name="직선 연결선 3555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61" name="직선 연결선 3556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62" name="직선 연결선 3556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63" name="직선 연결선 3556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64" name="직선 연결선 3556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65" name="원호 3556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66" name="원호 3556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67" name="원호 3556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68" name="원호 3556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69" name="직선 연결선 3556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70" name="원호 3556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71" name="직선 연결선 3557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72" name="원호 3557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73" name="원호 3557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74" name="원호 3557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75" name="직선 연결선 3557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6" name="그룹 35425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528" name="원호 3552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29" name="직선 연결선 3552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0" name="직선 연결선 3552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31" name="원호 3553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32" name="직선 연결선 3553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3" name="직선 연결선 3553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34" name="원호 3553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35" name="직선 연결선 3553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6" name="직선 연결선 3553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7" name="직선 연결선 3553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8" name="직선 연결선 3553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539" name="직선 연결선 3553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40" name="원호 3553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41" name="원호 3554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42" name="원호 3554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43" name="원호 3554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44" name="직선 연결선 3554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45" name="원호 3554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46" name="직선 연결선 3554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547" name="원호 3554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48" name="원호 3554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49" name="원호 3554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550" name="원호 3554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551" name="직선 연결선 3555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7" name="그룹 35426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5478" name="그룹 35477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504" name="원호 35503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05" name="직선 연결선 35504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06" name="직선 연결선 35505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07" name="원호 35506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08" name="직선 연결선 35507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09" name="직선 연결선 35508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10" name="원호 35509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11" name="직선 연결선 35510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12" name="직선 연결선 35511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13" name="직선 연결선 35512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14" name="직선 연결선 35513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515" name="직선 연결선 35514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16" name="원호 35515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17" name="원호 35516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18" name="원호 35517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19" name="원호 35518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20" name="직선 연결선 35519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21" name="원호 35520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22" name="직선 연결선 35521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23" name="원호 35522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24" name="원호 35523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25" name="원호 35524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26" name="원호 35525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27" name="직선 연결선 35526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5479" name="그룹 35478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480" name="원호 35479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481" name="원호 3548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482" name="직선 연결선 3548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83" name="직선 연결선 3548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484" name="원호 3548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485" name="직선 연결선 3548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86" name="직선 연결선 3548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487" name="원호 3548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488" name="직선 연결선 3548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89" name="직선 연결선 3548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90" name="직선 연결선 3548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91" name="직선 연결선 3549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492" name="직선 연결선 3549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493" name="원호 3549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494" name="원호 3549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495" name="원호 3549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496" name="원호 3549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497" name="직선 연결선 3549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498" name="원호 3549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499" name="직선 연결선 3549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500" name="원호 3549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01" name="원호 3550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502" name="원호 35501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503" name="직선 연결선 35502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5428" name="그룹 35427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454" name="원호 3545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55" name="직선 연결선 3545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56" name="직선 연결선 3545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57" name="원호 3545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58" name="직선 연결선 3545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59" name="직선 연결선 3545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60" name="원호 3545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61" name="직선 연결선 3546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62" name="직선 연결선 3546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63" name="직선 연결선 3546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64" name="직선 연결선 3546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65" name="직선 연결선 3546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66" name="원호 3546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67" name="원호 3546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68" name="원호 3546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69" name="원호 3546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70" name="직선 연결선 3546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71" name="원호 3547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72" name="직선 연결선 3547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73" name="원호 3547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74" name="원호 3547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75" name="원호 3547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76" name="원호 3547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77" name="직선 연결선 3547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429" name="그룹 35428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430" name="원호 3542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31" name="원호 3543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32" name="직선 연결선 3543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33" name="직선 연결선 3543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34" name="원호 3543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35" name="직선 연결선 3543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36" name="직선 연결선 3543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37" name="원호 3543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38" name="직선 연결선 3543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39" name="직선 연결선 3543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40" name="직선 연결선 3543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41" name="직선 연결선 3544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42" name="직선 연결선 3544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43" name="원호 3544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44" name="원호 3544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45" name="원호 3544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46" name="원호 3544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47" name="직선 연결선 3544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48" name="원호 3544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49" name="직선 연결선 3544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50" name="원호 3544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51" name="원호 3545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52" name="원호 3545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53" name="직선 연결선 3545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1" name="그룹 30840"/>
            <p:cNvGrpSpPr/>
            <p:nvPr/>
          </p:nvGrpSpPr>
          <p:grpSpPr>
            <a:xfrm>
              <a:off x="5291976" y="4366800"/>
              <a:ext cx="856844" cy="97200"/>
              <a:chOff x="2879956" y="2880000"/>
              <a:chExt cx="856844" cy="97200"/>
            </a:xfrm>
          </p:grpSpPr>
          <p:grpSp>
            <p:nvGrpSpPr>
              <p:cNvPr id="35066" name="그룹 35065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393" name="원호 3539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94" name="직선 연결선 3539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95" name="직선 연결선 3539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96" name="원호 3539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97" name="직선 연결선 3539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98" name="직선 연결선 3539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99" name="원호 3539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00" name="직선 연결선 3539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01" name="직선 연결선 3540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02" name="직선 연결선 3540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03" name="직선 연결선 3540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404" name="직선 연결선 3540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05" name="원호 3540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06" name="원호 3540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07" name="원호 3540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08" name="원호 3540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09" name="직선 연결선 3540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10" name="원호 3540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11" name="직선 연결선 3541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412" name="원호 3541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13" name="원호 3541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14" name="원호 3541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415" name="원호 354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416" name="직선 연결선 354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67" name="그룹 35066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369" name="원호 3536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70" name="직선 연결선 3536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71" name="직선 연결선 3537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72" name="원호 3537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73" name="직선 연결선 3537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74" name="직선 연결선 3537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75" name="원호 3537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76" name="직선 연결선 3537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77" name="직선 연결선 3537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78" name="직선 연결선 3537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79" name="직선 연결선 3537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80" name="직선 연결선 3537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81" name="원호 3538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82" name="원호 3538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83" name="원호 3538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84" name="원호 3538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85" name="직선 연결선 3538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86" name="원호 3538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87" name="직선 연결선 3538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88" name="원호 3538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89" name="원호 3538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90" name="원호 3538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91" name="원호 353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92" name="직선 연결선 353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68" name="그룹 35067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345" name="원호 3534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46" name="원호 3534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47" name="직선 연결선 3534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48" name="직선 연결선 3534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49" name="원호 3534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50" name="직선 연결선 3534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51" name="직선 연결선 3535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52" name="원호 3535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53" name="직선 연결선 3535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54" name="직선 연결선 3535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55" name="직선 연결선 3535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56" name="직선 연결선 3535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57" name="직선 연결선 3535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58" name="원호 3535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59" name="원호 3535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60" name="원호 3535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61" name="원호 3536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62" name="직선 연결선 3536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63" name="원호 3536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64" name="직선 연결선 3536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65" name="원호 3536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66" name="원호 3536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67" name="원호 3536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68" name="직선 연결선 3536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69" name="그룹 35068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321" name="원호 3532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22" name="직선 연결선 3532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23" name="직선 연결선 3532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24" name="원호 3532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25" name="직선 연결선 3532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26" name="직선 연결선 3532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27" name="원호 3532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28" name="직선 연결선 3532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29" name="직선 연결선 3532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30" name="직선 연결선 3532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31" name="직선 연결선 3533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32" name="직선 연결선 3533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33" name="원호 3533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34" name="원호 3533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35" name="원호 3533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36" name="원호 3533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37" name="직선 연결선 3533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38" name="원호 3533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39" name="직선 연결선 3533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40" name="원호 3533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41" name="원호 3534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42" name="원호 3534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43" name="원호 3534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44" name="직선 연결선 3534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0" name="그룹 35069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297" name="원호 3529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98" name="직선 연결선 3529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99" name="직선 연결선 3529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00" name="원호 3529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01" name="직선 연결선 3530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02" name="직선 연결선 3530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03" name="원호 3530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04" name="직선 연결선 3530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05" name="직선 연결선 3530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06" name="직선 연결선 3530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07" name="직선 연결선 3530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308" name="직선 연결선 3530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09" name="원호 3530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0" name="원호 3530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1" name="원호 3531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2" name="원호 3531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13" name="직선 연결선 3531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14" name="원호 3531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15" name="직선 연결선 3531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316" name="원호 3531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7" name="원호 3531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8" name="원호 3531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319" name="원호 353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320" name="직선 연결선 353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1" name="그룹 35070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273" name="원호 3527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74" name="원호 3527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75" name="직선 연결선 3527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76" name="직선 연결선 3527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77" name="원호 3527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78" name="직선 연결선 3527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79" name="직선 연결선 3527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80" name="원호 3527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81" name="직선 연결선 3528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82" name="직선 연결선 3528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83" name="직선 연결선 3528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84" name="직선 연결선 3528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85" name="직선 연결선 3528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86" name="원호 3528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87" name="원호 3528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88" name="원호 3528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89" name="원호 3528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90" name="직선 연결선 3528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91" name="원호 3529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92" name="직선 연결선 3529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93" name="원호 3529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94" name="원호 3529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95" name="원호 3529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96" name="직선 연결선 3529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2" name="그룹 35071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249" name="원호 3524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50" name="직선 연결선 3524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51" name="직선 연결선 3525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52" name="원호 3525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53" name="직선 연결선 3525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54" name="직선 연결선 3525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55" name="원호 3525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56" name="직선 연결선 3525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57" name="직선 연결선 3525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58" name="직선 연결선 3525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59" name="직선 연결선 3525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60" name="직선 연결선 3525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61" name="원호 3526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62" name="원호 3526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63" name="원호 3526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64" name="원호 3526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65" name="직선 연결선 3526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66" name="원호 3526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67" name="직선 연결선 3526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68" name="원호 3526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69" name="원호 3526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70" name="원호 3526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71" name="원호 3527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72" name="직선 연결선 3527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3" name="그룹 35072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225" name="원호 3522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26" name="직선 연결선 3522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27" name="직선 연결선 3522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28" name="원호 3522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29" name="직선 연결선 3522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30" name="직선 연결선 3522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31" name="원호 3523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32" name="직선 연결선 3523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33" name="직선 연결선 3523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34" name="직선 연결선 3523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35" name="직선 연결선 3523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36" name="직선 연결선 3523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37" name="원호 3523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38" name="원호 3523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39" name="원호 3523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40" name="원호 3523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41" name="직선 연결선 3524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42" name="원호 3524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43" name="직선 연결선 3524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44" name="원호 3524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45" name="원호 3524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46" name="원호 3524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47" name="원호 3524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48" name="직선 연결선 3524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4" name="그룹 35073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201" name="원호 3520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02" name="원호 3520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03" name="직선 연결선 3520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04" name="직선 연결선 3520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05" name="원호 3520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06" name="직선 연결선 3520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07" name="직선 연결선 3520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08" name="원호 3520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09" name="직선 연결선 3520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10" name="직선 연결선 3520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11" name="직선 연결선 3521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12" name="직선 연결선 3521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213" name="직선 연결선 3521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14" name="원호 3521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15" name="원호 3521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16" name="원호 3521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17" name="원호 3521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18" name="직선 연결선 3521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19" name="원호 3521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20" name="직선 연결선 3521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221" name="원호 3522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22" name="원호 3522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223" name="원호 3522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24" name="직선 연결선 3522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5" name="그룹 35074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177" name="원호 3517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78" name="직선 연결선 3517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79" name="직선 연결선 3517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80" name="원호 3517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81" name="직선 연결선 3518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82" name="직선 연결선 3518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83" name="원호 3518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84" name="직선 연결선 3518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85" name="직선 연결선 3518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86" name="직선 연결선 3518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87" name="직선 연결선 3518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88" name="직선 연결선 3518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89" name="원호 3518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0" name="원호 3518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1" name="원호 3519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2" name="원호 3519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93" name="직선 연결선 3519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94" name="원호 3519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95" name="직선 연결선 3519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96" name="원호 3519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7" name="원호 3519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8" name="원호 3519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99" name="원호 3519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200" name="직선 연결선 3519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6" name="그룹 35075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5127" name="그룹 35126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153" name="원호 3515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54" name="직선 연결선 3515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55" name="직선 연결선 3515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56" name="원호 3515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57" name="직선 연결선 3515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58" name="직선 연결선 3515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59" name="원호 3515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60" name="직선 연결선 3515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61" name="직선 연결선 3516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62" name="직선 연결선 3516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63" name="직선 연결선 3516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64" name="직선 연결선 3516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65" name="원호 3516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66" name="원호 3516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67" name="원호 3516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68" name="원호 3516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69" name="직선 연결선 3516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70" name="원호 3516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71" name="직선 연결선 3517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72" name="원호 3517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73" name="원호 3517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74" name="원호 35173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75" name="원호 35174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76" name="직선 연결선 35175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5128" name="그룹 35127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5129" name="원호 35128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30" name="원호 3512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31" name="직선 연결선 3513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32" name="직선 연결선 3513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33" name="원호 3513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34" name="직선 연결선 3513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35" name="직선 연결선 3513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36" name="원호 3513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37" name="직선 연결선 3513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38" name="직선 연결선 3513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39" name="직선 연결선 3513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40" name="직선 연결선 3513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5141" name="직선 연결선 3514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42" name="원호 3514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43" name="원호 3514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44" name="원호 3514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45" name="원호 3514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46" name="직선 연결선 3514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47" name="원호 3514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48" name="직선 연결선 3514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5149" name="원호 3514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50" name="원호 3514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5151" name="원호 35150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5152" name="직선 연결선 35151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5077" name="그룹 35076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103" name="원호 3510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04" name="직선 연결선 3510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05" name="직선 연결선 3510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06" name="원호 3510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07" name="직선 연결선 3510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08" name="직선 연결선 3510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09" name="원호 3510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10" name="직선 연결선 3510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11" name="직선 연결선 3511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12" name="직선 연결선 3511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13" name="직선 연결선 3511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114" name="직선 연결선 3511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15" name="원호 3511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16" name="원호 3511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17" name="원호 3511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18" name="원호 3511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19" name="직선 연결선 3511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20" name="원호 3511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21" name="직선 연결선 3512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122" name="원호 3512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23" name="원호 3512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24" name="원호 3512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25" name="원호 3512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26" name="직선 연결선 3512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5078" name="그룹 35077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079" name="원호 3507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80" name="원호 3507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81" name="직선 연결선 3508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82" name="직선 연결선 3508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83" name="원호 3508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84" name="직선 연결선 3508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85" name="직선 연결선 3508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86" name="원호 3508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87" name="직선 연결선 3508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88" name="직선 연결선 3508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89" name="직선 연결선 3508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90" name="직선 연결선 3508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91" name="직선 연결선 3509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92" name="원호 3509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93" name="원호 3509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94" name="원호 3509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95" name="원호 3509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96" name="직선 연결선 3509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97" name="원호 3509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98" name="직선 연결선 3509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99" name="원호 3509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00" name="원호 3509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101" name="원호 3510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102" name="직선 연결선 3510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2" name="그룹 30841"/>
            <p:cNvGrpSpPr/>
            <p:nvPr/>
          </p:nvGrpSpPr>
          <p:grpSpPr>
            <a:xfrm>
              <a:off x="5291800" y="4464000"/>
              <a:ext cx="856844" cy="97200"/>
              <a:chOff x="2879956" y="2880000"/>
              <a:chExt cx="856844" cy="97200"/>
            </a:xfrm>
          </p:grpSpPr>
          <p:grpSp>
            <p:nvGrpSpPr>
              <p:cNvPr id="34715" name="그룹 34714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042" name="원호 3504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43" name="직선 연결선 3504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44" name="직선 연결선 3504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45" name="원호 3504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46" name="직선 연결선 3504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47" name="직선 연결선 3504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48" name="원호 3504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49" name="직선 연결선 3504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50" name="직선 연결선 3504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51" name="직선 연결선 3505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52" name="직선 연결선 3505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53" name="직선 연결선 3505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54" name="원호 3505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55" name="원호 3505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56" name="원호 3505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57" name="원호 3505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58" name="직선 연결선 3505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59" name="원호 3505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60" name="직선 연결선 3505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61" name="원호 3506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62" name="원호 3506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63" name="원호 3506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64" name="원호 3506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65" name="직선 연결선 3506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16" name="그룹 34715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5018" name="원호 3501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19" name="직선 연결선 3501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0" name="직선 연결선 3501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21" name="원호 3502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22" name="직선 연결선 3502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3" name="직선 연결선 3502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24" name="원호 3502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25" name="직선 연결선 3502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6" name="직선 연결선 3502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7" name="직선 연결선 3502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8" name="직선 연결선 3502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29" name="직선 연결선 3502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30" name="원호 3502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31" name="원호 3503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32" name="원호 3503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33" name="원호 3503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34" name="직선 연결선 3503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35" name="원호 3503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36" name="직선 연결선 3503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37" name="원호 3503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38" name="원호 3503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39" name="원호 3503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40" name="원호 3503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41" name="직선 연결선 3504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17" name="그룹 34716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994" name="원호 3499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95" name="원호 3499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96" name="직선 연결선 3499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97" name="직선 연결선 3499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98" name="원호 3499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99" name="직선 연결선 3499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00" name="직선 연결선 3499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01" name="원호 3500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02" name="직선 연결선 3500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03" name="직선 연결선 3500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04" name="직선 연결선 3500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05" name="직선 연결선 3500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5006" name="직선 연결선 3500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07" name="원호 3500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08" name="원호 3500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09" name="원호 3500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10" name="원호 3500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11" name="직선 연결선 3501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12" name="원호 3501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13" name="직선 연결선 3501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5014" name="원호 3501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15" name="원호 3501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5016" name="원호 3501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5017" name="직선 연결선 3501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18" name="그룹 34717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970" name="원호 3496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71" name="직선 연결선 3497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72" name="직선 연결선 3497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73" name="원호 3497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74" name="직선 연결선 3497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75" name="직선 연결선 3497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76" name="원호 3497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77" name="직선 연결선 3497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78" name="직선 연결선 3497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79" name="직선 연결선 3497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80" name="직선 연결선 3497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81" name="직선 연결선 3498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82" name="원호 3498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83" name="원호 3498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84" name="원호 3498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85" name="원호 3498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86" name="직선 연결선 3498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87" name="원호 3498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88" name="직선 연결선 3498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89" name="원호 3498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90" name="원호 3498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91" name="원호 349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92" name="원호 3499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93" name="직선 연결선 3499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19" name="그룹 34718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946" name="원호 3494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47" name="직선 연결선 3494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48" name="직선 연결선 3494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49" name="원호 3494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50" name="직선 연결선 3494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51" name="직선 연결선 3495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52" name="원호 3495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53" name="직선 연결선 3495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54" name="직선 연결선 3495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55" name="직선 연결선 3495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56" name="직선 연결선 3495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57" name="직선 연결선 3495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58" name="원호 3495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59" name="원호 3495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60" name="원호 3495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61" name="원호 3496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62" name="직선 연결선 3496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63" name="원호 3496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64" name="직선 연결선 3496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65" name="원호 3496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66" name="원호 3496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67" name="원호 3496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68" name="원호 349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69" name="직선 연결선 349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0" name="그룹 34719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922" name="원호 3492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23" name="원호 3492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24" name="직선 연결선 3492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25" name="직선 연결선 3492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26" name="원호 3492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27" name="직선 연결선 3492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28" name="직선 연결선 3492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29" name="원호 3492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30" name="직선 연결선 3492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31" name="직선 연결선 3493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32" name="직선 연결선 3493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33" name="직선 연결선 3493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34" name="직선 연결선 3493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35" name="원호 3493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36" name="원호 3493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37" name="원호 3493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38" name="원호 3493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39" name="직선 연결선 3493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40" name="원호 3493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41" name="직선 연결선 3494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42" name="원호 3494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43" name="원호 3494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44" name="원호 3494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45" name="직선 연결선 3494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1" name="그룹 34720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898" name="원호 3489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99" name="직선 연결선 3489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0" name="직선 연결선 3489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01" name="원호 3490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02" name="직선 연결선 3490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3" name="직선 연결선 3490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04" name="원호 3490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05" name="직선 연결선 3490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6" name="직선 연결선 3490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7" name="직선 연결선 3490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8" name="직선 연결선 3490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909" name="직선 연결선 3490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10" name="원호 3490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11" name="원호 3491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12" name="원호 3491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13" name="원호 3491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14" name="직선 연결선 3491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15" name="원호 3491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16" name="직선 연결선 3491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917" name="원호 3491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18" name="원호 3491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19" name="원호 3491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920" name="원호 3491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921" name="직선 연결선 3492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2" name="그룹 34721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874" name="원호 3487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75" name="직선 연결선 3487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76" name="직선 연결선 3487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77" name="원호 3487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78" name="직선 연결선 3487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79" name="직선 연결선 3487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80" name="원호 3487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81" name="직선 연결선 3488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82" name="직선 연결선 3488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83" name="직선 연결선 3488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84" name="직선 연결선 3488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85" name="직선 연결선 3488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86" name="원호 3488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87" name="원호 3488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88" name="원호 3488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89" name="원호 3488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90" name="직선 연결선 3488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91" name="원호 3489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92" name="직선 연결선 3489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93" name="원호 3489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94" name="원호 3489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95" name="원호 3489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96" name="원호 3489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97" name="직선 연결선 3489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3" name="그룹 34722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850" name="원호 3484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51" name="원호 3485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52" name="직선 연결선 3485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53" name="직선 연결선 3485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54" name="원호 3485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55" name="직선 연결선 3485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56" name="직선 연결선 3485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57" name="원호 3485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58" name="직선 연결선 3485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59" name="직선 연결선 3485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60" name="직선 연결선 3485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61" name="직선 연결선 3486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62" name="직선 연결선 3486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63" name="원호 3486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64" name="원호 3486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65" name="원호 3486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66" name="원호 3486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67" name="직선 연결선 3486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68" name="원호 3486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69" name="직선 연결선 3486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70" name="원호 3486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71" name="원호 3487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72" name="원호 3487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73" name="직선 연결선 3487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4" name="그룹 34723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826" name="원호 3482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27" name="직선 연결선 3482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28" name="직선 연결선 3482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29" name="원호 3482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30" name="직선 연결선 3482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31" name="직선 연결선 3483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32" name="원호 3483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33" name="직선 연결선 3483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34" name="직선 연결선 3483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35" name="직선 연결선 3483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36" name="직선 연결선 3483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837" name="직선 연결선 3483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38" name="원호 3483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39" name="원호 3483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40" name="원호 3483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41" name="원호 3484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42" name="직선 연결선 3484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43" name="원호 3484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44" name="직선 연결선 3484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845" name="원호 3484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46" name="원호 3484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47" name="원호 3484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848" name="원호 3484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849" name="직선 연결선 3484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5" name="그룹 34724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4776" name="그룹 34775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802" name="원호 3480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03" name="직선 연결선 3480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04" name="직선 연결선 3480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805" name="원호 3480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06" name="직선 연결선 3480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07" name="직선 연결선 3480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808" name="원호 3480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09" name="직선 연결선 3480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10" name="직선 연결선 3480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11" name="직선 연결선 3481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12" name="직선 연결선 3481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813" name="직선 연결선 3481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814" name="원호 3481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15" name="원호 3481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16" name="원호 3481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17" name="원호 3481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18" name="직선 연결선 3481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819" name="원호 3481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20" name="직선 연결선 3481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821" name="원호 3482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22" name="원호 3482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23" name="원호 34822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24" name="원호 3482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25" name="직선 연결선 3482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4777" name="그룹 34776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778" name="원호 34777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779" name="원호 34778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780" name="직선 연결선 34779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81" name="직선 연결선 34780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782" name="원호 34781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783" name="직선 연결선 34782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84" name="직선 연결선 34783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785" name="원호 34784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786" name="직선 연결선 34785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87" name="직선 연결선 34786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88" name="직선 연결선 34787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89" name="직선 연결선 34788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790" name="직선 연결선 34789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791" name="원호 34790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792" name="원호 34791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793" name="원호 34792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794" name="원호 34793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795" name="직선 연결선 34794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796" name="원호 34795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797" name="직선 연결선 34796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798" name="원호 34797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799" name="원호 34798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800" name="원호 34799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801" name="직선 연결선 34800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4726" name="그룹 34725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752" name="원호 3475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53" name="직선 연결선 3475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54" name="직선 연결선 3475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55" name="원호 3475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56" name="직선 연결선 3475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57" name="직선 연결선 3475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58" name="원호 3475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59" name="직선 연결선 3475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60" name="직선 연결선 3475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61" name="직선 연결선 3476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62" name="직선 연결선 3476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63" name="직선 연결선 3476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64" name="원호 3476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65" name="원호 3476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66" name="원호 3476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67" name="원호 3476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68" name="직선 연결선 3476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69" name="원호 3476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70" name="직선 연결선 3476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71" name="원호 3477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72" name="원호 3477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73" name="원호 3477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74" name="원호 3477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75" name="직선 연결선 3477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727" name="그룹 34726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728" name="원호 3472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29" name="원호 3472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30" name="직선 연결선 3472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31" name="직선 연결선 3473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32" name="원호 3473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33" name="직선 연결선 3473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34" name="직선 연결선 3473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35" name="원호 3473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36" name="직선 연결선 3473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37" name="직선 연결선 3473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38" name="직선 연결선 3473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39" name="직선 연결선 3473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40" name="직선 연결선 3473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41" name="원호 3474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42" name="원호 3474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43" name="원호 3474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44" name="원호 3474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45" name="직선 연결선 3474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46" name="원호 3474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47" name="직선 연결선 3474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48" name="원호 3474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49" name="원호 3474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50" name="원호 3474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51" name="직선 연결선 3475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3" name="그룹 30842"/>
            <p:cNvGrpSpPr/>
            <p:nvPr/>
          </p:nvGrpSpPr>
          <p:grpSpPr>
            <a:xfrm>
              <a:off x="5291844" y="4561200"/>
              <a:ext cx="856844" cy="97200"/>
              <a:chOff x="2879956" y="2880000"/>
              <a:chExt cx="856844" cy="97200"/>
            </a:xfrm>
          </p:grpSpPr>
          <p:grpSp>
            <p:nvGrpSpPr>
              <p:cNvPr id="34364" name="그룹 34363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691" name="원호 3469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92" name="직선 연결선 3469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93" name="직선 연결선 3469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94" name="원호 3469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95" name="직선 연결선 3469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96" name="직선 연결선 3469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97" name="원호 3469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98" name="직선 연결선 3469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99" name="직선 연결선 3469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00" name="직선 연결선 3469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01" name="직선 연결선 3470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702" name="직선 연결선 3470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03" name="원호 3470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04" name="원호 3470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05" name="원호 3470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06" name="원호 3470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07" name="직선 연결선 3470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08" name="원호 3470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09" name="직선 연결선 3470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710" name="원호 3470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11" name="원호 3471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12" name="원호 3471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713" name="원호 3471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714" name="직선 연결선 3471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65" name="그룹 34364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667" name="원호 3466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68" name="직선 연결선 3466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69" name="직선 연결선 3466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70" name="원호 3466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71" name="직선 연결선 3467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72" name="직선 연결선 3467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73" name="원호 3467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74" name="직선 연결선 3467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75" name="직선 연결선 3467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76" name="직선 연결선 3467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77" name="직선 연결선 3467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78" name="직선 연결선 3467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79" name="원호 3467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0" name="원호 3467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1" name="원호 3468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2" name="원호 3468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83" name="직선 연결선 3468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84" name="원호 3468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85" name="직선 연결선 3468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86" name="원호 3468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7" name="원호 3468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8" name="원호 3468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89" name="원호 3468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90" name="직선 연결선 3468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66" name="그룹 34365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643" name="원호 3464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44" name="원호 3464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45" name="직선 연결선 3464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46" name="직선 연결선 3464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47" name="원호 3464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48" name="직선 연결선 3464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49" name="직선 연결선 3464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50" name="원호 3464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51" name="직선 연결선 3465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52" name="직선 연결선 3465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53" name="직선 연결선 3465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54" name="직선 연결선 3465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55" name="직선 연결선 3465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56" name="원호 3465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57" name="원호 3465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58" name="원호 3465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59" name="원호 3465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60" name="직선 연결선 3465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61" name="원호 3466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62" name="직선 연결선 3466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63" name="원호 3466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64" name="원호 3466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65" name="원호 3466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66" name="직선 연결선 3466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67" name="그룹 34366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619" name="원호 3461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20" name="직선 연결선 3461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21" name="직선 연결선 3462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22" name="원호 3462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23" name="직선 연결선 3462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24" name="직선 연결선 3462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25" name="원호 3462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26" name="직선 연결선 3462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27" name="직선 연결선 3462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28" name="직선 연결선 3462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29" name="직선 연결선 3462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30" name="직선 연결선 3462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31" name="원호 3463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32" name="원호 3463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33" name="원호 3463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34" name="원호 3463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35" name="직선 연결선 3463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36" name="원호 3463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37" name="직선 연결선 3463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38" name="원호 3463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39" name="원호 3463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40" name="원호 3463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41" name="원호 3464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42" name="직선 연결선 3464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68" name="그룹 34367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595" name="원호 3459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96" name="직선 연결선 3459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97" name="직선 연결선 3459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98" name="원호 3459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99" name="직선 연결선 3459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00" name="직선 연결선 3459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01" name="원호 3460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02" name="직선 연결선 3460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03" name="직선 연결선 3460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04" name="직선 연결선 3460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05" name="직선 연결선 3460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606" name="직선 연결선 3460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07" name="원호 3460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08" name="원호 3460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09" name="원호 3460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10" name="원호 3460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11" name="직선 연결선 3461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12" name="원호 3461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13" name="직선 연결선 3461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614" name="원호 3461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15" name="원호 3461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16" name="원호 3461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617" name="원호 3461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618" name="직선 연결선 3461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69" name="그룹 34368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571" name="원호 3457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72" name="원호 3457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73" name="직선 연결선 3457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74" name="직선 연결선 3457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75" name="원호 3457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76" name="직선 연결선 3457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77" name="직선 연결선 3457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78" name="원호 3457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79" name="직선 연결선 3457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80" name="직선 연결선 3457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81" name="직선 연결선 3458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82" name="직선 연결선 3458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83" name="직선 연결선 3458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84" name="원호 3458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85" name="원호 3458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86" name="원호 3458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87" name="원호 3458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88" name="직선 연결선 3458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89" name="원호 3458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90" name="직선 연결선 3458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91" name="원호 3459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92" name="원호 3459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93" name="원호 3459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94" name="직선 연결선 3459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0" name="그룹 34369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547" name="원호 3454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48" name="직선 연결선 3454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49" name="직선 연결선 3454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50" name="원호 3454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51" name="직선 연결선 3455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52" name="직선 연결선 3455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53" name="원호 3455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54" name="직선 연결선 3455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55" name="직선 연결선 3455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56" name="직선 연결선 3455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57" name="직선 연결선 3455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58" name="직선 연결선 3455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59" name="원호 3455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0" name="원호 3455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1" name="원호 3456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2" name="원호 3456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63" name="직선 연결선 3456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64" name="원호 3456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65" name="직선 연결선 3456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66" name="원호 3456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7" name="원호 3456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8" name="원호 3456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69" name="원호 3456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70" name="직선 연결선 3456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1" name="그룹 34370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523" name="원호 3452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24" name="직선 연결선 3452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25" name="직선 연결선 3452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26" name="원호 3452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27" name="직선 연결선 3452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28" name="직선 연결선 3452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29" name="원호 3452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30" name="직선 연결선 3452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31" name="직선 연결선 3453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32" name="직선 연결선 3453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33" name="직선 연결선 3453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34" name="직선 연결선 3453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35" name="원호 3453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36" name="원호 3453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37" name="원호 3453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38" name="원호 3453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39" name="직선 연결선 3453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40" name="원호 3453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41" name="직선 연결선 3454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42" name="원호 3454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43" name="원호 3454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44" name="원호 3454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45" name="원호 3454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46" name="직선 연결선 3454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2" name="그룹 34371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499" name="원호 3449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00" name="원호 3449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01" name="직선 연결선 3450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02" name="직선 연결선 3450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03" name="원호 3450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04" name="직선 연결선 3450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05" name="직선 연결선 3450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06" name="원호 3450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07" name="직선 연결선 3450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08" name="직선 연결선 3450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09" name="직선 연결선 3450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10" name="직선 연결선 3450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511" name="직선 연결선 3451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12" name="원호 3451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13" name="원호 3451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14" name="원호 3451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15" name="원호 3451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16" name="직선 연결선 3451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17" name="원호 3451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18" name="직선 연결선 3451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519" name="원호 3451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20" name="원호 3451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521" name="원호 3452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522" name="직선 연결선 3452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3" name="그룹 34372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475" name="원호 3447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76" name="직선 연결선 3447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77" name="직선 연결선 3447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78" name="원호 3447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79" name="직선 연결선 3447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80" name="직선 연결선 3447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81" name="원호 3448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82" name="직선 연결선 3448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83" name="직선 연결선 3448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84" name="직선 연결선 3448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85" name="직선 연결선 3448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86" name="직선 연결선 3448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87" name="원호 3448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88" name="원호 3448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89" name="원호 3448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90" name="원호 3448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91" name="직선 연결선 3449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92" name="원호 3449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93" name="직선 연결선 3449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94" name="원호 3449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95" name="원호 3449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96" name="원호 3449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97" name="원호 3449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98" name="직선 연결선 3449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4" name="그룹 34373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4425" name="그룹 34424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451" name="원호 3445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52" name="직선 연결선 3445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53" name="직선 연결선 3445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54" name="원호 3445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55" name="직선 연결선 3445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56" name="직선 연결선 3445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57" name="원호 3445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58" name="직선 연결선 3445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59" name="직선 연결선 3445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60" name="직선 연결선 3445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61" name="직선 연결선 3446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62" name="직선 연결선 3446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63" name="원호 3446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64" name="원호 3446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65" name="원호 3446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66" name="원호 3446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67" name="직선 연결선 3446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68" name="원호 3446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69" name="직선 연결선 3446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70" name="원호 3446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71" name="원호 3447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72" name="원호 34471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73" name="원호 3447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74" name="직선 연결선 3447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4426" name="그룹 34425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427" name="원호 34426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28" name="원호 34427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29" name="직선 연결선 34428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0" name="직선 연결선 34429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31" name="원호 34430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32" name="직선 연결선 34431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3" name="직선 연결선 34432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34" name="원호 34433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35" name="직선 연결선 34434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6" name="직선 연결선 34435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7" name="직선 연결선 34436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8" name="직선 연결선 34437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439" name="직선 연결선 34438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40" name="원호 34439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41" name="원호 34440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42" name="원호 34441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43" name="원호 34442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44" name="직선 연결선 34443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45" name="원호 34444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46" name="직선 연결선 34445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447" name="원호 34446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48" name="원호 34447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449" name="원호 34448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450" name="직선 연결선 34449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4375" name="그룹 34374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401" name="원호 3440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02" name="직선 연결선 3440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03" name="직선 연결선 3440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04" name="원호 3440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05" name="직선 연결선 3440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06" name="직선 연결선 3440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07" name="원호 3440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08" name="직선 연결선 3440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09" name="직선 연결선 3440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10" name="직선 연결선 3440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11" name="직선 연결선 3441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412" name="직선 연결선 3441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13" name="원호 3441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14" name="원호 3441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15" name="원호 3441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16" name="원호 3441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17" name="직선 연결선 3441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18" name="원호 3441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19" name="직선 연결선 3441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420" name="원호 3441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21" name="원호 3442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22" name="원호 3442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423" name="원호 3442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24" name="직선 연결선 3442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376" name="그룹 34375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377" name="원호 3437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78" name="원호 3437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79" name="직선 연결선 3437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0" name="직선 연결선 3437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81" name="원호 3438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82" name="직선 연결선 3438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3" name="직선 연결선 3438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84" name="원호 3438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85" name="직선 연결선 3438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6" name="직선 연결선 3438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7" name="직선 연결선 3438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8" name="직선 연결선 3438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89" name="직선 연결선 3438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90" name="원호 3438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91" name="원호 3439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92" name="원호 3439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93" name="원호 3439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94" name="직선 연결선 3439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95" name="원호 3439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96" name="직선 연결선 3439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97" name="원호 3439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98" name="원호 3439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99" name="원호 3439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400" name="직선 연결선 3439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4" name="그룹 30843"/>
            <p:cNvGrpSpPr/>
            <p:nvPr/>
          </p:nvGrpSpPr>
          <p:grpSpPr>
            <a:xfrm>
              <a:off x="5291844" y="4658400"/>
              <a:ext cx="856844" cy="97200"/>
              <a:chOff x="2879956" y="2880000"/>
              <a:chExt cx="856844" cy="97200"/>
            </a:xfrm>
          </p:grpSpPr>
          <p:grpSp>
            <p:nvGrpSpPr>
              <p:cNvPr id="34013" name="그룹 34012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340" name="원호 3433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41" name="직선 연결선 3434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42" name="직선 연결선 3434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43" name="원호 3434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44" name="직선 연결선 3434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45" name="직선 연결선 3434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46" name="원호 3434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47" name="직선 연결선 3434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48" name="직선 연결선 3434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49" name="직선 연결선 3434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50" name="직선 연결선 3434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51" name="직선 연결선 3435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52" name="원호 3435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53" name="원호 3435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54" name="원호 3435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55" name="원호 3435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56" name="직선 연결선 3435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57" name="원호 3435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58" name="직선 연결선 3435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59" name="원호 3435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60" name="원호 3435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61" name="원호 3436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62" name="원호 3436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63" name="직선 연결선 3436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4" name="그룹 34013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316" name="원호 3431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17" name="직선 연결선 3431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18" name="직선 연결선 3431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19" name="원호 3431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20" name="직선 연결선 3431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21" name="직선 연결선 3432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22" name="원호 3432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23" name="직선 연결선 3432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24" name="직선 연결선 3432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25" name="직선 연결선 3432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26" name="직선 연결선 3432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27" name="직선 연결선 3432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28" name="원호 3432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29" name="원호 3432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30" name="원호 3432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31" name="원호 3433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32" name="직선 연결선 3433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33" name="원호 3433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34" name="직선 연결선 3433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35" name="원호 3433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36" name="원호 3433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37" name="원호 3433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38" name="원호 3433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39" name="직선 연결선 3433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5" name="그룹 34014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292" name="원호 3429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93" name="원호 3429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94" name="직선 연결선 3429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95" name="직선 연결선 3429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96" name="원호 3429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97" name="직선 연결선 3429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98" name="직선 연결선 3429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99" name="원호 3429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00" name="직선 연결선 3429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01" name="직선 연결선 3430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02" name="직선 연결선 3430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03" name="직선 연결선 3430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304" name="직선 연결선 3430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05" name="원호 3430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06" name="원호 3430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07" name="원호 3430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08" name="원호 3430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09" name="직선 연결선 3430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10" name="원호 3430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11" name="직선 연결선 3431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312" name="원호 3431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13" name="원호 3431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314" name="원호 3431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315" name="직선 연결선 3431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6" name="그룹 34015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268" name="원호 3426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69" name="직선 연결선 3426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0" name="직선 연결선 3426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71" name="원호 3427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72" name="직선 연결선 3427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3" name="직선 연결선 3427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74" name="원호 3427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75" name="직선 연결선 3427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6" name="직선 연결선 3427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7" name="직선 연결선 3427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8" name="직선 연결선 3427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79" name="직선 연결선 3427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80" name="원호 3427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81" name="원호 3428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82" name="원호 3428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83" name="원호 3428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84" name="직선 연결선 3428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85" name="원호 3428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86" name="직선 연결선 3428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87" name="원호 3428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88" name="원호 3428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89" name="원호 3428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90" name="원호 3428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91" name="직선 연결선 3429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7" name="그룹 34016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244" name="원호 3424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45" name="직선 연결선 3424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46" name="직선 연결선 3424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47" name="원호 3424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48" name="직선 연결선 3424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49" name="직선 연결선 3424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50" name="원호 3424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51" name="직선 연결선 3425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52" name="직선 연결선 3425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53" name="직선 연결선 3425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54" name="직선 연결선 3425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55" name="직선 연결선 3425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56" name="원호 3425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57" name="원호 3425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58" name="원호 3425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59" name="원호 3425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60" name="직선 연결선 3425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61" name="원호 3426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62" name="직선 연결선 3426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63" name="원호 3426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64" name="원호 3426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65" name="원호 342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66" name="원호 342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67" name="직선 연결선 342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8" name="그룹 34017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220" name="원호 3421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21" name="원호 3422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22" name="직선 연결선 3422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23" name="직선 연결선 3422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24" name="원호 3422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25" name="직선 연결선 3422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26" name="직선 연결선 3422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27" name="원호 3422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28" name="직선 연결선 3422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29" name="직선 연결선 3422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30" name="직선 연결선 3422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31" name="직선 연결선 3423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32" name="직선 연결선 3423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33" name="원호 3423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34" name="원호 3423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35" name="원호 3423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36" name="원호 3423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37" name="직선 연결선 3423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38" name="원호 3423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39" name="직선 연결선 3423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40" name="원호 3423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41" name="원호 3424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42" name="원호 3424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43" name="직선 연결선 3424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19" name="그룹 34018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196" name="원호 3419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97" name="직선 연결선 3419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98" name="직선 연결선 3419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99" name="원호 3419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00" name="직선 연결선 3419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01" name="직선 연결선 3420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02" name="원호 3420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03" name="직선 연결선 3420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04" name="직선 연결선 3420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05" name="직선 연결선 3420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06" name="직선 연결선 3420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207" name="직선 연결선 3420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08" name="원호 3420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09" name="원호 3420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10" name="원호 3420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11" name="원호 3421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12" name="직선 연결선 3421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13" name="원호 3421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14" name="직선 연결선 3421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215" name="원호 3421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16" name="원호 3421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17" name="원호 3421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218" name="원호 3421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219" name="직선 연결선 3421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20" name="그룹 34019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172" name="원호 3417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73" name="직선 연결선 3417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74" name="직선 연결선 3417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75" name="원호 3417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76" name="직선 연결선 3417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77" name="직선 연결선 3417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78" name="원호 3417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79" name="직선 연결선 3417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80" name="직선 연결선 3417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81" name="직선 연결선 3418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82" name="직선 연결선 3418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83" name="직선 연결선 3418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84" name="원호 3418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85" name="원호 3418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86" name="원호 3418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87" name="원호 3418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88" name="직선 연결선 3418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89" name="원호 3418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90" name="직선 연결선 3418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91" name="원호 3419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92" name="원호 3419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93" name="원호 341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94" name="원호 3419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95" name="직선 연결선 3419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21" name="그룹 34020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148" name="원호 3414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49" name="원호 3414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50" name="직선 연결선 3414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51" name="직선 연결선 3415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52" name="원호 3415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53" name="직선 연결선 3415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54" name="직선 연결선 3415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55" name="원호 3415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56" name="직선 연결선 3415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57" name="직선 연결선 3415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58" name="직선 연결선 3415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59" name="직선 연결선 3415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60" name="직선 연결선 3415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61" name="원호 3416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62" name="원호 3416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63" name="원호 3416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64" name="원호 3416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65" name="직선 연결선 3416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66" name="원호 3416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67" name="직선 연결선 3416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68" name="원호 3416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69" name="원호 3416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70" name="원호 3416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71" name="직선 연결선 3417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22" name="그룹 34021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124" name="원호 3412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25" name="직선 연결선 3412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26" name="직선 연결선 3412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27" name="원호 3412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28" name="직선 연결선 3412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29" name="직선 연결선 3412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30" name="원호 3412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31" name="직선 연결선 3413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32" name="직선 연결선 3413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33" name="직선 연결선 3413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34" name="직선 연결선 3413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135" name="직선 연결선 3413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36" name="원호 3413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37" name="원호 3413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38" name="원호 3413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39" name="원호 3413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40" name="직선 연결선 3413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41" name="원호 3414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42" name="직선 연결선 3414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143" name="원호 3414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44" name="원호 3414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45" name="원호 3414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146" name="원호 3414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147" name="직선 연결선 3414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23" name="그룹 34022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4074" name="그룹 34073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100" name="원호 3409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01" name="직선 연결선 3410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02" name="직선 연결선 3410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103" name="원호 3410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04" name="직선 연결선 3410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05" name="직선 연결선 3410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106" name="원호 3410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07" name="직선 연결선 3410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08" name="직선 연결선 3410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09" name="직선 연결선 3410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10" name="직선 연결선 3410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111" name="직선 연결선 3411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112" name="원호 3411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13" name="원호 3411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14" name="원호 3411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15" name="원호 3411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16" name="직선 연결선 3411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117" name="원호 3411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18" name="직선 연결선 3411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119" name="원호 3411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20" name="원호 3411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21" name="원호 34120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122" name="원호 34121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123" name="직선 연결선 34122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4075" name="그룹 34074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4076" name="원호 34075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77" name="원호 34076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78" name="직선 연결선 34077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79" name="직선 연결선 34078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080" name="원호 34079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81" name="직선 연결선 34080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82" name="직선 연결선 34081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083" name="원호 34082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84" name="직선 연결선 34083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85" name="직선 연결선 34084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86" name="직선 연결선 34085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87" name="직선 연결선 34086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4088" name="직선 연결선 34087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089" name="원호 34088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90" name="원호 34089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91" name="원호 34090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92" name="원호 34091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93" name="직선 연결선 34092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094" name="원호 34093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95" name="직선 연결선 34094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4096" name="원호 34095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97" name="원호 34096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4098" name="원호 34097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4099" name="직선 연결선 34098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4024" name="그룹 34023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050" name="원호 3404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51" name="직선 연결선 3405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52" name="직선 연결선 3405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53" name="원호 3405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54" name="직선 연결선 3405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55" name="직선 연결선 3405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56" name="원호 3405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57" name="직선 연결선 3405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58" name="직선 연결선 3405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59" name="직선 연결선 3405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60" name="직선 연결선 3405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61" name="직선 연결선 3406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62" name="원호 3406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63" name="원호 3406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64" name="원호 3406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65" name="원호 3406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66" name="직선 연결선 3406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67" name="원호 3406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68" name="직선 연결선 3406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69" name="원호 3406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70" name="원호 3406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71" name="원호 3407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72" name="원호 3407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73" name="직선 연결선 3407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4025" name="그룹 34024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4026" name="원호 3402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27" name="원호 3402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28" name="직선 연결선 3402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29" name="직선 연결선 3402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30" name="원호 3402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31" name="직선 연결선 3403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32" name="직선 연결선 3403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33" name="원호 3403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34" name="직선 연결선 3403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35" name="직선 연결선 3403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36" name="직선 연결선 3403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37" name="직선 연결선 3403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38" name="직선 연결선 3403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39" name="원호 3403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40" name="원호 3403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41" name="원호 3404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42" name="원호 3404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43" name="직선 연결선 3404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44" name="원호 3404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45" name="직선 연결선 3404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46" name="원호 3404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47" name="원호 3404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48" name="원호 3404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49" name="직선 연결선 3404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5" name="그룹 30844"/>
            <p:cNvGrpSpPr/>
            <p:nvPr/>
          </p:nvGrpSpPr>
          <p:grpSpPr>
            <a:xfrm>
              <a:off x="5291888" y="4755600"/>
              <a:ext cx="856844" cy="97200"/>
              <a:chOff x="2879956" y="2880000"/>
              <a:chExt cx="856844" cy="97200"/>
            </a:xfrm>
          </p:grpSpPr>
          <p:grpSp>
            <p:nvGrpSpPr>
              <p:cNvPr id="33662" name="그룹 33661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989" name="원호 3398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90" name="직선 연결선 3398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91" name="직선 연결선 3399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92" name="원호 3399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93" name="직선 연결선 3399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94" name="직선 연결선 3399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95" name="원호 3399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96" name="직선 연결선 3399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97" name="직선 연결선 3399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98" name="직선 연결선 3399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99" name="직선 연결선 3399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4000" name="직선 연결선 3399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01" name="원호 3400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02" name="원호 3400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03" name="원호 3400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04" name="원호 3400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05" name="직선 연결선 3400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06" name="원호 3400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07" name="직선 연결선 3400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4008" name="원호 3400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09" name="원호 3400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10" name="원호 3400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4011" name="원호 3401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4012" name="직선 연결선 3401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3" name="그룹 33662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965" name="원호 3396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66" name="직선 연결선 3396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67" name="직선 연결선 3396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68" name="원호 3396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69" name="직선 연결선 3396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70" name="직선 연결선 3396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71" name="원호 3397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72" name="직선 연결선 3397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73" name="직선 연결선 3397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74" name="직선 연결선 3397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75" name="직선 연결선 3397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76" name="직선 연결선 3397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77" name="원호 3397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78" name="원호 3397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79" name="원호 3397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80" name="원호 3397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81" name="직선 연결선 3398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82" name="원호 3398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83" name="직선 연결선 3398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84" name="원호 3398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85" name="원호 3398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86" name="원호 3398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87" name="원호 3398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88" name="직선 연결선 3398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4" name="그룹 33663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941" name="원호 3394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42" name="원호 3394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43" name="직선 연결선 3394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44" name="직선 연결선 3394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45" name="원호 3394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46" name="직선 연결선 3394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47" name="직선 연결선 3394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48" name="원호 3394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49" name="직선 연결선 3394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50" name="직선 연결선 3394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51" name="직선 연결선 3395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52" name="직선 연결선 3395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53" name="직선 연결선 3395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54" name="원호 3395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55" name="원호 3395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56" name="원호 3395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57" name="원호 3395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58" name="직선 연결선 3395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59" name="원호 3395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60" name="직선 연결선 3395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61" name="원호 3396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62" name="원호 3396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63" name="원호 3396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64" name="직선 연결선 3396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5" name="그룹 33664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917" name="원호 3391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18" name="직선 연결선 3391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19" name="직선 연결선 3391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20" name="원호 3391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21" name="직선 연결선 3392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22" name="직선 연결선 3392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23" name="원호 3392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24" name="직선 연결선 3392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25" name="직선 연결선 3392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26" name="직선 연결선 3392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27" name="직선 연결선 3392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28" name="직선 연결선 3392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29" name="원호 3392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0" name="원호 3392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1" name="원호 3393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2" name="원호 3393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33" name="직선 연결선 3393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34" name="원호 3393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35" name="직선 연결선 3393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36" name="원호 3393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7" name="원호 3393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8" name="원호 3393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39" name="원호 3393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40" name="직선 연결선 3393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6" name="그룹 33665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893" name="원호 3389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94" name="직선 연결선 3389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95" name="직선 연결선 3389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96" name="원호 3389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97" name="직선 연결선 3389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98" name="직선 연결선 3389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99" name="원호 3389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00" name="직선 연결선 3389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01" name="직선 연결선 3390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02" name="직선 연결선 3390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03" name="직선 연결선 3390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904" name="직선 연결선 3390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05" name="원호 3390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06" name="원호 3390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07" name="원호 3390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08" name="원호 3390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09" name="직선 연결선 3390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10" name="원호 3390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11" name="직선 연결선 3391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912" name="원호 3391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13" name="원호 3391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14" name="원호 3391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915" name="원호 339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916" name="직선 연결선 339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7" name="그룹 33666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869" name="원호 3386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70" name="원호 3386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71" name="직선 연결선 3387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72" name="직선 연결선 3387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73" name="원호 3387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74" name="직선 연결선 3387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75" name="직선 연결선 3387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76" name="원호 3387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77" name="직선 연결선 3387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78" name="직선 연결선 3387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79" name="직선 연결선 3387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80" name="직선 연결선 3387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81" name="직선 연결선 3388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82" name="원호 3388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83" name="원호 3388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84" name="원호 3388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85" name="원호 3388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86" name="직선 연결선 3388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87" name="원호 3388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88" name="직선 연결선 3388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89" name="원호 3388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90" name="원호 3388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91" name="원호 338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92" name="직선 연결선 338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8" name="그룹 33667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845" name="원호 3384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46" name="직선 연결선 3384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47" name="직선 연결선 3384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48" name="원호 3384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49" name="직선 연결선 3384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50" name="직선 연결선 3384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51" name="원호 3385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52" name="직선 연결선 3385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53" name="직선 연결선 3385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54" name="직선 연결선 3385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55" name="직선 연결선 3385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56" name="직선 연결선 3385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57" name="원호 3385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58" name="원호 3385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59" name="원호 3385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60" name="원호 3385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61" name="직선 연결선 3386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62" name="원호 3386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63" name="직선 연결선 3386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64" name="원호 3386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65" name="원호 3386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66" name="원호 3386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67" name="원호 3386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68" name="직선 연결선 3386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69" name="그룹 33668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821" name="원호 3382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22" name="직선 연결선 3382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23" name="직선 연결선 3382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24" name="원호 3382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25" name="직선 연결선 3382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26" name="직선 연결선 3382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27" name="원호 3382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28" name="직선 연결선 3382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29" name="직선 연결선 3382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30" name="직선 연결선 3382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31" name="직선 연결선 3383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32" name="직선 연결선 3383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33" name="원호 3383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34" name="원호 3383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35" name="원호 3383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36" name="원호 3383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37" name="직선 연결선 3383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38" name="원호 3383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39" name="직선 연결선 3383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40" name="원호 3383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41" name="원호 3384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42" name="원호 3384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43" name="원호 3384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44" name="직선 연결선 3384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70" name="그룹 33669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797" name="원호 3379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98" name="원호 3379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99" name="직선 연결선 3379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0" name="직선 연결선 3379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01" name="원호 3380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02" name="직선 연결선 3380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3" name="직선 연결선 3380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04" name="원호 3380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05" name="직선 연결선 3380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6" name="직선 연결선 3380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7" name="직선 연결선 3380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8" name="직선 연결선 3380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809" name="직선 연결선 3380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10" name="원호 3380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11" name="원호 3381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12" name="원호 3381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13" name="원호 3381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14" name="직선 연결선 3381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15" name="원호 3381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16" name="직선 연결선 3381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817" name="원호 3381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18" name="원호 3381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819" name="원호 338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820" name="직선 연결선 338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71" name="그룹 33670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773" name="원호 3377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74" name="직선 연결선 3377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75" name="직선 연결선 3377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76" name="원호 3377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77" name="직선 연결선 3377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78" name="직선 연결선 3377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79" name="원호 3377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80" name="직선 연결선 3377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81" name="직선 연결선 3378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82" name="직선 연결선 3378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83" name="직선 연결선 3378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84" name="직선 연결선 3378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85" name="원호 3378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86" name="원호 3378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87" name="원호 3378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88" name="원호 3378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89" name="직선 연결선 3378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90" name="원호 3378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91" name="직선 연결선 3379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92" name="원호 3379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93" name="원호 3379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94" name="원호 3379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95" name="원호 3379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96" name="직선 연결선 3379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72" name="그룹 33671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3723" name="그룹 33722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749" name="원호 33748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50" name="직선 연결선 33749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51" name="직선 연결선 33750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52" name="원호 33751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53" name="직선 연결선 33752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54" name="직선 연결선 33753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55" name="원호 33754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56" name="직선 연결선 33755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57" name="직선 연결선 33756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58" name="직선 연결선 33757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59" name="직선 연결선 33758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60" name="직선 연결선 33759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61" name="원호 33760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62" name="원호 33761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63" name="원호 33762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64" name="원호 33763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65" name="직선 연결선 33764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66" name="원호 33765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67" name="직선 연결선 33766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68" name="원호 33767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69" name="원호 33768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70" name="원호 33769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71" name="원호 33770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72" name="직선 연결선 33771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3724" name="그룹 33723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725" name="원호 33724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26" name="원호 33725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27" name="직선 연결선 33726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28" name="직선 연결선 33727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29" name="원호 33728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30" name="직선 연결선 33729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31" name="직선 연결선 33730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32" name="원호 33731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33" name="직선 연결선 33732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34" name="직선 연결선 33733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35" name="직선 연결선 33734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36" name="직선 연결선 33735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737" name="직선 연결선 33736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38" name="원호 33737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39" name="원호 33738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40" name="원호 33739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41" name="원호 33740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42" name="직선 연결선 33741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43" name="원호 33742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44" name="직선 연결선 33743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745" name="원호 33744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46" name="원호 33745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747" name="원호 33746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748" name="직선 연결선 33747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3673" name="그룹 33672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699" name="원호 3369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00" name="직선 연결선 3369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01" name="직선 연결선 3370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02" name="원호 3370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03" name="직선 연결선 3370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04" name="직선 연결선 3370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05" name="원호 3370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06" name="직선 연결선 3370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07" name="직선 연결선 3370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08" name="직선 연결선 3370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09" name="직선 연결선 3370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710" name="직선 연결선 3370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11" name="원호 3371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12" name="원호 3371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13" name="원호 3371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14" name="원호 3371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15" name="직선 연결선 3371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16" name="원호 3371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17" name="직선 연결선 3371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718" name="원호 3371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19" name="원호 3371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20" name="원호 3371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721" name="원호 3372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722" name="직선 연결선 3372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674" name="그룹 33673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675" name="원호 3367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76" name="원호 3367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77" name="직선 연결선 3367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78" name="직선 연결선 3367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79" name="원호 3367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80" name="직선 연결선 3367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81" name="직선 연결선 3368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82" name="원호 3368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83" name="직선 연결선 3368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84" name="직선 연결선 3368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85" name="직선 연결선 3368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86" name="직선 연결선 3368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87" name="직선 연결선 3368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88" name="원호 3368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89" name="원호 3368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90" name="원호 3368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91" name="원호 3369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92" name="직선 연결선 3369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93" name="원호 3369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94" name="직선 연결선 3369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95" name="원호 3369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96" name="원호 3369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97" name="원호 3369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98" name="직선 연결선 3369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6" name="그룹 30845"/>
            <p:cNvGrpSpPr/>
            <p:nvPr/>
          </p:nvGrpSpPr>
          <p:grpSpPr>
            <a:xfrm>
              <a:off x="5292020" y="4852800"/>
              <a:ext cx="856844" cy="97200"/>
              <a:chOff x="2879956" y="2880000"/>
              <a:chExt cx="856844" cy="97200"/>
            </a:xfrm>
          </p:grpSpPr>
          <p:grpSp>
            <p:nvGrpSpPr>
              <p:cNvPr id="33311" name="그룹 33310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638" name="원호 3363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39" name="직선 연결선 3363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0" name="직선 연결선 3363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41" name="원호 3364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42" name="직선 연결선 3364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3" name="직선 연결선 3364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44" name="원호 3364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45" name="직선 연결선 3364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6" name="직선 연결선 3364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7" name="직선 연결선 3364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8" name="직선 연결선 3364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49" name="직선 연결선 3364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50" name="원호 3364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51" name="원호 3365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52" name="원호 3365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53" name="원호 3365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54" name="직선 연결선 3365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55" name="원호 3365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56" name="직선 연결선 3365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57" name="원호 3365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58" name="원호 3365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59" name="원호 3365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60" name="원호 3365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61" name="직선 연결선 3366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2" name="그룹 33311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614" name="원호 3361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15" name="직선 연결선 3361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16" name="직선 연결선 3361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17" name="원호 3361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18" name="직선 연결선 3361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19" name="직선 연결선 3361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20" name="원호 3361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21" name="직선 연결선 3362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22" name="직선 연결선 3362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23" name="직선 연결선 3362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24" name="직선 연결선 3362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25" name="직선 연결선 3362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26" name="원호 3362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27" name="원호 3362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28" name="원호 3362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29" name="원호 3362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30" name="직선 연결선 3362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31" name="원호 3363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32" name="직선 연결선 3363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33" name="원호 3363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34" name="원호 3363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35" name="원호 3363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36" name="원호 3363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37" name="직선 연결선 3363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3" name="그룹 33312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590" name="원호 3358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91" name="원호 3359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92" name="직선 연결선 3359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93" name="직선 연결선 3359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94" name="원호 3359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95" name="직선 연결선 3359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96" name="직선 연결선 3359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97" name="원호 3359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98" name="직선 연결선 3359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99" name="직선 연결선 3359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00" name="직선 연결선 3359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01" name="직선 연결선 3360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602" name="직선 연결선 3360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03" name="원호 3360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04" name="원호 3360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05" name="원호 3360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06" name="원호 3360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07" name="직선 연결선 3360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08" name="원호 3360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09" name="직선 연결선 3360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610" name="원호 3360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11" name="원호 3361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612" name="원호 3361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613" name="직선 연결선 3361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4" name="그룹 33313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566" name="원호 3356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67" name="직선 연결선 3356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68" name="직선 연결선 3356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69" name="원호 3356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70" name="직선 연결선 3356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71" name="직선 연결선 3357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72" name="원호 3357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73" name="직선 연결선 3357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74" name="직선 연결선 3357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75" name="직선 연결선 3357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76" name="직선 연결선 3357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77" name="직선 연결선 3357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78" name="원호 3357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79" name="원호 3357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80" name="원호 3357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81" name="원호 3358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82" name="직선 연결선 3358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83" name="원호 3358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84" name="직선 연결선 3358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85" name="원호 3358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86" name="원호 3358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87" name="원호 3358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88" name="원호 3358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89" name="직선 연결선 3358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5" name="그룹 33314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542" name="원호 3354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43" name="직선 연결선 3354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44" name="직선 연결선 3354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45" name="원호 3354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46" name="직선 연결선 3354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47" name="직선 연결선 3354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48" name="원호 3354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49" name="직선 연결선 3354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50" name="직선 연결선 3354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51" name="직선 연결선 3355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52" name="직선 연결선 3355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53" name="직선 연결선 3355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54" name="원호 3355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55" name="원호 3355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56" name="원호 3355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57" name="원호 3355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58" name="직선 연결선 3355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59" name="원호 3355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60" name="직선 연결선 3355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61" name="원호 3356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62" name="원호 3356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63" name="원호 3356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64" name="원호 3356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65" name="직선 연결선 3356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6" name="그룹 33315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518" name="원호 3351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19" name="원호 3351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20" name="직선 연결선 3351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21" name="직선 연결선 3352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22" name="원호 3352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23" name="직선 연결선 3352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24" name="직선 연결선 3352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25" name="원호 3352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26" name="직선 연결선 3352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27" name="직선 연결선 3352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28" name="직선 연결선 3352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29" name="직선 연결선 3352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30" name="직선 연결선 3352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31" name="원호 3353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32" name="원호 3353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33" name="원호 3353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34" name="원호 3353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35" name="직선 연결선 3353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36" name="원호 3353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37" name="직선 연결선 3353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38" name="원호 3353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39" name="원호 3353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40" name="원호 3353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41" name="직선 연결선 3354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7" name="그룹 33316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494" name="원호 3349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95" name="직선 연결선 3349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96" name="직선 연결선 3349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97" name="원호 3349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98" name="직선 연결선 3349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99" name="직선 연결선 3349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00" name="원호 3349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01" name="직선 연결선 3350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02" name="직선 연결선 3350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03" name="직선 연결선 3350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04" name="직선 연결선 3350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505" name="직선 연결선 3350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06" name="원호 3350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07" name="원호 3350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08" name="원호 3350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09" name="원호 3350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10" name="직선 연결선 3350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11" name="원호 3351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12" name="직선 연결선 3351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513" name="원호 3351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14" name="원호 3351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15" name="원호 3351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516" name="원호 3351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517" name="직선 연결선 3351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8" name="그룹 33317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470" name="원호 3346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71" name="직선 연결선 3347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72" name="직선 연결선 3347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73" name="원호 3347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74" name="직선 연결선 3347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75" name="직선 연결선 3347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76" name="원호 3347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77" name="직선 연결선 3347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78" name="직선 연결선 3347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79" name="직선 연결선 3347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80" name="직선 연결선 3347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81" name="직선 연결선 3348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82" name="원호 3348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83" name="원호 3348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84" name="원호 3348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85" name="원호 3348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86" name="직선 연결선 3348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87" name="원호 3348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88" name="직선 연결선 3348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89" name="원호 3348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90" name="원호 3348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91" name="원호 334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92" name="원호 3349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93" name="직선 연결선 3349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19" name="그룹 33318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446" name="원호 3344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47" name="원호 3344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48" name="직선 연결선 3344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49" name="직선 연결선 3344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50" name="원호 3344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51" name="직선 연결선 3345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52" name="직선 연결선 3345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53" name="원호 3345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54" name="직선 연결선 3345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55" name="직선 연결선 3345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56" name="직선 연결선 3345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57" name="직선 연결선 3345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58" name="직선 연결선 3345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59" name="원호 3345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60" name="원호 3345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61" name="원호 3346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62" name="원호 3346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63" name="직선 연결선 3346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64" name="원호 3346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65" name="직선 연결선 3346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66" name="원호 3346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67" name="원호 3346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68" name="원호 334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69" name="직선 연결선 334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20" name="그룹 33319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422" name="원호 3342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23" name="직선 연결선 3342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24" name="직선 연결선 3342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25" name="원호 3342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26" name="직선 연결선 3342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27" name="직선 연결선 3342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28" name="원호 3342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29" name="직선 연결선 3342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30" name="직선 연결선 3342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31" name="직선 연결선 3343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32" name="직선 연결선 3343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433" name="직선 연결선 3343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34" name="원호 3343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35" name="원호 3343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36" name="원호 3343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37" name="원호 3343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38" name="직선 연결선 3343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39" name="원호 3343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40" name="직선 연결선 3343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441" name="원호 3344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42" name="원호 3344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43" name="원호 3344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444" name="원호 3344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445" name="직선 연결선 3344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21" name="그룹 33320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3372" name="그룹 33371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398" name="원호 33397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99" name="직선 연결선 33398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0" name="직선 연결선 33399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401" name="원호 33400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402" name="직선 연결선 33401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3" name="직선 연결선 33402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404" name="원호 33403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405" name="직선 연결선 33404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6" name="직선 연결선 33405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7" name="직선 연결선 33406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8" name="직선 연결선 33407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409" name="직선 연결선 33408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410" name="원호 33409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11" name="원호 33410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12" name="원호 33411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13" name="원호 33412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414" name="직선 연결선 33413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415" name="원호 33414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416" name="직선 연결선 33415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417" name="원호 33416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18" name="원호 33417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19" name="원호 33418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420" name="원호 33419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421" name="직선 연결선 33420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3373" name="그룹 33372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374" name="원호 33373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75" name="원호 33374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76" name="직선 연결선 33375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77" name="직선 연결선 33376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378" name="원호 33377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79" name="직선 연결선 33378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80" name="직선 연결선 33379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381" name="원호 33380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82" name="직선 연결선 33381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83" name="직선 연결선 33382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84" name="직선 연결선 33383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85" name="직선 연결선 33384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386" name="직선 연결선 33385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387" name="원호 33386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88" name="원호 33387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89" name="원호 33388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90" name="원호 33389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91" name="직선 연결선 33390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392" name="원호 33391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93" name="직선 연결선 33392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394" name="원호 33393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95" name="원호 33394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396" name="원호 33395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397" name="직선 연결선 33396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3322" name="그룹 33321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348" name="원호 3334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49" name="직선 연결선 3334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0" name="직선 연결선 3334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51" name="원호 3335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52" name="직선 연결선 3335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3" name="직선 연결선 3335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54" name="원호 3335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55" name="직선 연결선 3335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6" name="직선 연결선 3335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7" name="직선 연결선 3335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8" name="직선 연결선 3335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59" name="직선 연결선 3335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60" name="원호 3335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61" name="원호 3336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62" name="원호 3336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63" name="원호 3336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64" name="직선 연결선 3336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65" name="원호 3336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66" name="직선 연결선 3336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67" name="원호 3336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68" name="원호 3336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69" name="원호 3336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70" name="원호 3336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71" name="직선 연결선 3337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3323" name="그룹 33322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324" name="원호 3332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25" name="원호 3332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26" name="직선 연결선 3332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27" name="직선 연결선 3332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28" name="원호 3332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29" name="직선 연결선 3332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30" name="직선 연결선 3332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31" name="원호 3333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32" name="직선 연결선 3333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33" name="직선 연결선 3333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34" name="직선 연결선 3333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35" name="직선 연결선 3333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336" name="직선 연결선 3333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37" name="원호 3333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38" name="원호 3333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39" name="원호 3333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40" name="원호 3333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41" name="직선 연결선 3334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42" name="원호 3334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43" name="직선 연결선 3334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44" name="원호 3334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45" name="원호 3334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46" name="원호 3334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47" name="직선 연결선 3334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7" name="그룹 30846"/>
            <p:cNvGrpSpPr/>
            <p:nvPr/>
          </p:nvGrpSpPr>
          <p:grpSpPr>
            <a:xfrm>
              <a:off x="5292064" y="4950000"/>
              <a:ext cx="856844" cy="97200"/>
              <a:chOff x="2879956" y="2880000"/>
              <a:chExt cx="856844" cy="97200"/>
            </a:xfrm>
          </p:grpSpPr>
          <p:grpSp>
            <p:nvGrpSpPr>
              <p:cNvPr id="32960" name="그룹 32959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287" name="원호 3328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88" name="직선 연결선 3328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89" name="직선 연결선 3328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90" name="원호 3328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91" name="직선 연결선 3329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92" name="직선 연결선 3329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93" name="원호 3329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94" name="직선 연결선 3329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95" name="직선 연결선 3329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96" name="직선 연결선 3329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97" name="직선 연결선 3329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98" name="직선 연결선 3329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99" name="원호 3329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0" name="원호 3329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1" name="원호 3330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2" name="원호 3330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03" name="직선 연결선 3330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04" name="원호 3330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05" name="직선 연결선 3330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306" name="원호 3330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7" name="원호 3330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8" name="원호 3330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309" name="원호 3330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310" name="직선 연결선 3330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1" name="그룹 32960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263" name="원호 3326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64" name="직선 연결선 3326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65" name="직선 연결선 3326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66" name="원호 3326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67" name="직선 연결선 3326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68" name="직선 연결선 3326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69" name="원호 3326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70" name="직선 연결선 3326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71" name="직선 연결선 3327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72" name="직선 연결선 3327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73" name="직선 연결선 3327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74" name="직선 연결선 3327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75" name="원호 3327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76" name="원호 3327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77" name="원호 3327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78" name="원호 3327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79" name="직선 연결선 3327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80" name="원호 3327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81" name="직선 연결선 3328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82" name="원호 3328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83" name="원호 3328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84" name="원호 3328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85" name="원호 3328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86" name="직선 연결선 3328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2" name="그룹 32961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239" name="원호 3323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40" name="원호 3323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41" name="직선 연결선 3324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42" name="직선 연결선 3324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43" name="원호 3324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44" name="직선 연결선 3324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45" name="직선 연결선 3324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46" name="원호 3324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47" name="직선 연결선 3324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48" name="직선 연결선 3324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49" name="직선 연결선 3324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50" name="직선 연결선 3324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51" name="직선 연결선 3325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52" name="원호 3325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53" name="원호 3325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54" name="원호 3325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55" name="원호 3325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56" name="직선 연결선 3325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57" name="원호 3325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58" name="직선 연결선 3325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59" name="원호 3325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60" name="원호 3325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61" name="원호 3326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62" name="직선 연결선 3326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3" name="그룹 32962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215" name="원호 332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16" name="직선 연결선 332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17" name="직선 연결선 332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18" name="원호 332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19" name="직선 연결선 332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20" name="직선 연결선 332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21" name="원호 332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22" name="직선 연결선 332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23" name="직선 연결선 332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24" name="직선 연결선 332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25" name="직선 연결선 332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26" name="직선 연결선 332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27" name="원호 332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28" name="원호 332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29" name="원호 332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30" name="원호 332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31" name="직선 연결선 332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32" name="원호 332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33" name="직선 연결선 332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34" name="원호 332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35" name="원호 332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36" name="원호 3323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37" name="원호 3323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38" name="직선 연결선 3323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4" name="그룹 32963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191" name="원호 3319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92" name="직선 연결선 3319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93" name="직선 연결선 3319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94" name="원호 3319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95" name="직선 연결선 3319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96" name="직선 연결선 3319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97" name="원호 3319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98" name="직선 연결선 3319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99" name="직선 연결선 3319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00" name="직선 연결선 3319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01" name="직선 연결선 3320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202" name="직선 연결선 3320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03" name="원호 3320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04" name="원호 3320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05" name="원호 3320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06" name="원호 3320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07" name="직선 연결선 3320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08" name="원호 3320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09" name="직선 연결선 3320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210" name="원호 3320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11" name="원호 3321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12" name="원호 3321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213" name="원호 3321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214" name="직선 연결선 3321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5" name="그룹 32964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167" name="원호 3316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68" name="원호 3316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69" name="직선 연결선 3316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0" name="직선 연결선 3316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71" name="원호 3317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72" name="직선 연결선 3317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3" name="직선 연결선 3317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74" name="원호 3317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75" name="직선 연결선 3317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6" name="직선 연결선 3317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7" name="직선 연결선 3317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8" name="직선 연결선 3317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79" name="직선 연결선 3317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80" name="원호 3317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81" name="원호 3318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82" name="원호 3318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83" name="원호 3318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84" name="직선 연결선 3318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85" name="원호 3318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86" name="직선 연결선 3318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87" name="원호 3318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88" name="원호 3318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89" name="원호 3318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90" name="직선 연결선 3318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6" name="그룹 32965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143" name="원호 3314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44" name="직선 연결선 3314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45" name="직선 연결선 3314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46" name="원호 3314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47" name="직선 연결선 3314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48" name="직선 연결선 3314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49" name="원호 3314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50" name="직선 연결선 3314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51" name="직선 연결선 3315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52" name="직선 연결선 3315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53" name="직선 연결선 3315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54" name="직선 연결선 3315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55" name="원호 3315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56" name="원호 3315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57" name="원호 3315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58" name="원호 3315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59" name="직선 연결선 3315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60" name="원호 3315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61" name="직선 연결선 3316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62" name="원호 3316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63" name="원호 3316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64" name="원호 3316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65" name="원호 3316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66" name="직선 연결선 3316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7" name="그룹 32966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119" name="원호 3311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20" name="직선 연결선 3311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21" name="직선 연결선 3312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22" name="원호 3312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23" name="직선 연결선 3312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24" name="직선 연결선 3312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25" name="원호 3312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26" name="직선 연결선 3312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27" name="직선 연결선 3312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28" name="직선 연결선 3312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29" name="직선 연결선 3312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30" name="직선 연결선 3312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31" name="원호 3313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32" name="원호 3313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33" name="원호 3313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34" name="원호 3313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35" name="직선 연결선 3313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36" name="원호 3313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37" name="직선 연결선 3313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38" name="원호 3313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39" name="원호 3313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40" name="원호 3313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41" name="원호 3314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42" name="직선 연결선 3314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8" name="그룹 32967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095" name="원호 3309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96" name="원호 3309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97" name="직선 연결선 3309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98" name="직선 연결선 3309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99" name="원호 3309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00" name="직선 연결선 3309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01" name="직선 연결선 3310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02" name="원호 3310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03" name="직선 연결선 3310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04" name="직선 연결선 3310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05" name="직선 연결선 3310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06" name="직선 연결선 3310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107" name="직선 연결선 3310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08" name="원호 3310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09" name="원호 3310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10" name="원호 3310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11" name="원호 3311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12" name="직선 연결선 3311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13" name="원호 3311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14" name="직선 연결선 3311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115" name="원호 3311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16" name="원호 3311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117" name="원호 3311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118" name="직선 연결선 3311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69" name="그룹 32968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3071" name="원호 3307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72" name="직선 연결선 3307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73" name="직선 연결선 3307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74" name="원호 3307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75" name="직선 연결선 3307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76" name="직선 연결선 3307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77" name="원호 3307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78" name="직선 연결선 3307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79" name="직선 연결선 3307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80" name="직선 연결선 3307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81" name="직선 연결선 3308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82" name="직선 연결선 3308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83" name="원호 3308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84" name="원호 3308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85" name="원호 3308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86" name="원호 3308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87" name="직선 연결선 3308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88" name="원호 3308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89" name="직선 연결선 3308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90" name="원호 3308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91" name="원호 3309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92" name="원호 3309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93" name="원호 3309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94" name="직선 연결선 3309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70" name="그룹 32969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3021" name="그룹 33020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047" name="원호 33046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48" name="직선 연결선 33047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49" name="직선 연결선 33048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50" name="원호 33049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51" name="직선 연결선 33050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52" name="직선 연결선 33051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53" name="원호 33052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54" name="직선 연결선 33053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55" name="직선 연결선 33054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56" name="직선 연결선 33055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57" name="직선 연결선 33056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58" name="직선 연결선 33057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59" name="원호 33058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0" name="원호 33059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1" name="원호 33060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2" name="원호 33061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63" name="직선 연결선 33062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64" name="원호 33063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65" name="직선 연결선 33064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66" name="원호 33065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7" name="원호 33066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8" name="원호 33067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69" name="원호 33068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70" name="직선 연결선 33069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3022" name="그룹 33021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3023" name="원호 33022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24" name="원호 33023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25" name="직선 연결선 33024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26" name="직선 연결선 33025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27" name="원호 33026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28" name="직선 연결선 33027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29" name="직선 연결선 33028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30" name="원호 33029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31" name="직선 연결선 33030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32" name="직선 연결선 33031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33" name="직선 연결선 33032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34" name="직선 연결선 33033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3035" name="직선 연결선 33034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36" name="원호 33035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37" name="원호 33036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38" name="원호 33037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39" name="원호 33038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40" name="직선 연결선 33039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41" name="원호 33040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42" name="직선 연결선 33041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3043" name="원호 33042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44" name="원호 33043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3045" name="원호 33044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3046" name="직선 연결선 33045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2971" name="그룹 32970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997" name="원호 3299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98" name="직선 연결선 3299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99" name="직선 연결선 3299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00" name="원호 3299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01" name="직선 연결선 3300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02" name="직선 연결선 3300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03" name="원호 3300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04" name="직선 연결선 3300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05" name="직선 연결선 3300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06" name="직선 연결선 3300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07" name="직선 연결선 3300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008" name="직선 연결선 3300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09" name="원호 3300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0" name="원호 3300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1" name="원호 3301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2" name="원호 3301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13" name="직선 연결선 3301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14" name="원호 3301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15" name="직선 연결선 3301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3016" name="원호 3301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7" name="원호 3301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8" name="원호 3301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3019" name="원호 3301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3020" name="직선 연결선 3301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972" name="그룹 32971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973" name="원호 3297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74" name="원호 3297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75" name="직선 연결선 3297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76" name="직선 연결선 3297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77" name="원호 3297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78" name="직선 연결선 3297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79" name="직선 연결선 3297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80" name="원호 3297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81" name="직선 연결선 3298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82" name="직선 연결선 3298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83" name="직선 연결선 3298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84" name="직선 연결선 3298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85" name="직선 연결선 3298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86" name="원호 3298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87" name="원호 3298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88" name="원호 3298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89" name="원호 3298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90" name="직선 연결선 3298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91" name="원호 3299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92" name="직선 연결선 3299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93" name="원호 3299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94" name="원호 3299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95" name="원호 3299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96" name="직선 연결선 3299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8" name="그룹 30847"/>
            <p:cNvGrpSpPr/>
            <p:nvPr/>
          </p:nvGrpSpPr>
          <p:grpSpPr>
            <a:xfrm>
              <a:off x="5292064" y="5047200"/>
              <a:ext cx="856844" cy="97200"/>
              <a:chOff x="2879956" y="2880000"/>
              <a:chExt cx="856844" cy="97200"/>
            </a:xfrm>
          </p:grpSpPr>
          <p:grpSp>
            <p:nvGrpSpPr>
              <p:cNvPr id="32609" name="그룹 32608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936" name="원호 3293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37" name="직선 연결선 3293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38" name="직선 연결선 3293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39" name="원호 3293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40" name="직선 연결선 3293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41" name="직선 연결선 3294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42" name="원호 3294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43" name="직선 연결선 3294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44" name="직선 연결선 3294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45" name="직선 연결선 3294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46" name="직선 연결선 3294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47" name="직선 연결선 3294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48" name="원호 3294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49" name="원호 3294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50" name="원호 3294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51" name="원호 3295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52" name="직선 연결선 3295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53" name="원호 3295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54" name="직선 연결선 3295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55" name="원호 3295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56" name="원호 3295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57" name="원호 3295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58" name="원호 3295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59" name="직선 연결선 3295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0" name="그룹 32609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912" name="원호 3291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13" name="직선 연결선 3291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14" name="직선 연결선 3291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15" name="원호 3291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16" name="직선 연결선 3291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17" name="직선 연결선 3291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18" name="원호 3291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19" name="직선 연결선 3291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20" name="직선 연결선 3291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21" name="직선 연결선 3292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22" name="직선 연결선 3292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23" name="직선 연결선 3292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24" name="원호 3292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25" name="원호 3292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26" name="원호 3292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27" name="원호 3292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28" name="직선 연결선 3292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29" name="원호 3292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30" name="직선 연결선 3292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31" name="원호 3293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32" name="원호 3293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33" name="원호 3293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34" name="원호 3293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35" name="직선 연결선 3293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1" name="그룹 32610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888" name="원호 3288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89" name="원호 3288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90" name="직선 연결선 3288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91" name="직선 연결선 3289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92" name="원호 3289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93" name="직선 연결선 3289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94" name="직선 연결선 3289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95" name="원호 3289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96" name="직선 연결선 3289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97" name="직선 연결선 3289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98" name="직선 연결선 3289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99" name="직선 연결선 3289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900" name="직선 연결선 3289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01" name="원호 3290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02" name="원호 3290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03" name="원호 3290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04" name="원호 3290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05" name="직선 연결선 3290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06" name="원호 3290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07" name="직선 연결선 3290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908" name="원호 3290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09" name="원호 3290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910" name="원호 3290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911" name="직선 연결선 3291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2" name="그룹 32611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864" name="원호 3286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65" name="직선 연결선 3286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66" name="직선 연결선 3286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67" name="원호 3286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68" name="직선 연결선 3286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69" name="직선 연결선 3286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70" name="원호 3286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71" name="직선 연결선 3287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72" name="직선 연결선 3287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73" name="직선 연결선 3287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74" name="직선 연결선 3287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75" name="직선 연결선 3287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76" name="원호 3287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77" name="원호 3287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78" name="원호 3287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79" name="원호 3287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80" name="직선 연결선 3287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81" name="원호 3288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82" name="직선 연결선 3288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83" name="원호 3288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84" name="원호 3288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85" name="원호 3288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86" name="원호 3288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87" name="직선 연결선 3288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3" name="그룹 32612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840" name="원호 3283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41" name="직선 연결선 3284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42" name="직선 연결선 3284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43" name="원호 3284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44" name="직선 연결선 3284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45" name="직선 연결선 3284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46" name="원호 3284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47" name="직선 연결선 3284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48" name="직선 연결선 3284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49" name="직선 연결선 3284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50" name="직선 연결선 3284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51" name="직선 연결선 3285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52" name="원호 3285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53" name="원호 3285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54" name="원호 3285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55" name="원호 3285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56" name="직선 연결선 3285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57" name="원호 3285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58" name="직선 연결선 3285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59" name="원호 3285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60" name="원호 3285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61" name="원호 3286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62" name="원호 3286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63" name="직선 연결선 3286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4" name="그룹 32613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816" name="원호 3281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17" name="원호 3281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18" name="직선 연결선 3281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19" name="직선 연결선 3281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20" name="원호 3281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21" name="직선 연결선 3282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22" name="직선 연결선 3282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23" name="원호 3282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24" name="직선 연결선 3282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25" name="직선 연결선 3282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26" name="직선 연결선 3282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27" name="직선 연결선 3282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28" name="직선 연결선 3282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29" name="원호 3282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30" name="원호 3282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31" name="원호 3283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32" name="원호 3283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33" name="직선 연결선 3283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34" name="원호 3283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35" name="직선 연결선 3283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36" name="원호 3283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37" name="원호 3283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38" name="원호 3283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39" name="직선 연결선 3283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5" name="그룹 32614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792" name="원호 327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93" name="직선 연결선 327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94" name="직선 연결선 327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95" name="원호 327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96" name="직선 연결선 327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97" name="직선 연결선 327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98" name="원호 327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99" name="직선 연결선 327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00" name="직선 연결선 327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01" name="직선 연결선 328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02" name="직선 연결선 328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803" name="직선 연결선 328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04" name="원호 328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05" name="원호 328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06" name="원호 328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07" name="원호 328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08" name="직선 연결선 328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09" name="원호 328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10" name="직선 연결선 328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811" name="원호 328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12" name="원호 328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13" name="원호 3281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814" name="원호 3281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815" name="직선 연결선 3281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6" name="그룹 32615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768" name="원호 3276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69" name="직선 연결선 3276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0" name="직선 연결선 3276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71" name="원호 3277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72" name="직선 연결선 3277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3" name="직선 연결선 3277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74" name="원호 3277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75" name="직선 연결선 3277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6" name="직선 연결선 3277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7" name="직선 연결선 3277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8" name="직선 연결선 3277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79" name="직선 연결선 3277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80" name="원호 3277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81" name="원호 3278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82" name="원호 3278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83" name="원호 3278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84" name="직선 연결선 3278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85" name="원호 3278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86" name="직선 연결선 3278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87" name="원호 3278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88" name="원호 3278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89" name="원호 3278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90" name="원호 3278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91" name="직선 연결선 3279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7" name="그룹 32616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744" name="원호 3274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45" name="원호 3274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46" name="직선 연결선 3274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47" name="직선 연결선 3274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48" name="원호 3274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49" name="직선 연결선 3274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50" name="직선 연결선 3274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51" name="원호 3275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52" name="직선 연결선 3275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53" name="직선 연결선 3275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54" name="직선 연결선 3275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55" name="직선 연결선 3275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56" name="직선 연결선 3275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57" name="원호 3275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58" name="원호 3275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59" name="원호 3275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60" name="원호 3275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61" name="직선 연결선 3276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62" name="원호 3276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63" name="직선 연결선 3276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64" name="원호 3276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65" name="원호 3276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66" name="원호 327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67" name="직선 연결선 327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8" name="그룹 32617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720" name="원호 3271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21" name="직선 연결선 3272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22" name="직선 연결선 3272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23" name="원호 3272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24" name="직선 연결선 3272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25" name="직선 연결선 3272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26" name="원호 3272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27" name="직선 연결선 3272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28" name="직선 연결선 3272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29" name="직선 연결선 3272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30" name="직선 연결선 3272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731" name="직선 연결선 3273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32" name="원호 3273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33" name="원호 3273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34" name="원호 3273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35" name="원호 3273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36" name="직선 연결선 3273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37" name="원호 3273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38" name="직선 연결선 3273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739" name="원호 3273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40" name="원호 3273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41" name="원호 3274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742" name="원호 3274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743" name="직선 연결선 3274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19" name="그룹 32618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2670" name="그룹 32669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2696" name="원호 32695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97" name="직선 연결선 32696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98" name="직선 연결선 32697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99" name="원호 32698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700" name="직선 연결선 32699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701" name="직선 연결선 32700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702" name="원호 32701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703" name="직선 연결선 32702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704" name="직선 연결선 32703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705" name="직선 연결선 32704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706" name="직선 연결선 32705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707" name="직선 연결선 32706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708" name="원호 32707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09" name="원호 32708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10" name="원호 32709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11" name="원호 32710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712" name="직선 연결선 32711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713" name="원호 32712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714" name="직선 연결선 32713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715" name="원호 32714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16" name="원호 32715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17" name="원호 32716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718" name="원호 32717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719" name="직선 연결선 32718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2671" name="그룹 32670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2672" name="원호 32671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73" name="원호 3267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74" name="직선 연결선 3267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75" name="직선 연결선 3267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76" name="원호 3267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77" name="직선 연결선 3267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78" name="직선 연결선 3267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79" name="원호 3267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80" name="직선 연결선 3267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81" name="직선 연결선 3268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82" name="직선 연결선 3268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83" name="직선 연결선 3268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684" name="직선 연결선 3268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85" name="원호 3268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86" name="원호 3268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87" name="원호 3268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88" name="원호 3268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89" name="직선 연결선 3268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90" name="원호 3268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91" name="직선 연결선 3269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692" name="원호 3269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93" name="원호 3269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694" name="원호 32693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695" name="직선 연결선 32694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2620" name="그룹 32619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646" name="원호 3264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47" name="직선 연결선 3264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48" name="직선 연결선 3264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49" name="원호 3264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50" name="직선 연결선 3264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51" name="직선 연결선 3265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52" name="원호 3265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53" name="직선 연결선 3265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54" name="직선 연결선 3265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55" name="직선 연결선 3265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56" name="직선 연결선 3265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57" name="직선 연결선 3265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58" name="원호 3265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59" name="원호 3265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60" name="원호 3265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61" name="원호 3266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62" name="직선 연결선 3266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63" name="원호 3266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64" name="직선 연결선 3266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65" name="원호 3266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66" name="원호 3266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67" name="원호 3266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68" name="원호 3266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69" name="직선 연결선 3266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621" name="그룹 32620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622" name="원호 3262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23" name="원호 3262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24" name="직선 연결선 3262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25" name="직선 연결선 3262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26" name="원호 3262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27" name="직선 연결선 3262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28" name="직선 연결선 3262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29" name="원호 3262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30" name="직선 연결선 3262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31" name="직선 연결선 3263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32" name="직선 연결선 3263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33" name="직선 연결선 3263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634" name="직선 연결선 3263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35" name="원호 3263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36" name="원호 3263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37" name="원호 3263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38" name="원호 3263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39" name="직선 연결선 3263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40" name="원호 3263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41" name="직선 연결선 3264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42" name="원호 3264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43" name="원호 3264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44" name="원호 3264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45" name="직선 연결선 3264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49" name="그룹 30848"/>
            <p:cNvGrpSpPr/>
            <p:nvPr/>
          </p:nvGrpSpPr>
          <p:grpSpPr>
            <a:xfrm>
              <a:off x="5292108" y="5144400"/>
              <a:ext cx="856844" cy="97200"/>
              <a:chOff x="2879956" y="2880000"/>
              <a:chExt cx="856844" cy="97200"/>
            </a:xfrm>
          </p:grpSpPr>
          <p:grpSp>
            <p:nvGrpSpPr>
              <p:cNvPr id="32258" name="그룹 32257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585" name="원호 3258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86" name="직선 연결선 3258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87" name="직선 연결선 3258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88" name="원호 3258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89" name="직선 연결선 3258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90" name="직선 연결선 3258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91" name="원호 3259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92" name="직선 연결선 3259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93" name="직선 연결선 3259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94" name="직선 연결선 3259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95" name="직선 연결선 3259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96" name="직선 연결선 3259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97" name="원호 3259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98" name="원호 3259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99" name="원호 3259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00" name="원호 3259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01" name="직선 연결선 3260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02" name="원호 3260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03" name="직선 연결선 3260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604" name="원호 3260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05" name="원호 3260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06" name="원호 3260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607" name="원호 3260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608" name="직선 연결선 3260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59" name="그룹 32258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561" name="원호 3256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62" name="직선 연결선 3256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63" name="직선 연결선 3256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64" name="원호 3256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65" name="직선 연결선 3256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66" name="직선 연결선 3256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67" name="원호 3256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68" name="직선 연결선 3256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69" name="직선 연결선 3256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70" name="직선 연결선 3256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71" name="직선 연결선 3257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72" name="직선 연결선 3257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73" name="원호 3257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74" name="원호 3257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75" name="원호 3257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76" name="원호 3257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77" name="직선 연결선 3257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78" name="원호 3257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79" name="직선 연결선 3257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80" name="원호 3257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81" name="원호 3258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82" name="원호 3258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83" name="원호 3258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84" name="직선 연결선 3258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0" name="그룹 32259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537" name="원호 3253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38" name="원호 3253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39" name="직선 연결선 3253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0" name="직선 연결선 3253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41" name="원호 3254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42" name="직선 연결선 3254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3" name="직선 연결선 3254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44" name="원호 3254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45" name="직선 연결선 3254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6" name="직선 연결선 3254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7" name="직선 연결선 3254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8" name="직선 연결선 3254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49" name="직선 연결선 3254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50" name="원호 3254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51" name="원호 3255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52" name="원호 3255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53" name="원호 3255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54" name="직선 연결선 3255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55" name="원호 3255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56" name="직선 연결선 3255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57" name="원호 3255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58" name="원호 3255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59" name="원호 3255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60" name="직선 연결선 3255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1" name="그룹 32260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513" name="원호 3251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14" name="직선 연결선 3251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15" name="직선 연결선 3251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16" name="원호 3251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17" name="직선 연결선 3251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18" name="직선 연결선 3251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19" name="원호 3251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20" name="직선 연결선 3251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21" name="직선 연결선 3252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22" name="직선 연결선 3252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23" name="직선 연결선 3252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24" name="직선 연결선 3252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25" name="원호 3252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26" name="원호 3252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27" name="원호 3252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28" name="원호 3252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29" name="직선 연결선 3252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30" name="원호 3252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31" name="직선 연결선 3253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32" name="원호 3253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33" name="원호 3253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34" name="원호 3253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35" name="원호 3253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36" name="직선 연결선 3253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2" name="그룹 32261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489" name="원호 3248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90" name="직선 연결선 3248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91" name="직선 연결선 3249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92" name="원호 3249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93" name="직선 연결선 3249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94" name="직선 연결선 3249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95" name="원호 3249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96" name="직선 연결선 3249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97" name="직선 연결선 3249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98" name="직선 연결선 3249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99" name="직선 연결선 3249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500" name="직선 연결선 3249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01" name="원호 3250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02" name="원호 3250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03" name="원호 3250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04" name="원호 3250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05" name="직선 연결선 3250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06" name="원호 3250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07" name="직선 연결선 3250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508" name="원호 3250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09" name="원호 3250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10" name="원호 3250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511" name="원호 3251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512" name="직선 연결선 3251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3" name="그룹 32262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465" name="원호 324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66" name="원호 3246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67" name="직선 연결선 3246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68" name="직선 연결선 3246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69" name="원호 3246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70" name="직선 연결선 3246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71" name="직선 연결선 3247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72" name="원호 3247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73" name="직선 연결선 3247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74" name="직선 연결선 3247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75" name="직선 연결선 3247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76" name="직선 연결선 3247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77" name="직선 연결선 3247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78" name="원호 3247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79" name="원호 3247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80" name="원호 3247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81" name="원호 3248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82" name="직선 연결선 3248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83" name="원호 3248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84" name="직선 연결선 3248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85" name="원호 3248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86" name="원호 3248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87" name="원호 3248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88" name="직선 연결선 3248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4" name="그룹 32263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441" name="원호 3244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42" name="직선 연결선 3244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43" name="직선 연결선 3244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44" name="원호 3244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45" name="직선 연결선 3244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46" name="직선 연결선 3244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47" name="원호 3244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48" name="직선 연결선 3244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49" name="직선 연결선 3244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50" name="직선 연결선 3244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51" name="직선 연결선 3245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52" name="직선 연결선 3245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53" name="원호 3245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54" name="원호 3245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55" name="원호 3245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56" name="원호 3245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57" name="직선 연결선 3245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58" name="원호 3245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59" name="직선 연결선 3245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60" name="원호 3245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61" name="원호 3246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62" name="원호 3246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63" name="원호 3246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64" name="직선 연결선 3246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5" name="그룹 32264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417" name="원호 3241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18" name="직선 연결선 3241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19" name="직선 연결선 3241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20" name="원호 3241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21" name="직선 연결선 3242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22" name="직선 연결선 3242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23" name="원호 3242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24" name="직선 연결선 3242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25" name="직선 연결선 3242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26" name="직선 연결선 3242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27" name="직선 연결선 3242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28" name="직선 연결선 3242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29" name="원호 3242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0" name="원호 3242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1" name="원호 3243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2" name="원호 3243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33" name="직선 연결선 3243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34" name="원호 3243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35" name="직선 연결선 3243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36" name="원호 3243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7" name="원호 3243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8" name="원호 3243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39" name="원호 3243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40" name="직선 연결선 3243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6" name="그룹 32265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393" name="원호 3239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94" name="원호 3239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95" name="직선 연결선 3239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96" name="직선 연결선 3239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97" name="원호 3239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98" name="직선 연결선 3239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99" name="직선 연결선 3239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00" name="원호 3239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01" name="직선 연결선 3240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02" name="직선 연결선 3240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03" name="직선 연결선 3240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04" name="직선 연결선 3240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405" name="직선 연결선 3240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06" name="원호 3240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07" name="원호 3240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08" name="원호 3240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09" name="원호 3240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10" name="직선 연결선 3240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11" name="원호 3241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12" name="직선 연결선 3241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413" name="원호 3241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14" name="원호 3241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415" name="원호 324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416" name="직선 연결선 324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7" name="그룹 32266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369" name="원호 3236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70" name="직선 연결선 3236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71" name="직선 연결선 3237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72" name="원호 3237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73" name="직선 연결선 3237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74" name="직선 연결선 3237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75" name="원호 3237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76" name="직선 연결선 3237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77" name="직선 연결선 3237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78" name="직선 연결선 3237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79" name="직선 연결선 3237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80" name="직선 연결선 3237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81" name="원호 3238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82" name="원호 3238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83" name="원호 3238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84" name="원호 3238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85" name="직선 연결선 3238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86" name="원호 3238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87" name="직선 연결선 3238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88" name="원호 3238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89" name="원호 3238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90" name="원호 3238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91" name="원호 323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92" name="직선 연결선 323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68" name="그룹 32267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2319" name="그룹 32318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2345" name="원호 32344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46" name="직선 연결선 32345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47" name="직선 연결선 32346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48" name="원호 32347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49" name="직선 연결선 32348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50" name="직선 연결선 32349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51" name="원호 32350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52" name="직선 연결선 32351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53" name="직선 연결선 32352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54" name="직선 연결선 32353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55" name="직선 연결선 32354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56" name="직선 연결선 32355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57" name="원호 32356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58" name="원호 32357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59" name="원호 32358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60" name="원호 32359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61" name="직선 연결선 32360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62" name="원호 32361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63" name="직선 연결선 32362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64" name="원호 32363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65" name="원호 32364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66" name="원호 32365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67" name="원호 32366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68" name="직선 연결선 32367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2320" name="그룹 32319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2321" name="원호 32320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22" name="원호 32321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23" name="직선 연결선 32322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24" name="직선 연결선 32323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25" name="원호 32324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26" name="직선 연결선 32325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27" name="직선 연결선 32326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28" name="원호 32327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29" name="직선 연결선 32328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30" name="직선 연결선 32329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31" name="직선 연결선 32330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32" name="직선 연결선 32331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333" name="직선 연결선 32332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34" name="원호 32333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35" name="원호 32334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36" name="원호 32335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37" name="원호 32336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38" name="직선 연결선 32337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39" name="원호 32338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40" name="직선 연결선 32339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341" name="원호 32340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42" name="원호 32341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343" name="원호 32342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344" name="직선 연결선 32343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2269" name="그룹 32268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295" name="원호 3229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96" name="직선 연결선 3229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97" name="직선 연결선 3229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98" name="원호 3229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99" name="직선 연결선 3229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00" name="직선 연결선 3229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01" name="원호 3230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02" name="직선 연결선 3230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03" name="직선 연결선 3230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04" name="직선 연결선 3230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05" name="직선 연결선 3230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306" name="직선 연결선 3230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07" name="원호 3230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08" name="원호 3230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09" name="원호 3230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10" name="원호 3230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11" name="직선 연결선 3231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12" name="원호 3231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13" name="직선 연결선 3231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314" name="원호 3231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15" name="원호 3231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16" name="원호 3231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317" name="원호 3231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318" name="직선 연결선 3231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2270" name="그룹 32269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271" name="원호 3227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72" name="원호 3227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73" name="직선 연결선 3227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74" name="직선 연결선 3227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75" name="원호 3227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76" name="직선 연결선 3227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77" name="직선 연결선 3227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78" name="원호 3227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79" name="직선 연결선 3227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80" name="직선 연결선 3227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81" name="직선 연결선 3228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82" name="직선 연결선 3228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83" name="직선 연결선 3228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84" name="원호 3228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85" name="원호 3228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86" name="원호 3228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87" name="원호 3228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88" name="직선 연결선 3228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89" name="원호 3228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90" name="직선 연결선 3228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91" name="원호 3229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92" name="원호 3229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93" name="원호 3229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94" name="직선 연결선 3229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50" name="그룹 30849"/>
            <p:cNvGrpSpPr/>
            <p:nvPr/>
          </p:nvGrpSpPr>
          <p:grpSpPr>
            <a:xfrm>
              <a:off x="5291932" y="5241600"/>
              <a:ext cx="856844" cy="97200"/>
              <a:chOff x="2879956" y="2880000"/>
              <a:chExt cx="856844" cy="97200"/>
            </a:xfrm>
          </p:grpSpPr>
          <p:grpSp>
            <p:nvGrpSpPr>
              <p:cNvPr id="31907" name="그룹 31906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234" name="원호 3223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35" name="직선 연결선 3223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36" name="직선 연결선 3223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37" name="원호 3223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38" name="직선 연결선 3223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39" name="직선 연결선 3223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40" name="원호 3223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41" name="직선 연결선 3224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42" name="직선 연결선 3224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43" name="직선 연결선 3224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44" name="직선 연결선 3224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45" name="직선 연결선 3224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46" name="원호 3224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47" name="원호 3224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48" name="원호 3224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49" name="원호 3224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50" name="직선 연결선 3224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51" name="원호 3225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52" name="직선 연결선 3225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53" name="원호 3225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54" name="원호 3225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55" name="원호 3225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56" name="원호 3225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57" name="직선 연결선 3225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08" name="그룹 31907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210" name="원호 3220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11" name="직선 연결선 3221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12" name="직선 연결선 3221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13" name="원호 3221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14" name="직선 연결선 3221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15" name="직선 연결선 3221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16" name="원호 3221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17" name="직선 연결선 3221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18" name="직선 연결선 3221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19" name="직선 연결선 3221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20" name="직선 연결선 3221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221" name="직선 연결선 3222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22" name="원호 3222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23" name="원호 3222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24" name="원호 3222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25" name="원호 3222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26" name="직선 연결선 3222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27" name="원호 3222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28" name="직선 연결선 3222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29" name="원호 3222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30" name="원호 3222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31" name="원호 3223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32" name="원호 3223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33" name="직선 연결선 3223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09" name="그룹 31908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186" name="원호 3218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87" name="원호 3218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88" name="직선 연결선 3218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89" name="직선 연결선 3218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90" name="원호 3218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91" name="직선 연결선 3219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92" name="직선 연결선 3219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93" name="원호 3219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94" name="직선 연결선 3219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95" name="직선 연결선 3219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96" name="직선 연결선 3219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97" name="직선 연결선 3219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98" name="직선 연결선 3219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99" name="원호 3219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00" name="원호 3219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01" name="원호 3220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02" name="원호 3220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03" name="직선 연결선 3220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04" name="원호 3220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05" name="직선 연결선 3220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206" name="원호 3220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07" name="원호 3220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208" name="원호 3220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209" name="직선 연결선 3220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0" name="그룹 31909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162" name="원호 3216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63" name="직선 연결선 3216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64" name="직선 연결선 3216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65" name="원호 3216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66" name="직선 연결선 3216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67" name="직선 연결선 3216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68" name="원호 3216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69" name="직선 연결선 3216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70" name="직선 연결선 3216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71" name="직선 연결선 3217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72" name="직선 연결선 3217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73" name="직선 연결선 3217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74" name="원호 3217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75" name="원호 3217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76" name="원호 3217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77" name="원호 3217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78" name="직선 연결선 3217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79" name="원호 3217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80" name="직선 연결선 3217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81" name="원호 3218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82" name="원호 3218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83" name="원호 3218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84" name="원호 3218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85" name="직선 연결선 3218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1" name="그룹 31910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138" name="원호 3213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39" name="직선 연결선 3213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0" name="직선 연결선 3213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41" name="원호 3214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42" name="직선 연결선 3214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3" name="직선 연결선 3214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44" name="원호 3214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45" name="직선 연결선 3214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6" name="직선 연결선 3214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7" name="직선 연결선 3214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8" name="직선 연결선 3214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49" name="직선 연결선 3214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50" name="원호 3214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51" name="원호 3215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52" name="원호 3215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53" name="원호 3215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54" name="직선 연결선 3215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55" name="원호 3215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56" name="직선 연결선 3215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57" name="원호 3215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58" name="원호 3215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59" name="원호 3215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60" name="원호 3215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61" name="직선 연결선 3216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2" name="그룹 31911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114" name="원호 3211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15" name="원호 321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16" name="직선 연결선 321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17" name="직선 연결선 321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18" name="원호 321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19" name="직선 연결선 321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20" name="직선 연결선 321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21" name="원호 321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22" name="직선 연결선 321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23" name="직선 연결선 321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24" name="직선 연결선 321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25" name="직선 연결선 321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26" name="직선 연결선 321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27" name="원호 321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28" name="원호 321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29" name="원호 321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30" name="원호 321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31" name="직선 연결선 321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32" name="원호 321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33" name="직선 연결선 321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34" name="원호 321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35" name="원호 321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36" name="원호 3213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37" name="직선 연결선 3213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3" name="그룹 31912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090" name="원호 3208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91" name="직선 연결선 3209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92" name="직선 연결선 3209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93" name="원호 3209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94" name="직선 연결선 3209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95" name="직선 연결선 3209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96" name="원호 3209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97" name="직선 연결선 3209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98" name="직선 연결선 3209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99" name="직선 연결선 3209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00" name="직선 연결선 3209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101" name="직선 연결선 3210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02" name="원호 3210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03" name="원호 3210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04" name="원호 3210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05" name="원호 3210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06" name="직선 연결선 3210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07" name="원호 3210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08" name="직선 연결선 3210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109" name="원호 3210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10" name="원호 3210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11" name="원호 3211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112" name="원호 3211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113" name="직선 연결선 3211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4" name="그룹 31913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066" name="원호 3206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67" name="직선 연결선 3206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68" name="직선 연결선 3206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69" name="원호 3206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70" name="직선 연결선 3206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71" name="직선 연결선 3207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72" name="원호 3207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73" name="직선 연결선 3207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74" name="직선 연결선 3207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75" name="직선 연결선 3207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76" name="직선 연결선 3207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77" name="직선 연결선 3207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78" name="원호 3207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79" name="원호 3207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80" name="원호 3207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81" name="원호 3208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82" name="직선 연결선 3208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83" name="원호 3208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84" name="직선 연결선 3208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85" name="원호 3208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86" name="원호 3208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87" name="원호 32086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88" name="원호 32087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89" name="직선 연결선 32088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5" name="그룹 31914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042" name="원호 3204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43" name="원호 3204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44" name="직선 연결선 3204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45" name="직선 연결선 3204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46" name="원호 3204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47" name="직선 연결선 3204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48" name="직선 연결선 3204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49" name="원호 3204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50" name="직선 연결선 3204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51" name="직선 연결선 3205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52" name="직선 연결선 3205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53" name="직선 연결선 3205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54" name="직선 연결선 3205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55" name="원호 3205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56" name="원호 3205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57" name="원호 3205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58" name="원호 3205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59" name="직선 연결선 3205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60" name="원호 3205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61" name="직선 연결선 3206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62" name="원호 3206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63" name="원호 3206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64" name="원호 32063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65" name="직선 연결선 32064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6" name="그룹 31915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2018" name="원호 32017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19" name="직선 연결선 32018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0" name="직선 연결선 32019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21" name="원호 32020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22" name="직선 연결선 32021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3" name="직선 연결선 32022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24" name="원호 32023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25" name="직선 연결선 32024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6" name="직선 연결선 32025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7" name="직선 연결선 32026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8" name="직선 연결선 32027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029" name="직선 연결선 32028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30" name="원호 32029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31" name="원호 32030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32" name="원호 32031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33" name="원호 32032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34" name="직선 연결선 32033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35" name="원호 32034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36" name="직선 연결선 32035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2037" name="원호 32036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38" name="원호 32037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39" name="원호 3203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2040" name="원호 32039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2041" name="직선 연결선 32040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7" name="그룹 31916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1968" name="그룹 31967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1994" name="원호 31993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95" name="직선 연결선 31994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96" name="직선 연결선 31995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97" name="원호 31996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98" name="직선 연결선 31997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99" name="직선 연결선 31998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000" name="원호 31999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001" name="직선 연결선 32000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002" name="직선 연결선 32001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003" name="직선 연결선 32002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004" name="직선 연결선 32003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2005" name="직선 연결선 32004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006" name="원호 32005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07" name="원호 32006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08" name="원호 32007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09" name="원호 32008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010" name="직선 연결선 32009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011" name="원호 32010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012" name="직선 연결선 32011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2013" name="원호 32012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14" name="원호 32013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15" name="원호 32014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2016" name="원호 32015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2017" name="직선 연결선 32016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1969" name="그룹 31968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1970" name="원호 31969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71" name="원호 31970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72" name="직선 연결선 31971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73" name="직선 연결선 31972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74" name="원호 31973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75" name="직선 연결선 31974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76" name="직선 연결선 31975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77" name="원호 31976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78" name="직선 연결선 31977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79" name="직선 연결선 31978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80" name="직선 연결선 31979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81" name="직선 연결선 31980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982" name="직선 연결선 31981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83" name="원호 31982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84" name="원호 31983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85" name="원호 31984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86" name="원호 31985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87" name="직선 연결선 31986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88" name="원호 31987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89" name="직선 연결선 31988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990" name="원호 31989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91" name="원호 31990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992" name="원호 31991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993" name="직선 연결선 31992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1918" name="그룹 31917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944" name="원호 3194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45" name="직선 연결선 3194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46" name="직선 연결선 3194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47" name="원호 3194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48" name="직선 연결선 3194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49" name="직선 연결선 3194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50" name="원호 3194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51" name="직선 연결선 3195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52" name="직선 연결선 3195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53" name="직선 연결선 3195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54" name="직선 연결선 3195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55" name="직선 연결선 3195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56" name="원호 3195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57" name="원호 3195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58" name="원호 3195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59" name="원호 3195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60" name="직선 연결선 3195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61" name="원호 3196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62" name="직선 연결선 3196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63" name="원호 3196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64" name="원호 3196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65" name="원호 3196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66" name="원호 31965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67" name="직선 연결선 31966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919" name="그룹 31918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920" name="원호 3191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21" name="원호 3192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22" name="직선 연결선 3192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23" name="직선 연결선 3192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24" name="원호 3192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25" name="직선 연결선 3192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26" name="직선 연결선 3192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27" name="원호 3192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28" name="직선 연결선 3192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29" name="직선 연결선 3192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30" name="직선 연결선 3192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31" name="직선 연결선 3193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932" name="직선 연결선 3193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33" name="원호 3193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34" name="원호 3193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35" name="원호 3193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36" name="원호 3193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37" name="직선 연결선 3193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38" name="원호 3193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39" name="직선 연결선 3193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40" name="원호 3193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41" name="원호 3194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42" name="원호 31941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43" name="직선 연결선 31942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30851" name="그룹 30850"/>
            <p:cNvGrpSpPr/>
            <p:nvPr/>
          </p:nvGrpSpPr>
          <p:grpSpPr>
            <a:xfrm>
              <a:off x="5291976" y="5338800"/>
              <a:ext cx="856844" cy="97200"/>
              <a:chOff x="2879956" y="2880000"/>
              <a:chExt cx="856844" cy="97200"/>
            </a:xfrm>
          </p:grpSpPr>
          <p:grpSp>
            <p:nvGrpSpPr>
              <p:cNvPr id="31556" name="그룹 31555"/>
              <p:cNvGrpSpPr>
                <a:grpSpLocks noChangeAspect="1"/>
              </p:cNvGrpSpPr>
              <p:nvPr/>
            </p:nvGrpSpPr>
            <p:grpSpPr>
              <a:xfrm>
                <a:off x="30024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883" name="원호 3188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84" name="직선 연결선 3188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85" name="직선 연결선 3188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86" name="원호 3188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87" name="직선 연결선 3188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88" name="직선 연결선 3188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89" name="원호 3188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90" name="직선 연결선 3188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91" name="직선 연결선 3189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92" name="직선 연결선 3189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93" name="직선 연결선 3189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94" name="직선 연결선 3189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95" name="원호 3189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96" name="원호 3189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97" name="원호 3189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98" name="원호 3189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99" name="직선 연결선 3189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00" name="원호 3189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01" name="직선 연결선 3190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902" name="원호 3190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03" name="원호 3190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04" name="원호 3190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905" name="원호 3190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906" name="직선 연결선 3190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57" name="그룹 31556"/>
              <p:cNvGrpSpPr>
                <a:grpSpLocks noChangeAspect="1"/>
              </p:cNvGrpSpPr>
              <p:nvPr/>
            </p:nvGrpSpPr>
            <p:grpSpPr>
              <a:xfrm>
                <a:off x="28799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859" name="원호 3185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60" name="직선 연결선 3185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61" name="직선 연결선 3186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62" name="원호 3186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63" name="직선 연결선 3186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64" name="직선 연결선 3186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65" name="원호 3186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66" name="직선 연결선 3186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67" name="직선 연결선 3186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68" name="직선 연결선 3186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69" name="직선 연결선 3186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70" name="직선 연결선 3186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71" name="원호 3187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72" name="원호 3187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73" name="원호 3187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74" name="원호 3187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75" name="직선 연결선 3187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76" name="원호 3187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77" name="직선 연결선 3187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78" name="원호 3187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79" name="원호 3187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80" name="원호 3187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81" name="원호 3188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82" name="직선 연결선 3188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58" name="그룹 31557"/>
              <p:cNvGrpSpPr>
                <a:grpSpLocks noChangeAspect="1"/>
              </p:cNvGrpSpPr>
              <p:nvPr/>
            </p:nvGrpSpPr>
            <p:grpSpPr>
              <a:xfrm>
                <a:off x="29412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835" name="원호 31834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36" name="원호 31835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37" name="직선 연결선 31836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38" name="직선 연결선 31837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39" name="원호 31838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40" name="직선 연결선 31839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41" name="직선 연결선 31840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42" name="원호 31841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43" name="직선 연결선 31842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44" name="직선 연결선 31843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45" name="직선 연결선 31844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46" name="직선 연결선 31845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47" name="직선 연결선 31846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48" name="원호 31847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49" name="원호 31848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50" name="원호 31849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51" name="원호 31850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52" name="직선 연결선 31851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53" name="원호 31852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54" name="직선 연결선 31853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55" name="원호 31854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56" name="원호 31855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57" name="원호 3185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58" name="직선 연결선 3185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59" name="그룹 31558"/>
              <p:cNvGrpSpPr>
                <a:grpSpLocks noChangeAspect="1"/>
              </p:cNvGrpSpPr>
              <p:nvPr/>
            </p:nvGrpSpPr>
            <p:grpSpPr>
              <a:xfrm>
                <a:off x="318608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811" name="원호 31810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12" name="직선 연결선 31811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13" name="직선 연결선 31812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14" name="원호 31813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15" name="직선 연결선 31814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16" name="직선 연결선 31815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17" name="원호 31816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18" name="직선 연결선 31817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19" name="직선 연결선 31818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20" name="직선 연결선 31819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21" name="직선 연결선 31820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822" name="직선 연결선 31821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23" name="원호 31822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24" name="원호 31823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25" name="원호 31824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26" name="원호 31825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27" name="직선 연결선 31826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28" name="원호 31827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29" name="직선 연결선 31828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30" name="원호 31829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31" name="원호 31830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32" name="원호 31831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33" name="원호 3183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34" name="직선 연결선 3183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0" name="그룹 31559"/>
              <p:cNvGrpSpPr>
                <a:grpSpLocks noChangeAspect="1"/>
              </p:cNvGrpSpPr>
              <p:nvPr/>
            </p:nvGrpSpPr>
            <p:grpSpPr>
              <a:xfrm>
                <a:off x="3063600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787" name="원호 3178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88" name="직선 연결선 3178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89" name="직선 연결선 3178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90" name="원호 3178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91" name="직선 연결선 3179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92" name="직선 연결선 3179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93" name="원호 3179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94" name="직선 연결선 3179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95" name="직선 연결선 3179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96" name="직선 연결선 3179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97" name="직선 연결선 3179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98" name="직선 연결선 3179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99" name="원호 3179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0" name="원호 3179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1" name="원호 3180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2" name="원호 3180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03" name="직선 연결선 3180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04" name="원호 3180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05" name="직선 연결선 3180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806" name="원호 3180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7" name="원호 3180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8" name="원호 3180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809" name="원호 3180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810" name="직선 연결선 3180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1" name="그룹 31560"/>
              <p:cNvGrpSpPr>
                <a:grpSpLocks noChangeAspect="1"/>
              </p:cNvGrpSpPr>
              <p:nvPr/>
            </p:nvGrpSpPr>
            <p:grpSpPr>
              <a:xfrm>
                <a:off x="312484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763" name="원호 31762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64" name="원호 31763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65" name="직선 연결선 31764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66" name="직선 연결선 31765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67" name="원호 31766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68" name="직선 연결선 31767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69" name="직선 연결선 31768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70" name="원호 31769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71" name="직선 연결선 31770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72" name="직선 연결선 31771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73" name="직선 연결선 31772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74" name="직선 연결선 31773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75" name="직선 연결선 31774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76" name="원호 31775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77" name="원호 31776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78" name="원호 31777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79" name="원호 31778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80" name="직선 연결선 31779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81" name="원호 31780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82" name="직선 연결선 31781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83" name="원호 31782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84" name="원호 31783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85" name="원호 3178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86" name="직선 연결선 3178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2" name="그룹 31561"/>
              <p:cNvGrpSpPr>
                <a:grpSpLocks noChangeAspect="1"/>
              </p:cNvGrpSpPr>
              <p:nvPr/>
            </p:nvGrpSpPr>
            <p:grpSpPr>
              <a:xfrm>
                <a:off x="33695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739" name="원호 31738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40" name="직선 연결선 31739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41" name="직선 연결선 31740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42" name="원호 31741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43" name="직선 연결선 31742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44" name="직선 연결선 31743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45" name="원호 31744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46" name="직선 연결선 31745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47" name="직선 연결선 31746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48" name="직선 연결선 31747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49" name="직선 연결선 31748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50" name="직선 연결선 31749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51" name="원호 31750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52" name="원호 31751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53" name="원호 31752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54" name="원호 31753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55" name="직선 연결선 31754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56" name="원호 31755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57" name="직선 연결선 31756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58" name="원호 31757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59" name="원호 31758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60" name="원호 31759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61" name="원호 3176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62" name="직선 연결선 3176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3" name="그룹 31562"/>
              <p:cNvGrpSpPr>
                <a:grpSpLocks noChangeAspect="1"/>
              </p:cNvGrpSpPr>
              <p:nvPr/>
            </p:nvGrpSpPr>
            <p:grpSpPr>
              <a:xfrm>
                <a:off x="3247024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715" name="원호 31714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16" name="직선 연결선 31715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17" name="직선 연결선 31716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18" name="원호 31717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19" name="직선 연결선 31718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20" name="직선 연결선 31719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21" name="원호 31720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22" name="직선 연결선 31721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23" name="직선 연결선 31722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24" name="직선 연결선 31723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25" name="직선 연결선 31724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26" name="직선 연결선 31725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27" name="원호 31726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28" name="원호 31727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29" name="원호 31728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30" name="원호 31729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31" name="직선 연결선 31730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32" name="원호 31731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33" name="직선 연결선 31732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34" name="원호 31733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35" name="원호 31734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36" name="원호 31735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37" name="원호 31736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38" name="직선 연결선 31737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4" name="그룹 31563"/>
              <p:cNvGrpSpPr>
                <a:grpSpLocks noChangeAspect="1"/>
              </p:cNvGrpSpPr>
              <p:nvPr/>
            </p:nvGrpSpPr>
            <p:grpSpPr>
              <a:xfrm>
                <a:off x="33082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691" name="원호 31690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92" name="원호 31691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93" name="직선 연결선 31692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94" name="직선 연결선 31693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95" name="원호 31694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96" name="직선 연결선 31695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97" name="직선 연결선 31696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98" name="원호 31697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99" name="직선 연결선 31698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00" name="직선 연결선 31699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01" name="직선 연결선 31700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02" name="직선 연결선 31701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703" name="직선 연결선 31702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04" name="원호 31703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05" name="원호 31704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06" name="원호 31705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07" name="원호 31706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08" name="직선 연결선 31707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09" name="원호 31708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10" name="직선 연결선 31709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711" name="원호 31710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12" name="원호 31711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713" name="원호 31712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714" name="직선 연결선 31713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5" name="그룹 31564"/>
              <p:cNvGrpSpPr>
                <a:grpSpLocks noChangeAspect="1"/>
              </p:cNvGrpSpPr>
              <p:nvPr/>
            </p:nvGrpSpPr>
            <p:grpSpPr>
              <a:xfrm>
                <a:off x="3430668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667" name="원호 31666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68" name="직선 연결선 31667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69" name="직선 연결선 31668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70" name="원호 31669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71" name="직선 연결선 31670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72" name="직선 연결선 31671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73" name="원호 31672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74" name="직선 연결선 31673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75" name="직선 연결선 31674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76" name="직선 연결선 31675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77" name="직선 연결선 31676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78" name="직선 연결선 31677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79" name="원호 31678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0" name="원호 31679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1" name="원호 31680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2" name="원호 31681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83" name="직선 연결선 31682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84" name="원호 31683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85" name="직선 연결선 31684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86" name="원호 31685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7" name="원호 31686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8" name="원호 31687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89" name="원호 31688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90" name="직선 연결선 31689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6" name="그룹 31565"/>
              <p:cNvGrpSpPr/>
              <p:nvPr/>
            </p:nvGrpSpPr>
            <p:grpSpPr>
              <a:xfrm>
                <a:off x="3491912" y="2880000"/>
                <a:ext cx="122488" cy="97200"/>
                <a:chOff x="3491912" y="2880000"/>
                <a:chExt cx="122488" cy="97200"/>
              </a:xfrm>
            </p:grpSpPr>
            <p:grpSp>
              <p:nvGrpSpPr>
                <p:cNvPr id="31617" name="그룹 31616"/>
                <p:cNvGrpSpPr>
                  <a:grpSpLocks noChangeAspect="1"/>
                </p:cNvGrpSpPr>
                <p:nvPr/>
              </p:nvGrpSpPr>
              <p:grpSpPr>
                <a:xfrm>
                  <a:off x="3553156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1643" name="원호 31642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44" name="직선 연결선 31643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45" name="직선 연결선 31644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46" name="원호 31645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47" name="직선 연결선 31646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48" name="직선 연결선 31647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49" name="원호 31648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50" name="직선 연결선 31649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51" name="직선 연결선 31650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52" name="직선 연결선 31651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53" name="직선 연결선 31652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54" name="직선 연결선 31653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55" name="원호 31654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56" name="원호 31655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57" name="원호 31656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58" name="원호 31657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59" name="직선 연결선 31658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60" name="원호 31659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61" name="직선 연결선 31660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62" name="원호 31661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63" name="원호 31662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64" name="원호 31663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65" name="원호 31664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66" name="직선 연결선 31665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  <p:grpSp>
              <p:nvGrpSpPr>
                <p:cNvPr id="31618" name="그룹 31617"/>
                <p:cNvGrpSpPr>
                  <a:grpSpLocks noChangeAspect="1"/>
                </p:cNvGrpSpPr>
                <p:nvPr/>
              </p:nvGrpSpPr>
              <p:grpSpPr>
                <a:xfrm>
                  <a:off x="3491912" y="2880000"/>
                  <a:ext cx="61244" cy="97200"/>
                  <a:chOff x="5038253" y="2052879"/>
                  <a:chExt cx="2449747" cy="3888000"/>
                </a:xfrm>
              </p:grpSpPr>
              <p:sp>
                <p:nvSpPr>
                  <p:cNvPr id="31619" name="원호 31618"/>
                  <p:cNvSpPr/>
                  <p:nvPr/>
                </p:nvSpPr>
                <p:spPr bwMode="auto">
                  <a:xfrm rot="5400000">
                    <a:off x="6048000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20" name="원호 31619"/>
                  <p:cNvSpPr/>
                  <p:nvPr/>
                </p:nvSpPr>
                <p:spPr bwMode="auto">
                  <a:xfrm rot="16200000">
                    <a:off x="5542253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21" name="직선 연결선 31620"/>
                  <p:cNvCxnSpPr/>
                  <p:nvPr/>
                </p:nvCxnSpPr>
                <p:spPr bwMode="auto">
                  <a:xfrm>
                    <a:off x="5830253" y="255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22" name="직선 연결선 31621"/>
                  <p:cNvCxnSpPr/>
                  <p:nvPr/>
                </p:nvCxnSpPr>
                <p:spPr bwMode="auto">
                  <a:xfrm>
                    <a:off x="554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23" name="원호 31622"/>
                  <p:cNvSpPr/>
                  <p:nvPr/>
                </p:nvSpPr>
                <p:spPr bwMode="auto">
                  <a:xfrm rot="16200000">
                    <a:off x="5182253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24" name="직선 연결선 31623"/>
                  <p:cNvCxnSpPr/>
                  <p:nvPr/>
                </p:nvCxnSpPr>
                <p:spPr bwMode="auto">
                  <a:xfrm>
                    <a:off x="5830253" y="219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25" name="직선 연결선 31624"/>
                  <p:cNvCxnSpPr/>
                  <p:nvPr/>
                </p:nvCxnSpPr>
                <p:spPr bwMode="auto">
                  <a:xfrm>
                    <a:off x="5182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26" name="원호 31625"/>
                  <p:cNvSpPr/>
                  <p:nvPr/>
                </p:nvSpPr>
                <p:spPr bwMode="auto">
                  <a:xfrm rot="16200000">
                    <a:off x="5038253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27" name="직선 연결선 31626"/>
                  <p:cNvCxnSpPr/>
                  <p:nvPr/>
                </p:nvCxnSpPr>
                <p:spPr bwMode="auto">
                  <a:xfrm>
                    <a:off x="5830253" y="2052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28" name="직선 연결선 31627"/>
                  <p:cNvCxnSpPr/>
                  <p:nvPr/>
                </p:nvCxnSpPr>
                <p:spPr bwMode="auto">
                  <a:xfrm>
                    <a:off x="5830253" y="5436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29" name="직선 연결선 31628"/>
                  <p:cNvCxnSpPr/>
                  <p:nvPr/>
                </p:nvCxnSpPr>
                <p:spPr bwMode="auto">
                  <a:xfrm>
                    <a:off x="5830253" y="57961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30" name="직선 연결선 31629"/>
                  <p:cNvCxnSpPr/>
                  <p:nvPr/>
                </p:nvCxnSpPr>
                <p:spPr bwMode="auto">
                  <a:xfrm>
                    <a:off x="5830253" y="5940879"/>
                    <a:ext cx="864000" cy="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31631" name="직선 연결선 31630"/>
                  <p:cNvCxnSpPr/>
                  <p:nvPr/>
                </p:nvCxnSpPr>
                <p:spPr bwMode="auto">
                  <a:xfrm>
                    <a:off x="5038253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32" name="원호 31631"/>
                  <p:cNvSpPr/>
                  <p:nvPr/>
                </p:nvSpPr>
                <p:spPr bwMode="auto">
                  <a:xfrm rot="10800000">
                    <a:off x="5542253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33" name="원호 31632"/>
                  <p:cNvSpPr/>
                  <p:nvPr/>
                </p:nvSpPr>
                <p:spPr bwMode="auto">
                  <a:xfrm rot="10800000">
                    <a:off x="5182253" y="4500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34" name="원호 31633"/>
                  <p:cNvSpPr/>
                  <p:nvPr/>
                </p:nvSpPr>
                <p:spPr bwMode="auto">
                  <a:xfrm rot="10800000">
                    <a:off x="5038253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35" name="원호 31634"/>
                  <p:cNvSpPr/>
                  <p:nvPr/>
                </p:nvSpPr>
                <p:spPr bwMode="auto">
                  <a:xfrm>
                    <a:off x="6408000" y="2556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36" name="직선 연결선 31635"/>
                  <p:cNvCxnSpPr/>
                  <p:nvPr/>
                </p:nvCxnSpPr>
                <p:spPr bwMode="auto">
                  <a:xfrm flipH="1">
                    <a:off x="698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37" name="원호 31636"/>
                  <p:cNvSpPr/>
                  <p:nvPr/>
                </p:nvSpPr>
                <p:spPr bwMode="auto">
                  <a:xfrm>
                    <a:off x="6048000" y="2196879"/>
                    <a:ext cx="1296000" cy="129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38" name="직선 연결선 31637"/>
                  <p:cNvCxnSpPr/>
                  <p:nvPr/>
                </p:nvCxnSpPr>
                <p:spPr bwMode="auto">
                  <a:xfrm>
                    <a:off x="7344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31639" name="원호 31638"/>
                  <p:cNvSpPr/>
                  <p:nvPr/>
                </p:nvSpPr>
                <p:spPr bwMode="auto">
                  <a:xfrm>
                    <a:off x="5904000" y="2052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40" name="원호 31639"/>
                  <p:cNvSpPr/>
                  <p:nvPr/>
                </p:nvSpPr>
                <p:spPr bwMode="auto">
                  <a:xfrm rot="5400000">
                    <a:off x="6408000" y="4860879"/>
                    <a:ext cx="576000" cy="576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sp>
                <p:nvSpPr>
                  <p:cNvPr id="31641" name="원호 31640"/>
                  <p:cNvSpPr/>
                  <p:nvPr/>
                </p:nvSpPr>
                <p:spPr bwMode="auto">
                  <a:xfrm rot="5400000">
                    <a:off x="5904000" y="4356879"/>
                    <a:ext cx="1584000" cy="1584000"/>
                  </a:xfrm>
                  <a:prstGeom prst="arc">
                    <a:avLst/>
                  </a:prstGeom>
                  <a:noFill/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ctr" defTabSz="914400" rtl="0" eaLnBrk="1" fontAlgn="base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1" lang="ko-KR" altLang="en-US" sz="18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맑은 고딕" pitchFamily="50" charset="-127"/>
                      <a:ea typeface="맑은 고딕" pitchFamily="50" charset="-127"/>
                    </a:endParaRPr>
                  </a:p>
                </p:txBody>
              </p:sp>
              <p:cxnSp>
                <p:nvCxnSpPr>
                  <p:cNvPr id="31642" name="직선 연결선 31641"/>
                  <p:cNvCxnSpPr/>
                  <p:nvPr/>
                </p:nvCxnSpPr>
                <p:spPr bwMode="auto">
                  <a:xfrm>
                    <a:off x="7488000" y="2844879"/>
                    <a:ext cx="0" cy="2304000"/>
                  </a:xfrm>
                  <a:prstGeom prst="line">
                    <a:avLst/>
                  </a:prstGeom>
                  <a:solidFill>
                    <a:schemeClr val="accent1"/>
                  </a:solidFill>
                  <a:ln w="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31567" name="그룹 31566"/>
              <p:cNvGrpSpPr>
                <a:grpSpLocks noChangeAspect="1"/>
              </p:cNvGrpSpPr>
              <p:nvPr/>
            </p:nvGrpSpPr>
            <p:grpSpPr>
              <a:xfrm>
                <a:off x="3675556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593" name="원호 31592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94" name="직선 연결선 31593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95" name="직선 연결선 31594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96" name="원호 31595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97" name="직선 연결선 31596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98" name="직선 연결선 31597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99" name="원호 31598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00" name="직선 연결선 31599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01" name="직선 연결선 31600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02" name="직선 연결선 31601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03" name="직선 연결선 31602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604" name="직선 연결선 31603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05" name="원호 31604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06" name="원호 31605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07" name="원호 31606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08" name="원호 31607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09" name="직선 연결선 31608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10" name="원호 31609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11" name="직선 연결선 31610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612" name="원호 31611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13" name="원호 31612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14" name="원호 31613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615" name="원호 31614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616" name="직선 연결선 31615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31568" name="그룹 31567"/>
              <p:cNvGrpSpPr>
                <a:grpSpLocks noChangeAspect="1"/>
              </p:cNvGrpSpPr>
              <p:nvPr/>
            </p:nvGrpSpPr>
            <p:grpSpPr>
              <a:xfrm>
                <a:off x="3614312" y="2880000"/>
                <a:ext cx="61244" cy="97200"/>
                <a:chOff x="5038253" y="2052879"/>
                <a:chExt cx="2449747" cy="3888000"/>
              </a:xfrm>
            </p:grpSpPr>
            <p:sp>
              <p:nvSpPr>
                <p:cNvPr id="31569" name="원호 31568"/>
                <p:cNvSpPr/>
                <p:nvPr/>
              </p:nvSpPr>
              <p:spPr bwMode="auto">
                <a:xfrm rot="5400000">
                  <a:off x="6048000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70" name="원호 31569"/>
                <p:cNvSpPr/>
                <p:nvPr/>
              </p:nvSpPr>
              <p:spPr bwMode="auto">
                <a:xfrm rot="16200000">
                  <a:off x="5542253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71" name="직선 연결선 31570"/>
                <p:cNvCxnSpPr/>
                <p:nvPr/>
              </p:nvCxnSpPr>
              <p:spPr bwMode="auto">
                <a:xfrm>
                  <a:off x="5830253" y="255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72" name="직선 연결선 31571"/>
                <p:cNvCxnSpPr/>
                <p:nvPr/>
              </p:nvCxnSpPr>
              <p:spPr bwMode="auto">
                <a:xfrm>
                  <a:off x="554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73" name="원호 31572"/>
                <p:cNvSpPr/>
                <p:nvPr/>
              </p:nvSpPr>
              <p:spPr bwMode="auto">
                <a:xfrm rot="16200000">
                  <a:off x="5182253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74" name="직선 연결선 31573"/>
                <p:cNvCxnSpPr/>
                <p:nvPr/>
              </p:nvCxnSpPr>
              <p:spPr bwMode="auto">
                <a:xfrm>
                  <a:off x="5830253" y="219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75" name="직선 연결선 31574"/>
                <p:cNvCxnSpPr/>
                <p:nvPr/>
              </p:nvCxnSpPr>
              <p:spPr bwMode="auto">
                <a:xfrm>
                  <a:off x="5182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76" name="원호 31575"/>
                <p:cNvSpPr/>
                <p:nvPr/>
              </p:nvSpPr>
              <p:spPr bwMode="auto">
                <a:xfrm rot="16200000">
                  <a:off x="5038253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77" name="직선 연결선 31576"/>
                <p:cNvCxnSpPr/>
                <p:nvPr/>
              </p:nvCxnSpPr>
              <p:spPr bwMode="auto">
                <a:xfrm>
                  <a:off x="5830253" y="2052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78" name="직선 연결선 31577"/>
                <p:cNvCxnSpPr/>
                <p:nvPr/>
              </p:nvCxnSpPr>
              <p:spPr bwMode="auto">
                <a:xfrm>
                  <a:off x="5830253" y="5436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79" name="직선 연결선 31578"/>
                <p:cNvCxnSpPr/>
                <p:nvPr/>
              </p:nvCxnSpPr>
              <p:spPr bwMode="auto">
                <a:xfrm>
                  <a:off x="5830253" y="57961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80" name="직선 연결선 31579"/>
                <p:cNvCxnSpPr/>
                <p:nvPr/>
              </p:nvCxnSpPr>
              <p:spPr bwMode="auto">
                <a:xfrm>
                  <a:off x="5830253" y="5940879"/>
                  <a:ext cx="864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581" name="직선 연결선 31580"/>
                <p:cNvCxnSpPr/>
                <p:nvPr/>
              </p:nvCxnSpPr>
              <p:spPr bwMode="auto">
                <a:xfrm>
                  <a:off x="5038253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82" name="원호 31581"/>
                <p:cNvSpPr/>
                <p:nvPr/>
              </p:nvSpPr>
              <p:spPr bwMode="auto">
                <a:xfrm rot="10800000">
                  <a:off x="5542253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83" name="원호 31582"/>
                <p:cNvSpPr/>
                <p:nvPr/>
              </p:nvSpPr>
              <p:spPr bwMode="auto">
                <a:xfrm rot="10800000">
                  <a:off x="5182253" y="4500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84" name="원호 31583"/>
                <p:cNvSpPr/>
                <p:nvPr/>
              </p:nvSpPr>
              <p:spPr bwMode="auto">
                <a:xfrm rot="10800000">
                  <a:off x="5038253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85" name="원호 31584"/>
                <p:cNvSpPr/>
                <p:nvPr/>
              </p:nvSpPr>
              <p:spPr bwMode="auto">
                <a:xfrm>
                  <a:off x="6408000" y="2556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86" name="직선 연결선 31585"/>
                <p:cNvCxnSpPr/>
                <p:nvPr/>
              </p:nvCxnSpPr>
              <p:spPr bwMode="auto">
                <a:xfrm flipH="1">
                  <a:off x="698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87" name="원호 31586"/>
                <p:cNvSpPr/>
                <p:nvPr/>
              </p:nvSpPr>
              <p:spPr bwMode="auto">
                <a:xfrm>
                  <a:off x="6048000" y="2196879"/>
                  <a:ext cx="1296000" cy="129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88" name="직선 연결선 31587"/>
                <p:cNvCxnSpPr/>
                <p:nvPr/>
              </p:nvCxnSpPr>
              <p:spPr bwMode="auto">
                <a:xfrm>
                  <a:off x="7344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1589" name="원호 31588"/>
                <p:cNvSpPr/>
                <p:nvPr/>
              </p:nvSpPr>
              <p:spPr bwMode="auto">
                <a:xfrm>
                  <a:off x="5904000" y="2052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90" name="원호 31589"/>
                <p:cNvSpPr/>
                <p:nvPr/>
              </p:nvSpPr>
              <p:spPr bwMode="auto">
                <a:xfrm rot="5400000">
                  <a:off x="6408000" y="4860879"/>
                  <a:ext cx="576000" cy="576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31591" name="원호 31590"/>
                <p:cNvSpPr/>
                <p:nvPr/>
              </p:nvSpPr>
              <p:spPr bwMode="auto">
                <a:xfrm rot="5400000">
                  <a:off x="5904000" y="4356879"/>
                  <a:ext cx="1584000" cy="158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31592" name="직선 연결선 31591"/>
                <p:cNvCxnSpPr/>
                <p:nvPr/>
              </p:nvCxnSpPr>
              <p:spPr bwMode="auto">
                <a:xfrm>
                  <a:off x="7488000" y="2844879"/>
                  <a:ext cx="0" cy="2304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pic>
        <p:nvPicPr>
          <p:cNvPr id="850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862" r="2145"/>
          <a:stretch/>
        </p:blipFill>
        <p:spPr bwMode="auto">
          <a:xfrm>
            <a:off x="6017173" y="2536122"/>
            <a:ext cx="2875307" cy="3917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4025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Mid-Entry Strategy in 1995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201862" y="1199233"/>
            <a:ext cx="7215187" cy="4230687"/>
          </a:xfrm>
          <a:prstGeom prst="roundRect">
            <a:avLst>
              <a:gd name="adj" fmla="val 0"/>
            </a:avLst>
          </a:prstGeom>
          <a:solidFill>
            <a:srgbClr val="FFFFFF">
              <a:alpha val="70195"/>
            </a:srgbClr>
          </a:solidFill>
          <a:ln w="25400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179512" y="908720"/>
            <a:ext cx="8715375" cy="5286375"/>
          </a:xfrm>
          <a:prstGeom prst="roundRect">
            <a:avLst>
              <a:gd name="adj" fmla="val 2315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ko-KR" sz="1600" b="1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2473449" y="4123408"/>
            <a:ext cx="21907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PLT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751262" y="4142458"/>
            <a:ext cx="117475" cy="128587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435474" y="4398045"/>
            <a:ext cx="71120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ALCATOR C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3268787" y="4404395"/>
            <a:ext cx="119062" cy="130175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941762" y="3845595"/>
            <a:ext cx="25876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 dirty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PDX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3025899" y="4047208"/>
            <a:ext cx="119063" cy="130175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589462" y="3904333"/>
            <a:ext cx="217487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000" b="1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rPr>
              <a:t>DIII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451349" y="3302670"/>
            <a:ext cx="30162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TFTR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881562" y="3424908"/>
            <a:ext cx="117475" cy="130175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4246687" y="3677320"/>
            <a:ext cx="398462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100" b="1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rPr>
              <a:t>DIII-D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4079999" y="3723358"/>
            <a:ext cx="117475" cy="128587"/>
          </a:xfrm>
          <a:prstGeom prst="ellipse">
            <a:avLst/>
          </a:prstGeom>
          <a:solidFill>
            <a:srgbClr val="996633"/>
          </a:solidFill>
          <a:ln w="4763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4237162" y="3337595"/>
            <a:ext cx="55562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 dirty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JET/TFTR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079999" y="3364583"/>
            <a:ext cx="117475" cy="130175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440362" y="3010570"/>
            <a:ext cx="198437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0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JET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3822824" y="2477170"/>
            <a:ext cx="3937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400">
                <a:solidFill>
                  <a:srgbClr val="996633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TFTR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3697412" y="2743870"/>
            <a:ext cx="528637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400">
                <a:solidFill>
                  <a:srgbClr val="996633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JT-60U</a:t>
            </a:r>
          </a:p>
        </p:txBody>
      </p:sp>
      <p:sp>
        <p:nvSpPr>
          <p:cNvPr id="24" name="Line 23"/>
          <p:cNvSpPr>
            <a:spLocks noChangeShapeType="1"/>
          </p:cNvSpPr>
          <p:nvPr/>
        </p:nvSpPr>
        <p:spPr bwMode="auto">
          <a:xfrm flipV="1">
            <a:off x="2178174" y="2642270"/>
            <a:ext cx="2578100" cy="2493963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2360737" y="4934620"/>
            <a:ext cx="50482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7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ALCATOR A</a:t>
            </a:r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7823324" y="1292895"/>
            <a:ext cx="488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400" dirty="0" smtClean="0">
                <a:solidFill>
                  <a:srgbClr val="FA7D00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DEMO</a:t>
            </a:r>
            <a:endParaRPr lang="en-US" altLang="ko-KR" sz="1400" dirty="0">
              <a:solidFill>
                <a:srgbClr val="FA7D00"/>
              </a:solidFill>
              <a:latin typeface="Franklin Gothic Demi" pitchFamily="34" charset="0"/>
              <a:ea typeface="맑은 고딕" pitchFamily="50" charset="-127"/>
              <a:cs typeface="Vrinda" pitchFamily="34" charset="0"/>
            </a:endParaRPr>
          </a:p>
        </p:txBody>
      </p:sp>
      <p:sp>
        <p:nvSpPr>
          <p:cNvPr id="27" name="Line 28"/>
          <p:cNvSpPr>
            <a:spLocks noChangeShapeType="1"/>
          </p:cNvSpPr>
          <p:nvPr/>
        </p:nvSpPr>
        <p:spPr bwMode="auto">
          <a:xfrm flipV="1">
            <a:off x="7507412" y="1670720"/>
            <a:ext cx="787400" cy="215900"/>
          </a:xfrm>
          <a:prstGeom prst="line">
            <a:avLst/>
          </a:prstGeom>
          <a:noFill/>
          <a:ln w="25400">
            <a:solidFill>
              <a:srgbClr val="FA7D00"/>
            </a:solidFill>
            <a:prstDash val="sysDash"/>
            <a:round/>
            <a:headEnd/>
            <a:tailEnd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Line 29"/>
          <p:cNvSpPr>
            <a:spLocks noChangeShapeType="1"/>
          </p:cNvSpPr>
          <p:nvPr/>
        </p:nvSpPr>
        <p:spPr bwMode="auto">
          <a:xfrm flipV="1">
            <a:off x="4780087" y="1910433"/>
            <a:ext cx="2617787" cy="711200"/>
          </a:xfrm>
          <a:prstGeom prst="line">
            <a:avLst/>
          </a:prstGeom>
          <a:noFill/>
          <a:ln w="25400">
            <a:solidFill>
              <a:srgbClr val="FA7D00"/>
            </a:solidFill>
            <a:prstDash val="sysDash"/>
            <a:round/>
            <a:headEnd/>
            <a:tailEnd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154476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1970</a:t>
            </a:r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210356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1975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271316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1980</a:t>
            </a: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334181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1985</a:t>
            </a:r>
          </a:p>
        </p:txBody>
      </p:sp>
      <p:sp>
        <p:nvSpPr>
          <p:cNvPr id="33" name="Rectangle 34"/>
          <p:cNvSpPr>
            <a:spLocks noChangeArrowheads="1"/>
          </p:cNvSpPr>
          <p:nvPr/>
        </p:nvSpPr>
        <p:spPr bwMode="auto">
          <a:xfrm>
            <a:off x="3933949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1990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4553074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1995</a:t>
            </a:r>
          </a:p>
        </p:txBody>
      </p:sp>
      <p:sp>
        <p:nvSpPr>
          <p:cNvPr id="35" name="Rectangle 36"/>
          <p:cNvSpPr>
            <a:spLocks noChangeArrowheads="1"/>
          </p:cNvSpPr>
          <p:nvPr/>
        </p:nvSpPr>
        <p:spPr bwMode="auto">
          <a:xfrm>
            <a:off x="5162674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2000</a:t>
            </a:r>
          </a:p>
        </p:txBody>
      </p:sp>
      <p:sp>
        <p:nvSpPr>
          <p:cNvPr id="36" name="Rectangle 37"/>
          <p:cNvSpPr>
            <a:spLocks noChangeArrowheads="1"/>
          </p:cNvSpPr>
          <p:nvPr/>
        </p:nvSpPr>
        <p:spPr bwMode="auto">
          <a:xfrm>
            <a:off x="578021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2005</a:t>
            </a:r>
          </a:p>
        </p:txBody>
      </p:sp>
      <p:sp>
        <p:nvSpPr>
          <p:cNvPr id="37" name="Rectangle 38"/>
          <p:cNvSpPr>
            <a:spLocks noChangeArrowheads="1"/>
          </p:cNvSpPr>
          <p:nvPr/>
        </p:nvSpPr>
        <p:spPr bwMode="auto">
          <a:xfrm>
            <a:off x="6373937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2010</a:t>
            </a:r>
          </a:p>
        </p:txBody>
      </p:sp>
      <p:sp>
        <p:nvSpPr>
          <p:cNvPr id="38" name="Rectangle 47"/>
          <p:cNvSpPr>
            <a:spLocks noChangeArrowheads="1"/>
          </p:cNvSpPr>
          <p:nvPr/>
        </p:nvSpPr>
        <p:spPr bwMode="auto">
          <a:xfrm>
            <a:off x="1201862" y="4659983"/>
            <a:ext cx="80962" cy="22225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Rectangle 48"/>
          <p:cNvSpPr>
            <a:spLocks noChangeArrowheads="1"/>
          </p:cNvSpPr>
          <p:nvPr/>
        </p:nvSpPr>
        <p:spPr bwMode="auto">
          <a:xfrm>
            <a:off x="1201862" y="3786858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Rectangle 49"/>
          <p:cNvSpPr>
            <a:spLocks noChangeArrowheads="1"/>
          </p:cNvSpPr>
          <p:nvPr/>
        </p:nvSpPr>
        <p:spPr bwMode="auto">
          <a:xfrm>
            <a:off x="1201862" y="2915320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Rectangle 50"/>
          <p:cNvSpPr>
            <a:spLocks noChangeArrowheads="1"/>
          </p:cNvSpPr>
          <p:nvPr/>
        </p:nvSpPr>
        <p:spPr bwMode="auto">
          <a:xfrm>
            <a:off x="1201862" y="2042195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Text Box 51"/>
          <p:cNvSpPr txBox="1">
            <a:spLocks noChangeArrowheads="1"/>
          </p:cNvSpPr>
          <p:nvPr/>
        </p:nvSpPr>
        <p:spPr bwMode="auto">
          <a:xfrm>
            <a:off x="708149" y="3677320"/>
            <a:ext cx="500063" cy="26193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1KW</a:t>
            </a:r>
          </a:p>
        </p:txBody>
      </p:sp>
      <p:sp>
        <p:nvSpPr>
          <p:cNvPr id="43" name="Text Box 52"/>
          <p:cNvSpPr txBox="1">
            <a:spLocks noChangeArrowheads="1"/>
          </p:cNvSpPr>
          <p:nvPr/>
        </p:nvSpPr>
        <p:spPr bwMode="auto">
          <a:xfrm>
            <a:off x="663699" y="2843883"/>
            <a:ext cx="544513" cy="26193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latinLnBrk="0" hangingPunct="0">
              <a:defRPr/>
            </a:pP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1MW</a:t>
            </a:r>
          </a:p>
        </p:txBody>
      </p:sp>
      <p:sp>
        <p:nvSpPr>
          <p:cNvPr id="44" name="Text Box 53"/>
          <p:cNvSpPr txBox="1">
            <a:spLocks noChangeArrowheads="1"/>
          </p:cNvSpPr>
          <p:nvPr/>
        </p:nvSpPr>
        <p:spPr bwMode="auto">
          <a:xfrm>
            <a:off x="697037" y="1894558"/>
            <a:ext cx="511175" cy="26193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1GW</a:t>
            </a:r>
          </a:p>
        </p:txBody>
      </p:sp>
      <p:sp>
        <p:nvSpPr>
          <p:cNvPr id="45" name="Text Box 54"/>
          <p:cNvSpPr txBox="1">
            <a:spLocks noChangeArrowheads="1"/>
          </p:cNvSpPr>
          <p:nvPr/>
        </p:nvSpPr>
        <p:spPr bwMode="auto">
          <a:xfrm>
            <a:off x="798637" y="4521870"/>
            <a:ext cx="409575" cy="26035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1W</a:t>
            </a:r>
          </a:p>
        </p:txBody>
      </p:sp>
      <p:sp>
        <p:nvSpPr>
          <p:cNvPr id="46" name="Line 55"/>
          <p:cNvSpPr>
            <a:spLocks noChangeShapeType="1"/>
          </p:cNvSpPr>
          <p:nvPr/>
        </p:nvSpPr>
        <p:spPr bwMode="auto">
          <a:xfrm flipV="1">
            <a:off x="2178174" y="2642270"/>
            <a:ext cx="2578100" cy="2493963"/>
          </a:xfrm>
          <a:prstGeom prst="line">
            <a:avLst/>
          </a:prstGeom>
          <a:noFill/>
          <a:ln w="25400">
            <a:solidFill>
              <a:srgbClr val="FA7D00"/>
            </a:solidFill>
            <a:round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Rectangle 57"/>
          <p:cNvSpPr>
            <a:spLocks noChangeArrowheads="1"/>
          </p:cNvSpPr>
          <p:nvPr/>
        </p:nvSpPr>
        <p:spPr bwMode="auto">
          <a:xfrm>
            <a:off x="3038599" y="4902870"/>
            <a:ext cx="5794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200" dirty="0">
                <a:solidFill>
                  <a:schemeClr val="tx2">
                    <a:lumMod val="50000"/>
                    <a:lumOff val="50000"/>
                  </a:schemeClr>
                </a:solidFill>
                <a:latin typeface="Franklin Gothic Demi" pitchFamily="34" charset="0"/>
                <a:ea typeface="맑은 고딕" pitchFamily="50" charset="-127"/>
              </a:rPr>
              <a:t>SNUT-79</a:t>
            </a:r>
          </a:p>
        </p:txBody>
      </p:sp>
      <p:sp>
        <p:nvSpPr>
          <p:cNvPr id="48" name="Rectangle 61"/>
          <p:cNvSpPr>
            <a:spLocks noChangeArrowheads="1"/>
          </p:cNvSpPr>
          <p:nvPr/>
        </p:nvSpPr>
        <p:spPr bwMode="auto">
          <a:xfrm>
            <a:off x="6975599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2015</a:t>
            </a:r>
          </a:p>
        </p:txBody>
      </p:sp>
      <p:sp>
        <p:nvSpPr>
          <p:cNvPr id="49" name="Rectangle 63"/>
          <p:cNvSpPr>
            <a:spLocks noChangeArrowheads="1"/>
          </p:cNvSpPr>
          <p:nvPr/>
        </p:nvSpPr>
        <p:spPr bwMode="auto">
          <a:xfrm>
            <a:off x="7593137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2020</a:t>
            </a:r>
          </a:p>
        </p:txBody>
      </p:sp>
      <p:sp>
        <p:nvSpPr>
          <p:cNvPr id="50" name="Rectangle 65"/>
          <p:cNvSpPr>
            <a:spLocks noChangeArrowheads="1"/>
          </p:cNvSpPr>
          <p:nvPr/>
        </p:nvSpPr>
        <p:spPr bwMode="auto">
          <a:xfrm>
            <a:off x="8212262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2040</a:t>
            </a:r>
          </a:p>
        </p:txBody>
      </p:sp>
      <p:sp>
        <p:nvSpPr>
          <p:cNvPr id="51" name="Rectangle 66"/>
          <p:cNvSpPr>
            <a:spLocks noChangeArrowheads="1"/>
          </p:cNvSpPr>
          <p:nvPr/>
        </p:nvSpPr>
        <p:spPr bwMode="auto">
          <a:xfrm>
            <a:off x="4235574" y="2212058"/>
            <a:ext cx="2603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400">
                <a:solidFill>
                  <a:srgbClr val="996633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JET</a:t>
            </a:r>
          </a:p>
        </p:txBody>
      </p:sp>
      <p:sp>
        <p:nvSpPr>
          <p:cNvPr id="52" name="Rectangle 69"/>
          <p:cNvSpPr>
            <a:spLocks noChangeArrowheads="1"/>
          </p:cNvSpPr>
          <p:nvPr/>
        </p:nvSpPr>
        <p:spPr bwMode="auto">
          <a:xfrm>
            <a:off x="1403474" y="4561558"/>
            <a:ext cx="4968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eaLnBrk="0" latinLnBrk="0" hangingPunct="0"/>
            <a:r>
              <a:rPr lang="en-US" altLang="ko-KR" sz="1400">
                <a:solidFill>
                  <a:srgbClr val="996633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T-3</a:t>
            </a:r>
          </a:p>
        </p:txBody>
      </p:sp>
      <p:sp>
        <p:nvSpPr>
          <p:cNvPr id="53" name="Rectangle 73"/>
          <p:cNvSpPr>
            <a:spLocks noChangeArrowheads="1"/>
          </p:cNvSpPr>
          <p:nvPr/>
        </p:nvSpPr>
        <p:spPr bwMode="auto">
          <a:xfrm>
            <a:off x="1381249" y="4764758"/>
            <a:ext cx="5286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eaLnBrk="0" latinLnBrk="0" hangingPunct="0"/>
            <a:r>
              <a:rPr lang="en-US" altLang="ko-KR" sz="1400">
                <a:solidFill>
                  <a:srgbClr val="996633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(1968)</a:t>
            </a:r>
          </a:p>
        </p:txBody>
      </p:sp>
      <p:sp>
        <p:nvSpPr>
          <p:cNvPr id="54" name="Rectangle 80"/>
          <p:cNvSpPr>
            <a:spLocks noChangeArrowheads="1"/>
          </p:cNvSpPr>
          <p:nvPr/>
        </p:nvSpPr>
        <p:spPr bwMode="auto">
          <a:xfrm>
            <a:off x="4310187" y="3040733"/>
            <a:ext cx="117475" cy="128587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Rectangle 81"/>
          <p:cNvSpPr>
            <a:spLocks noChangeArrowheads="1"/>
          </p:cNvSpPr>
          <p:nvPr/>
        </p:nvSpPr>
        <p:spPr bwMode="auto">
          <a:xfrm>
            <a:off x="3435474" y="3886870"/>
            <a:ext cx="117475" cy="128588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Rectangle 89"/>
          <p:cNvSpPr>
            <a:spLocks noChangeArrowheads="1"/>
          </p:cNvSpPr>
          <p:nvPr/>
        </p:nvSpPr>
        <p:spPr bwMode="auto">
          <a:xfrm>
            <a:off x="995487" y="5529933"/>
            <a:ext cx="3270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1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rPr>
              <a:t>1965</a:t>
            </a:r>
          </a:p>
        </p:txBody>
      </p:sp>
      <p:sp>
        <p:nvSpPr>
          <p:cNvPr id="57" name="Rectangle 90"/>
          <p:cNvSpPr>
            <a:spLocks noChangeArrowheads="1"/>
          </p:cNvSpPr>
          <p:nvPr/>
        </p:nvSpPr>
        <p:spPr bwMode="auto">
          <a:xfrm>
            <a:off x="2024187" y="4883820"/>
            <a:ext cx="17303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700" b="1" kern="0">
                <a:solidFill>
                  <a:srgbClr val="FFFFFF">
                    <a:lumMod val="50000"/>
                  </a:srgbClr>
                </a:solidFill>
                <a:latin typeface="맑은 고딕" pitchFamily="50" charset="-127"/>
                <a:ea typeface="맑은 고딕" pitchFamily="50" charset="-127"/>
              </a:rPr>
              <a:t>ATC</a:t>
            </a:r>
          </a:p>
        </p:txBody>
      </p:sp>
      <p:sp>
        <p:nvSpPr>
          <p:cNvPr id="58" name="Rectangle 92"/>
          <p:cNvSpPr>
            <a:spLocks noChangeArrowheads="1"/>
          </p:cNvSpPr>
          <p:nvPr/>
        </p:nvSpPr>
        <p:spPr bwMode="auto">
          <a:xfrm>
            <a:off x="1201862" y="2323183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Rectangle 93"/>
          <p:cNvSpPr>
            <a:spLocks noChangeArrowheads="1"/>
          </p:cNvSpPr>
          <p:nvPr/>
        </p:nvSpPr>
        <p:spPr bwMode="auto">
          <a:xfrm>
            <a:off x="1201862" y="2623220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Rectangle 94"/>
          <p:cNvSpPr>
            <a:spLocks noChangeArrowheads="1"/>
          </p:cNvSpPr>
          <p:nvPr/>
        </p:nvSpPr>
        <p:spPr bwMode="auto">
          <a:xfrm>
            <a:off x="1201862" y="3224883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Rectangle 95"/>
          <p:cNvSpPr>
            <a:spLocks noChangeArrowheads="1"/>
          </p:cNvSpPr>
          <p:nvPr/>
        </p:nvSpPr>
        <p:spPr bwMode="auto">
          <a:xfrm>
            <a:off x="1201862" y="3526508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Rectangle 96"/>
          <p:cNvSpPr>
            <a:spLocks noChangeArrowheads="1"/>
          </p:cNvSpPr>
          <p:nvPr/>
        </p:nvSpPr>
        <p:spPr bwMode="auto">
          <a:xfrm>
            <a:off x="1201862" y="4055145"/>
            <a:ext cx="80962" cy="23813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3" name="Rectangle 97"/>
          <p:cNvSpPr>
            <a:spLocks noChangeArrowheads="1"/>
          </p:cNvSpPr>
          <p:nvPr/>
        </p:nvSpPr>
        <p:spPr bwMode="auto">
          <a:xfrm>
            <a:off x="1201862" y="4356770"/>
            <a:ext cx="80962" cy="23813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1201862" y="4960020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5" name="Rectangle 99"/>
          <p:cNvSpPr>
            <a:spLocks noChangeArrowheads="1"/>
          </p:cNvSpPr>
          <p:nvPr/>
        </p:nvSpPr>
        <p:spPr bwMode="auto">
          <a:xfrm>
            <a:off x="1201862" y="1453233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Rectangle 100"/>
          <p:cNvSpPr>
            <a:spLocks noChangeArrowheads="1"/>
          </p:cNvSpPr>
          <p:nvPr/>
        </p:nvSpPr>
        <p:spPr bwMode="auto">
          <a:xfrm>
            <a:off x="1201862" y="1753270"/>
            <a:ext cx="80962" cy="25400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chemeClr val="tx1">
                  <a:lumMod val="65000"/>
                  <a:lumOff val="35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Rectangle 118"/>
          <p:cNvSpPr>
            <a:spLocks noChangeArrowheads="1"/>
          </p:cNvSpPr>
          <p:nvPr/>
        </p:nvSpPr>
        <p:spPr bwMode="auto">
          <a:xfrm>
            <a:off x="5010274" y="4702845"/>
            <a:ext cx="5111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200">
                <a:solidFill>
                  <a:schemeClr val="tx2">
                    <a:lumMod val="50000"/>
                    <a:lumOff val="50000"/>
                  </a:schemeClr>
                </a:solidFill>
                <a:latin typeface="Franklin Gothic Demi" pitchFamily="34" charset="0"/>
                <a:ea typeface="맑은 고딕" pitchFamily="50" charset="-127"/>
              </a:rPr>
              <a:t>KAIST-T</a:t>
            </a:r>
          </a:p>
        </p:txBody>
      </p:sp>
      <p:sp>
        <p:nvSpPr>
          <p:cNvPr id="68" name="Rectangle 119"/>
          <p:cNvSpPr>
            <a:spLocks noChangeArrowheads="1"/>
          </p:cNvSpPr>
          <p:nvPr/>
        </p:nvSpPr>
        <p:spPr bwMode="auto">
          <a:xfrm>
            <a:off x="5010274" y="4880645"/>
            <a:ext cx="3016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latinLnBrk="0" hangingPunct="0">
              <a:defRPr/>
            </a:pPr>
            <a:r>
              <a:rPr lang="en-US" altLang="ko-KR" sz="1200">
                <a:solidFill>
                  <a:schemeClr val="tx2">
                    <a:lumMod val="50000"/>
                    <a:lumOff val="50000"/>
                  </a:schemeClr>
                </a:solidFill>
                <a:latin typeface="Franklin Gothic Demi" pitchFamily="34" charset="0"/>
                <a:ea typeface="맑은 고딕" pitchFamily="50" charset="-127"/>
              </a:rPr>
              <a:t>KT-1</a:t>
            </a:r>
          </a:p>
        </p:txBody>
      </p:sp>
      <p:sp>
        <p:nvSpPr>
          <p:cNvPr id="69" name="Rectangle 121"/>
          <p:cNvSpPr>
            <a:spLocks noChangeArrowheads="1"/>
          </p:cNvSpPr>
          <p:nvPr/>
        </p:nvSpPr>
        <p:spPr bwMode="auto">
          <a:xfrm>
            <a:off x="5952306" y="1208212"/>
            <a:ext cx="2473325" cy="4216400"/>
          </a:xfrm>
          <a:prstGeom prst="rect">
            <a:avLst/>
          </a:prstGeom>
          <a:solidFill>
            <a:schemeClr val="bg1">
              <a:lumMod val="75000"/>
              <a:alpha val="49804"/>
            </a:schemeClr>
          </a:solidFill>
          <a:ln w="9525" algn="ctr">
            <a:noFill/>
            <a:miter lim="800000"/>
            <a:headEnd/>
            <a:tailEnd/>
          </a:ln>
        </p:spPr>
        <p:txBody>
          <a:bodyPr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 Box 82"/>
          <p:cNvSpPr txBox="1">
            <a:spLocks noChangeArrowheads="1"/>
          </p:cNvSpPr>
          <p:nvPr/>
        </p:nvSpPr>
        <p:spPr bwMode="auto">
          <a:xfrm>
            <a:off x="5608762" y="2313658"/>
            <a:ext cx="10874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latinLnBrk="0"/>
            <a:r>
              <a:rPr lang="en-US" altLang="ko-KR" sz="1400">
                <a:solidFill>
                  <a:srgbClr val="FA7D00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KSTAR</a:t>
            </a:r>
          </a:p>
        </p:txBody>
      </p:sp>
      <p:sp>
        <p:nvSpPr>
          <p:cNvPr id="71" name="Rectangle 27"/>
          <p:cNvSpPr>
            <a:spLocks noChangeArrowheads="1"/>
          </p:cNvSpPr>
          <p:nvPr/>
        </p:nvSpPr>
        <p:spPr bwMode="auto">
          <a:xfrm>
            <a:off x="7264524" y="1405608"/>
            <a:ext cx="3619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latinLnBrk="0" hangingPunct="0"/>
            <a:r>
              <a:rPr lang="en-US" altLang="ko-KR" sz="1400">
                <a:solidFill>
                  <a:srgbClr val="FA7D00"/>
                </a:solidFill>
                <a:latin typeface="Franklin Gothic Demi" pitchFamily="34" charset="0"/>
                <a:ea typeface="맑은 고딕" pitchFamily="50" charset="-127"/>
                <a:cs typeface="Vrinda" pitchFamily="34" charset="0"/>
              </a:rPr>
              <a:t>ITER</a:t>
            </a:r>
          </a:p>
        </p:txBody>
      </p:sp>
      <p:sp>
        <p:nvSpPr>
          <p:cNvPr id="72" name="Rectangle 80"/>
          <p:cNvSpPr>
            <a:spLocks noChangeArrowheads="1"/>
          </p:cNvSpPr>
          <p:nvPr/>
        </p:nvSpPr>
        <p:spPr bwMode="auto">
          <a:xfrm>
            <a:off x="4854699" y="2359695"/>
            <a:ext cx="117475" cy="128588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Rectangle 80"/>
          <p:cNvSpPr>
            <a:spLocks noChangeArrowheads="1"/>
          </p:cNvSpPr>
          <p:nvPr/>
        </p:nvSpPr>
        <p:spPr bwMode="auto">
          <a:xfrm>
            <a:off x="4664199" y="2807370"/>
            <a:ext cx="117475" cy="128588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Rectangle 80"/>
          <p:cNvSpPr>
            <a:spLocks noChangeArrowheads="1"/>
          </p:cNvSpPr>
          <p:nvPr/>
        </p:nvSpPr>
        <p:spPr bwMode="auto">
          <a:xfrm>
            <a:off x="4545137" y="2556545"/>
            <a:ext cx="119062" cy="127000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5" name="Line 60"/>
          <p:cNvSpPr>
            <a:spLocks noChangeShapeType="1"/>
          </p:cNvSpPr>
          <p:nvPr/>
        </p:nvSpPr>
        <p:spPr bwMode="auto">
          <a:xfrm flipV="1">
            <a:off x="6334249" y="1958058"/>
            <a:ext cx="1017588" cy="830262"/>
          </a:xfrm>
          <a:prstGeom prst="line">
            <a:avLst/>
          </a:prstGeom>
          <a:noFill/>
          <a:ln w="38100">
            <a:solidFill>
              <a:srgbClr val="FA7D00"/>
            </a:solidFill>
            <a:round/>
            <a:headEnd/>
            <a:tailEnd type="arrow" w="med" len="med"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6" name="Rectangle 91"/>
          <p:cNvSpPr>
            <a:spLocks noChangeArrowheads="1"/>
          </p:cNvSpPr>
          <p:nvPr/>
        </p:nvSpPr>
        <p:spPr bwMode="auto">
          <a:xfrm>
            <a:off x="1597149" y="5058445"/>
            <a:ext cx="117475" cy="130175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Rectangle 122"/>
          <p:cNvSpPr>
            <a:spLocks noChangeArrowheads="1"/>
          </p:cNvSpPr>
          <p:nvPr/>
        </p:nvSpPr>
        <p:spPr bwMode="auto">
          <a:xfrm>
            <a:off x="1805112" y="1283370"/>
            <a:ext cx="19875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rIns="72000">
            <a:spAutoFit/>
          </a:bodyPr>
          <a:lstStyle/>
          <a:p>
            <a:pPr>
              <a:lnSpc>
                <a:spcPct val="115000"/>
              </a:lnSpc>
              <a:buSzPct val="70000"/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Conventional Device (Cu)</a:t>
            </a:r>
          </a:p>
          <a:p>
            <a:pPr>
              <a:lnSpc>
                <a:spcPct val="115000"/>
              </a:lnSpc>
              <a:buSzPct val="70000"/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Superconducting Device</a:t>
            </a:r>
          </a:p>
        </p:txBody>
      </p:sp>
      <p:sp>
        <p:nvSpPr>
          <p:cNvPr id="78" name="오른쪽 화살표 77"/>
          <p:cNvSpPr/>
          <p:nvPr/>
        </p:nvSpPr>
        <p:spPr bwMode="auto">
          <a:xfrm>
            <a:off x="6138838" y="3707483"/>
            <a:ext cx="2286793" cy="714375"/>
          </a:xfrm>
          <a:prstGeom prst="rightArrow">
            <a:avLst>
              <a:gd name="adj1" fmla="val 50000"/>
              <a:gd name="adj2" fmla="val 52672"/>
            </a:avLst>
          </a:prstGeom>
          <a:solidFill>
            <a:schemeClr val="accent1">
              <a:lumMod val="60000"/>
              <a:lumOff val="40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latinLnBrk="0">
              <a:defRPr/>
            </a:pPr>
            <a:endParaRPr lang="ko-KR" altLang="en-US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Rectangle 122"/>
          <p:cNvSpPr>
            <a:spLocks noChangeArrowheads="1"/>
          </p:cNvSpPr>
          <p:nvPr/>
        </p:nvSpPr>
        <p:spPr bwMode="auto">
          <a:xfrm>
            <a:off x="6199137" y="3894808"/>
            <a:ext cx="1722438" cy="317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rIns="72000">
            <a:spAutoFit/>
          </a:bodyPr>
          <a:lstStyle/>
          <a:p>
            <a:pPr>
              <a:lnSpc>
                <a:spcPct val="115000"/>
              </a:lnSpc>
              <a:buSzPct val="70000"/>
            </a:pPr>
            <a:r>
              <a:rPr lang="en-US" altLang="ko-KR" sz="1400" b="1" dirty="0">
                <a:solidFill>
                  <a:srgbClr val="C00000"/>
                </a:solidFill>
                <a:latin typeface="+mj-ea"/>
                <a:ea typeface="+mj-ea"/>
              </a:rPr>
              <a:t> </a:t>
            </a:r>
            <a:r>
              <a:rPr lang="en-US" altLang="ko-KR" sz="1400" b="1" dirty="0" smtClean="0">
                <a:solidFill>
                  <a:srgbClr val="C00000"/>
                </a:solidFill>
                <a:latin typeface="+mj-ea"/>
                <a:ea typeface="+mj-ea"/>
              </a:rPr>
              <a:t>   SC Device</a:t>
            </a:r>
            <a:endParaRPr lang="en-US" altLang="ko-KR" sz="1400" b="1" dirty="0">
              <a:solidFill>
                <a:srgbClr val="C00000"/>
              </a:solidFill>
              <a:latin typeface="+mj-ea"/>
              <a:ea typeface="+mj-ea"/>
            </a:endParaRPr>
          </a:p>
        </p:txBody>
      </p:sp>
      <p:sp>
        <p:nvSpPr>
          <p:cNvPr id="80" name="Line 60"/>
          <p:cNvSpPr>
            <a:spLocks noChangeShapeType="1"/>
          </p:cNvSpPr>
          <p:nvPr/>
        </p:nvSpPr>
        <p:spPr bwMode="auto">
          <a:xfrm flipV="1">
            <a:off x="2944043" y="4880620"/>
            <a:ext cx="1881188" cy="339725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/>
            <a:tailEnd type="arrow" w="med" len="med"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Line 60"/>
          <p:cNvSpPr>
            <a:spLocks noChangeShapeType="1"/>
          </p:cNvSpPr>
          <p:nvPr/>
        </p:nvSpPr>
        <p:spPr bwMode="auto">
          <a:xfrm flipV="1">
            <a:off x="4921374" y="2967708"/>
            <a:ext cx="1206500" cy="185578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/>
            <a:tailEnd type="arrow" w="med" len="med"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직사각형 117"/>
          <p:cNvSpPr>
            <a:spLocks noChangeArrowheads="1"/>
          </p:cNvSpPr>
          <p:nvPr/>
        </p:nvSpPr>
        <p:spPr bwMode="auto">
          <a:xfrm rot="16200000">
            <a:off x="-63376" y="3509045"/>
            <a:ext cx="1328738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1400" b="1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Fusion Power</a:t>
            </a:r>
            <a:endParaRPr lang="ko-KR" altLang="ko-KR" sz="1400" b="1" dirty="0">
              <a:solidFill>
                <a:schemeClr val="bg1">
                  <a:lumMod val="50000"/>
                </a:schemeClr>
              </a:solidFill>
              <a:latin typeface="맑은 고딕" pitchFamily="50" charset="-127"/>
              <a:ea typeface="맑은 고딕" pitchFamily="50" charset="-127"/>
              <a:cs typeface="Arial" charset="0"/>
            </a:endParaRPr>
          </a:p>
        </p:txBody>
      </p:sp>
      <p:sp>
        <p:nvSpPr>
          <p:cNvPr id="83" name="직사각형 118"/>
          <p:cNvSpPr>
            <a:spLocks noChangeArrowheads="1"/>
          </p:cNvSpPr>
          <p:nvPr/>
        </p:nvSpPr>
        <p:spPr bwMode="auto">
          <a:xfrm>
            <a:off x="4437187" y="5702970"/>
            <a:ext cx="54451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ko-KR" sz="1400" b="1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Year</a:t>
            </a:r>
            <a:endParaRPr lang="ko-KR" altLang="ko-KR" sz="1400" b="1">
              <a:solidFill>
                <a:schemeClr val="bg1">
                  <a:lumMod val="50000"/>
                </a:schemeClr>
              </a:solidFill>
              <a:latin typeface="맑은 고딕" pitchFamily="50" charset="-127"/>
              <a:ea typeface="맑은 고딕" pitchFamily="50" charset="-127"/>
              <a:cs typeface="Arial" charset="0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6142162" y="2745458"/>
            <a:ext cx="214312" cy="214312"/>
          </a:xfrm>
          <a:prstGeom prst="ellipse">
            <a:avLst/>
          </a:prstGeom>
          <a:solidFill>
            <a:srgbClr val="FA7D00"/>
          </a:solidFill>
          <a:ln w="762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>
            <a:off x="7417519" y="1787575"/>
            <a:ext cx="212725" cy="212725"/>
          </a:xfrm>
          <a:prstGeom prst="ellipse">
            <a:avLst/>
          </a:prstGeom>
          <a:solidFill>
            <a:schemeClr val="bg1"/>
          </a:solidFill>
          <a:ln w="76200">
            <a:solidFill>
              <a:srgbClr val="FA7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8259887" y="1543720"/>
            <a:ext cx="214312" cy="214313"/>
          </a:xfrm>
          <a:prstGeom prst="ellipse">
            <a:avLst/>
          </a:prstGeom>
          <a:solidFill>
            <a:schemeClr val="bg1"/>
          </a:solidFill>
          <a:ln w="76200">
            <a:solidFill>
              <a:srgbClr val="FA7D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/>
          </a:p>
        </p:txBody>
      </p:sp>
      <p:sp>
        <p:nvSpPr>
          <p:cNvPr id="87" name="Rectangle 91"/>
          <p:cNvSpPr>
            <a:spLocks noChangeArrowheads="1"/>
          </p:cNvSpPr>
          <p:nvPr/>
        </p:nvSpPr>
        <p:spPr bwMode="auto">
          <a:xfrm>
            <a:off x="2238499" y="5160045"/>
            <a:ext cx="117475" cy="131763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Rectangle 91"/>
          <p:cNvSpPr>
            <a:spLocks noChangeArrowheads="1"/>
          </p:cNvSpPr>
          <p:nvPr/>
        </p:nvSpPr>
        <p:spPr bwMode="auto">
          <a:xfrm>
            <a:off x="2851274" y="5166395"/>
            <a:ext cx="119063" cy="131763"/>
          </a:xfrm>
          <a:prstGeom prst="ellipse">
            <a:avLst/>
          </a:prstGeom>
          <a:solidFill>
            <a:srgbClr val="CC6600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Rectangle 91"/>
          <p:cNvSpPr>
            <a:spLocks noChangeArrowheads="1"/>
          </p:cNvSpPr>
          <p:nvPr/>
        </p:nvSpPr>
        <p:spPr bwMode="auto">
          <a:xfrm>
            <a:off x="4851524" y="4766345"/>
            <a:ext cx="119063" cy="131763"/>
          </a:xfrm>
          <a:prstGeom prst="ellipse">
            <a:avLst/>
          </a:prstGeom>
          <a:solidFill>
            <a:srgbClr val="CC6600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Rectangle 80"/>
          <p:cNvSpPr>
            <a:spLocks noChangeArrowheads="1"/>
          </p:cNvSpPr>
          <p:nvPr/>
        </p:nvSpPr>
        <p:spPr bwMode="auto">
          <a:xfrm>
            <a:off x="1660649" y="1383383"/>
            <a:ext cx="130175" cy="128587"/>
          </a:xfrm>
          <a:prstGeom prst="ellipse">
            <a:avLst/>
          </a:prstGeom>
          <a:solidFill>
            <a:srgbClr val="996633"/>
          </a:solidFill>
          <a:ln w="4826">
            <a:noFill/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1" name="Rectangle 80"/>
          <p:cNvSpPr>
            <a:spLocks noChangeArrowheads="1"/>
          </p:cNvSpPr>
          <p:nvPr/>
        </p:nvSpPr>
        <p:spPr bwMode="auto">
          <a:xfrm>
            <a:off x="1660649" y="1592933"/>
            <a:ext cx="117475" cy="128587"/>
          </a:xfrm>
          <a:prstGeom prst="ellipse">
            <a:avLst/>
          </a:prstGeom>
          <a:solidFill>
            <a:srgbClr val="FA7D00"/>
          </a:solidFill>
          <a:ln w="38100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2" name="Rectangle 39"/>
          <p:cNvSpPr>
            <a:spLocks noChangeArrowheads="1"/>
          </p:cNvSpPr>
          <p:nvPr/>
        </p:nvSpPr>
        <p:spPr bwMode="auto">
          <a:xfrm>
            <a:off x="2286124" y="5369595"/>
            <a:ext cx="14288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Rectangle 40"/>
          <p:cNvSpPr>
            <a:spLocks noChangeArrowheads="1"/>
          </p:cNvSpPr>
          <p:nvPr/>
        </p:nvSpPr>
        <p:spPr bwMode="auto">
          <a:xfrm>
            <a:off x="2898899" y="5369595"/>
            <a:ext cx="14288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Rectangle 41"/>
          <p:cNvSpPr>
            <a:spLocks noChangeArrowheads="1"/>
          </p:cNvSpPr>
          <p:nvPr/>
        </p:nvSpPr>
        <p:spPr bwMode="auto">
          <a:xfrm>
            <a:off x="3511674" y="5369595"/>
            <a:ext cx="17463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Rectangle 42"/>
          <p:cNvSpPr>
            <a:spLocks noChangeArrowheads="1"/>
          </p:cNvSpPr>
          <p:nvPr/>
        </p:nvSpPr>
        <p:spPr bwMode="auto">
          <a:xfrm>
            <a:off x="4124449" y="5369595"/>
            <a:ext cx="14288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Rectangle 43"/>
          <p:cNvSpPr>
            <a:spLocks noChangeArrowheads="1"/>
          </p:cNvSpPr>
          <p:nvPr/>
        </p:nvSpPr>
        <p:spPr bwMode="auto">
          <a:xfrm>
            <a:off x="4735637" y="5369595"/>
            <a:ext cx="14287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Rectangle 44"/>
          <p:cNvSpPr>
            <a:spLocks noChangeArrowheads="1"/>
          </p:cNvSpPr>
          <p:nvPr/>
        </p:nvSpPr>
        <p:spPr bwMode="auto">
          <a:xfrm>
            <a:off x="5353174" y="5369595"/>
            <a:ext cx="14288" cy="65088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8" name="Rectangle 45"/>
          <p:cNvSpPr>
            <a:spLocks noChangeArrowheads="1"/>
          </p:cNvSpPr>
          <p:nvPr/>
        </p:nvSpPr>
        <p:spPr bwMode="auto">
          <a:xfrm>
            <a:off x="5964362" y="5369595"/>
            <a:ext cx="15875" cy="65088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9" name="Rectangle 46"/>
          <p:cNvSpPr>
            <a:spLocks noChangeArrowheads="1"/>
          </p:cNvSpPr>
          <p:nvPr/>
        </p:nvSpPr>
        <p:spPr bwMode="auto">
          <a:xfrm>
            <a:off x="6578724" y="5369595"/>
            <a:ext cx="15875" cy="65088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0" name="Rectangle 62"/>
          <p:cNvSpPr>
            <a:spLocks noChangeArrowheads="1"/>
          </p:cNvSpPr>
          <p:nvPr/>
        </p:nvSpPr>
        <p:spPr bwMode="auto">
          <a:xfrm>
            <a:off x="7180387" y="5369595"/>
            <a:ext cx="17462" cy="65088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Rectangle 64"/>
          <p:cNvSpPr>
            <a:spLocks noChangeArrowheads="1"/>
          </p:cNvSpPr>
          <p:nvPr/>
        </p:nvSpPr>
        <p:spPr bwMode="auto">
          <a:xfrm>
            <a:off x="7797924" y="5369595"/>
            <a:ext cx="17463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2" name="Rectangle 88"/>
          <p:cNvSpPr>
            <a:spLocks noChangeArrowheads="1"/>
          </p:cNvSpPr>
          <p:nvPr/>
        </p:nvSpPr>
        <p:spPr bwMode="auto">
          <a:xfrm>
            <a:off x="1749549" y="5382295"/>
            <a:ext cx="15875" cy="65088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bg2"/>
            </a:solidFill>
            <a:miter lim="800000"/>
            <a:headEnd/>
            <a:tailEnd/>
          </a:ln>
        </p:spPr>
        <p:txBody>
          <a:bodyPr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8063037" y="5260058"/>
            <a:ext cx="47625" cy="276225"/>
          </a:xfrm>
          <a:custGeom>
            <a:avLst/>
            <a:gdLst>
              <a:gd name="T0" fmla="*/ 47543594 w 41"/>
              <a:gd name="T1" fmla="*/ 0 h 136"/>
              <a:gd name="T2" fmla="*/ 1440351 w 41"/>
              <a:gd name="T3" fmla="*/ 204897346 h 136"/>
              <a:gd name="T4" fmla="*/ 59068800 w 41"/>
              <a:gd name="T5" fmla="*/ 375644456 h 136"/>
              <a:gd name="T6" fmla="*/ 1440351 w 41"/>
              <a:gd name="T7" fmla="*/ 580541867 h 136"/>
              <a:gd name="T8" fmla="*/ 0 60000 65536"/>
              <a:gd name="T9" fmla="*/ 0 60000 65536"/>
              <a:gd name="T10" fmla="*/ 0 60000 65536"/>
              <a:gd name="T11" fmla="*/ 0 60000 65536"/>
              <a:gd name="T12" fmla="*/ 0 w 41"/>
              <a:gd name="T13" fmla="*/ 0 h 136"/>
              <a:gd name="T14" fmla="*/ 41 w 41"/>
              <a:gd name="T15" fmla="*/ 136 h 1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1" h="136">
                <a:moveTo>
                  <a:pt x="33" y="0"/>
                </a:moveTo>
                <a:cubicBezTo>
                  <a:pt x="28" y="9"/>
                  <a:pt x="0" y="33"/>
                  <a:pt x="1" y="48"/>
                </a:cubicBezTo>
                <a:cubicBezTo>
                  <a:pt x="2" y="63"/>
                  <a:pt x="41" y="73"/>
                  <a:pt x="41" y="88"/>
                </a:cubicBezTo>
                <a:cubicBezTo>
                  <a:pt x="41" y="103"/>
                  <a:pt x="9" y="126"/>
                  <a:pt x="1" y="136"/>
                </a:cubicBezTo>
              </a:path>
            </a:pathLst>
          </a:custGeom>
          <a:solidFill>
            <a:schemeClr val="bg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pPr latinLnBrk="0">
              <a:defRPr/>
            </a:pPr>
            <a:endParaRPr lang="ko-KR" altLang="en-US" b="1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Text Box 22"/>
          <p:cNvSpPr txBox="1">
            <a:spLocks noChangeArrowheads="1"/>
          </p:cNvSpPr>
          <p:nvPr/>
        </p:nvSpPr>
        <p:spPr bwMode="auto">
          <a:xfrm>
            <a:off x="8780587" y="6034758"/>
            <a:ext cx="260350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fld id="{237375BB-6C17-4CE2-AE8E-C28722755E9B}" type="slidenum">
              <a:rPr kumimoji="0" lang="ko-KR" altLang="en-US" sz="1000" b="1">
                <a:solidFill>
                  <a:srgbClr val="FFFFFF"/>
                </a:solidFill>
                <a:latin typeface="Century Gothic" pitchFamily="34" charset="0"/>
                <a:ea typeface="HY헤드라인M" pitchFamily="18" charset="-127"/>
              </a:rPr>
              <a:pPr algn="ctr" eaLnBrk="1" hangingPunct="1">
                <a:lnSpc>
                  <a:spcPct val="90000"/>
                </a:lnSpc>
              </a:pPr>
              <a:t>3</a:t>
            </a:fld>
            <a:endParaRPr kumimoji="0" lang="en-US" altLang="ko-KR" sz="1000" b="1">
              <a:solidFill>
                <a:srgbClr val="FFFFFF"/>
              </a:solidFill>
              <a:latin typeface="Century Gothic" pitchFamily="34" charset="0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22699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3D Modeling of CS Coils</a:t>
            </a:r>
            <a:endParaRPr lang="en-US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554" y="1628800"/>
            <a:ext cx="4321912" cy="379031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503330" y="1628800"/>
            <a:ext cx="1635384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Inner layer transition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7" name="직선 화살표 연결선 6"/>
          <p:cNvCxnSpPr>
            <a:stCxn id="6" idx="1"/>
          </p:cNvCxnSpPr>
          <p:nvPr/>
        </p:nvCxnSpPr>
        <p:spPr bwMode="auto">
          <a:xfrm flipH="1">
            <a:off x="3999274" y="1767300"/>
            <a:ext cx="504056" cy="6535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" name="TextBox 7"/>
          <p:cNvSpPr txBox="1"/>
          <p:nvPr/>
        </p:nvSpPr>
        <p:spPr>
          <a:xfrm>
            <a:off x="213013" y="4780528"/>
            <a:ext cx="1676549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Outer layer transition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9" name="직선 화살표 연결선 8"/>
          <p:cNvCxnSpPr>
            <a:stCxn id="8" idx="3"/>
          </p:cNvCxnSpPr>
          <p:nvPr/>
        </p:nvCxnSpPr>
        <p:spPr bwMode="auto">
          <a:xfrm flipV="1">
            <a:off x="1889562" y="4293096"/>
            <a:ext cx="425853" cy="6259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" name="TextBox 9"/>
          <p:cNvSpPr txBox="1"/>
          <p:nvPr/>
        </p:nvSpPr>
        <p:spPr>
          <a:xfrm>
            <a:off x="554055" y="2282388"/>
            <a:ext cx="1225015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Turn transition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1" name="직선 화살표 연결선 10"/>
          <p:cNvCxnSpPr>
            <a:stCxn id="10" idx="2"/>
          </p:cNvCxnSpPr>
          <p:nvPr/>
        </p:nvCxnSpPr>
        <p:spPr bwMode="auto">
          <a:xfrm>
            <a:off x="1166563" y="2559387"/>
            <a:ext cx="872034" cy="58158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extBox 11"/>
          <p:cNvSpPr txBox="1"/>
          <p:nvPr/>
        </p:nvSpPr>
        <p:spPr>
          <a:xfrm>
            <a:off x="5300183" y="2261087"/>
            <a:ext cx="1596912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In/Out Cooling pipe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3" name="직선 화살표 연결선 12"/>
          <p:cNvCxnSpPr>
            <a:stCxn id="12" idx="1"/>
          </p:cNvCxnSpPr>
          <p:nvPr/>
        </p:nvCxnSpPr>
        <p:spPr bwMode="auto">
          <a:xfrm flipH="1" flipV="1">
            <a:off x="4816966" y="2282389"/>
            <a:ext cx="483217" cy="11719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" name="직선 화살표 연결선 13"/>
          <p:cNvCxnSpPr>
            <a:stCxn id="12" idx="1"/>
          </p:cNvCxnSpPr>
          <p:nvPr/>
        </p:nvCxnSpPr>
        <p:spPr bwMode="auto">
          <a:xfrm flipH="1">
            <a:off x="3822042" y="2399587"/>
            <a:ext cx="1478141" cy="45059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3456694" y="5554416"/>
            <a:ext cx="1374415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Feeder extension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6" name="직선 화살표 연결선 15"/>
          <p:cNvCxnSpPr>
            <a:stCxn id="15" idx="0"/>
          </p:cNvCxnSpPr>
          <p:nvPr/>
        </p:nvCxnSpPr>
        <p:spPr bwMode="auto">
          <a:xfrm flipV="1">
            <a:off x="4143902" y="4919028"/>
            <a:ext cx="259745" cy="6353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83167" y="3861048"/>
            <a:ext cx="1444626" cy="276999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Intercoil joint con.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8" name="직선 화살표 연결선 17"/>
          <p:cNvCxnSpPr>
            <a:stCxn id="17" idx="3"/>
          </p:cNvCxnSpPr>
          <p:nvPr/>
        </p:nvCxnSpPr>
        <p:spPr bwMode="auto">
          <a:xfrm flipV="1">
            <a:off x="1527793" y="3717032"/>
            <a:ext cx="299151" cy="28251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9" name="그림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264" y="866114"/>
            <a:ext cx="1829695" cy="53156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2128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Stability</a:t>
            </a:r>
            <a:r>
              <a:rPr lang="ko-KR" altLang="en-US" dirty="0" smtClean="0"/>
              <a:t> </a:t>
            </a:r>
            <a:r>
              <a:rPr lang="en-US" altLang="ko-KR" dirty="0" smtClean="0"/>
              <a:t>Analysis of TF and CS CICC</a:t>
            </a:r>
            <a:endParaRPr lang="en-US" dirty="0"/>
          </a:p>
        </p:txBody>
      </p:sp>
      <p:sp>
        <p:nvSpPr>
          <p:cNvPr id="5565" name="Rectangle 3"/>
          <p:cNvSpPr txBox="1">
            <a:spLocks noChangeArrowheads="1"/>
          </p:cNvSpPr>
          <p:nvPr/>
        </p:nvSpPr>
        <p:spPr bwMode="auto">
          <a:xfrm>
            <a:off x="169645" y="692696"/>
            <a:ext cx="8784976" cy="936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Gandalf Code has been used for the estimation.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Assumption &amp; Result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Gaussian shape DC heat pulse was applied for 10 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ms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 at the center of the CICC's.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The nominal strain of -0.5% was assumed for the superconducting wires.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The field, temperature and strain dependence of the critical current density was estimated by the scaling law based on strong-coupling theory.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The percentage perforation of the separation perimeter between the bundle and hole He channels was set to 0.5 and the inlet pressure of 0.5 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MPa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 case was studied.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For the HF CICC, the energy margin at an operation current of 65.52 kA is well above 500 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mJ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ccst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 whether the heating zone is 2 or 20 m, even for the stagnant flow condition.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But for the LF conductor, the energy margin at the operation current is above 500 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mJ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en-US" altLang="ko-KR" sz="1400" dirty="0" err="1">
                <a:latin typeface="맑은 고딕" pitchFamily="50" charset="-127"/>
                <a:ea typeface="맑은 고딕" pitchFamily="50" charset="-127"/>
              </a:rPr>
              <a:t>ccst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, when there is a He mass flow of 5 g/sec at the flow path inlet. The energy margin was increased almost twice as the He mass flow increased to 15 g/sec,</a:t>
            </a: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altLang="ko-KR" sz="1800" dirty="0" smtClean="0">
              <a:latin typeface="맑은 고딕" pitchFamily="50" charset="-127"/>
              <a:ea typeface="맑은 고딕" pitchFamily="50" charset="-127"/>
            </a:endParaRP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altLang="ko-KR" sz="1800" dirty="0" smtClean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-144016" y="3628439"/>
            <a:ext cx="9684568" cy="2464857"/>
            <a:chOff x="2179888" y="26510951"/>
            <a:chExt cx="13897544" cy="3512741"/>
          </a:xfrm>
        </p:grpSpPr>
        <p:grpSp>
          <p:nvGrpSpPr>
            <p:cNvPr id="6" name="그룹 5"/>
            <p:cNvGrpSpPr/>
            <p:nvPr/>
          </p:nvGrpSpPr>
          <p:grpSpPr>
            <a:xfrm>
              <a:off x="2179888" y="26510951"/>
              <a:ext cx="13897544" cy="3512741"/>
              <a:chOff x="2179888" y="26241199"/>
              <a:chExt cx="13897544" cy="3512741"/>
            </a:xfrm>
          </p:grpSpPr>
          <p:graphicFrame>
            <p:nvGraphicFramePr>
              <p:cNvPr id="10" name="Object 4"/>
              <p:cNvGraphicFramePr>
                <a:graphicFrameLocks noChangeAspect="1"/>
              </p:cNvGraphicFramePr>
              <p:nvPr/>
            </p:nvGraphicFramePr>
            <p:xfrm>
              <a:off x="11089507" y="26241199"/>
              <a:ext cx="4987925" cy="34845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68" name="Graph" r:id="rId4" imgW="4154760" imgH="2901600" progId="Origin50.Graph">
                      <p:embed/>
                    </p:oleObj>
                  </mc:Choice>
                  <mc:Fallback>
                    <p:oleObj name="Graph" r:id="rId4" imgW="4154760" imgH="2901600" progId="Origin50.Graph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1089507" y="26241199"/>
                            <a:ext cx="4987925" cy="348456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1" name="Object 5"/>
              <p:cNvGraphicFramePr>
                <a:graphicFrameLocks noChangeAspect="1"/>
              </p:cNvGraphicFramePr>
              <p:nvPr/>
            </p:nvGraphicFramePr>
            <p:xfrm>
              <a:off x="2179888" y="26269377"/>
              <a:ext cx="4987925" cy="348456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69" name="Graph" r:id="rId6" imgW="4154760" imgH="2901600" progId="Origin50.Graph">
                      <p:embed/>
                    </p:oleObj>
                  </mc:Choice>
                  <mc:Fallback>
                    <p:oleObj name="Graph" r:id="rId6" imgW="4154760" imgH="2901600" progId="Origin50.Graph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179888" y="26269377"/>
                            <a:ext cx="4987925" cy="34845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2" name="Object 6"/>
              <p:cNvGraphicFramePr>
                <a:graphicFrameLocks noChangeAspect="1"/>
              </p:cNvGraphicFramePr>
              <p:nvPr/>
            </p:nvGraphicFramePr>
            <p:xfrm>
              <a:off x="6645526" y="26269377"/>
              <a:ext cx="4987925" cy="348456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70" name="Graph" r:id="rId8" imgW="4154760" imgH="2901600" progId="Origin50.Graph">
                      <p:embed/>
                    </p:oleObj>
                  </mc:Choice>
                  <mc:Fallback>
                    <p:oleObj name="Graph" r:id="rId8" imgW="4154760" imgH="2901600" progId="Origin50.Graph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645526" y="26269377"/>
                            <a:ext cx="4987925" cy="348456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7" name="직사각형 6"/>
            <p:cNvSpPr/>
            <p:nvPr/>
          </p:nvSpPr>
          <p:spPr>
            <a:xfrm>
              <a:off x="5974253" y="27017636"/>
              <a:ext cx="43473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HF</a:t>
              </a:r>
              <a:endParaRPr lang="ko-KR" altLang="en-US" sz="1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10438749" y="27017636"/>
              <a:ext cx="38985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LF</a:t>
              </a:r>
              <a:endParaRPr lang="ko-KR" altLang="en-US" sz="1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14903245" y="27017636"/>
              <a:ext cx="397866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14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CS</a:t>
              </a:r>
              <a:endParaRPr lang="ko-KR" altLang="en-US" sz="1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2191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4353" name="Picture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000" y="2852936"/>
            <a:ext cx="1648934" cy="358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929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95536" y="3238267"/>
            <a:ext cx="4536504" cy="31523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77538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196000" y="3670552"/>
            <a:ext cx="1125778" cy="231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Overview </a:t>
            </a:r>
            <a:r>
              <a:rPr lang="en-US" altLang="ko-KR" dirty="0"/>
              <a:t>of </a:t>
            </a:r>
            <a:r>
              <a:rPr lang="en-US" altLang="ko-KR" dirty="0" smtClean="0"/>
              <a:t>PF </a:t>
            </a:r>
            <a:r>
              <a:rPr lang="en-US" altLang="ko-KR" dirty="0"/>
              <a:t>Coils</a:t>
            </a:r>
            <a:endParaRPr lang="en-US" altLang="ko-KR" sz="2800" b="1" dirty="0" smtClean="0">
              <a:solidFill>
                <a:srgbClr val="0000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169645" y="692696"/>
            <a:ext cx="8784976" cy="936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Number of Turns : </a:t>
            </a:r>
            <a:r>
              <a:rPr lang="en-US" altLang="ko-KR" sz="180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 turns for PF1~4, 12 for PF5, and 2 for PF6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Number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of Layers : </a:t>
            </a:r>
            <a:r>
              <a:rPr lang="en-US" altLang="ko-KR" sz="180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 layers for PF1~4, 36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for PF5 and 4 for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PF6</a:t>
            </a:r>
          </a:p>
          <a:p>
            <a:pPr marL="342900" lvl="1" indent="-342900" eaLnBrk="1" hangingPunct="1">
              <a:lnSpc>
                <a:spcPct val="90000"/>
              </a:lnSpc>
              <a:buFont typeface="Wingdings" pitchFamily="2" charset="2"/>
              <a:buChar char="n"/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Nominal Current : 36, 50, 50, 44, 37, 28 kA for PF1 to 6, respectively.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Conductor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Unit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Length : 620, 755, 890 and 1030 m for PF1~4</a:t>
            </a:r>
          </a:p>
          <a:p>
            <a:pPr eaLnBrk="1" hangingPunct="1">
              <a:lnSpc>
                <a:spcPct val="90000"/>
              </a:lnSpc>
              <a:buNone/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                                    980 &amp; 1010 m for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PF5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and 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770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m for PF6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Coil</a:t>
            </a:r>
            <a:r>
              <a:rPr lang="ko-KR" altLang="en-US" sz="18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Center Position : (2980, 8310), (3660, 8310), (4340, 8590) – PF1~3 </a:t>
            </a:r>
          </a:p>
          <a:p>
            <a:pPr marL="0" indent="0" eaLnBrk="1" hangingPunct="1">
              <a:lnSpc>
                <a:spcPct val="90000"/>
              </a:lnSpc>
              <a:buNone/>
            </a:pP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                            (5020, 8750), (12762 &amp; 13158, 7500), (14880, 2950) – PF4~6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Temperature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Margin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&gt;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1.5 K</a:t>
            </a:r>
          </a:p>
          <a:p>
            <a:pPr eaLnBrk="1" hangingPunct="1">
              <a:lnSpc>
                <a:spcPct val="90000"/>
              </a:lnSpc>
              <a:buNone/>
            </a:pP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1187624" y="3238267"/>
            <a:ext cx="8467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PF1~4</a:t>
            </a:r>
            <a:endParaRPr lang="ko-KR" altLang="en-US" dirty="0">
              <a:solidFill>
                <a:srgbClr val="FF0000"/>
              </a:solidFill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3419872" y="3958347"/>
            <a:ext cx="5581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PF5</a:t>
            </a:r>
            <a:endParaRPr lang="ko-KR" altLang="en-US" dirty="0"/>
          </a:p>
        </p:txBody>
      </p:sp>
      <p:sp>
        <p:nvSpPr>
          <p:cNvPr id="35" name="직사각형 34"/>
          <p:cNvSpPr/>
          <p:nvPr/>
        </p:nvSpPr>
        <p:spPr>
          <a:xfrm>
            <a:off x="3995936" y="5245199"/>
            <a:ext cx="5581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PF6</a:t>
            </a:r>
            <a:endParaRPr lang="ko-KR" altLang="en-US" dirty="0"/>
          </a:p>
        </p:txBody>
      </p:sp>
      <p:sp>
        <p:nvSpPr>
          <p:cNvPr id="38" name="타원 37"/>
          <p:cNvSpPr/>
          <p:nvPr/>
        </p:nvSpPr>
        <p:spPr bwMode="auto">
          <a:xfrm>
            <a:off x="1224008" y="3661347"/>
            <a:ext cx="288032" cy="576064"/>
          </a:xfrm>
          <a:prstGeom prst="ellipse">
            <a:avLst/>
          </a:prstGeom>
          <a:solidFill>
            <a:schemeClr val="accent1">
              <a:alpha val="10000"/>
            </a:scheme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46" name="아래쪽 화살표 45"/>
          <p:cNvSpPr/>
          <p:nvPr/>
        </p:nvSpPr>
        <p:spPr bwMode="auto">
          <a:xfrm rot="-2400000">
            <a:off x="1516517" y="4207321"/>
            <a:ext cx="588657" cy="720080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2326127" y="3726344"/>
            <a:ext cx="8034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6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PF1~4</a:t>
            </a:r>
            <a:endParaRPr lang="ko-KR" altLang="en-US" sz="1600" b="1" dirty="0">
              <a:solidFill>
                <a:srgbClr val="FF0000"/>
              </a:solidFill>
            </a:endParaRPr>
          </a:p>
        </p:txBody>
      </p:sp>
      <p:pic>
        <p:nvPicPr>
          <p:cNvPr id="439301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164288" y="4867272"/>
            <a:ext cx="957833" cy="15551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직사각형 48"/>
          <p:cNvSpPr/>
          <p:nvPr/>
        </p:nvSpPr>
        <p:spPr>
          <a:xfrm>
            <a:off x="5978889" y="2924944"/>
            <a:ext cx="53732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6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PF5</a:t>
            </a:r>
            <a:endParaRPr lang="ko-KR" altLang="en-US" sz="1600" b="1" dirty="0">
              <a:solidFill>
                <a:srgbClr val="FF0000"/>
              </a:solidFill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7380312" y="5013176"/>
            <a:ext cx="53732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600" b="1" dirty="0" smtClean="0">
                <a:latin typeface="맑은 고딕" pitchFamily="50" charset="-127"/>
                <a:ea typeface="맑은 고딕" pitchFamily="50" charset="-127"/>
              </a:rPr>
              <a:t>PF6</a:t>
            </a:r>
            <a:endParaRPr lang="ko-KR" altLang="en-US" sz="1600" b="1" dirty="0"/>
          </a:p>
        </p:txBody>
      </p:sp>
      <p:cxnSp>
        <p:nvCxnSpPr>
          <p:cNvPr id="17" name="직선 연결선 16"/>
          <p:cNvCxnSpPr/>
          <p:nvPr/>
        </p:nvCxnSpPr>
        <p:spPr bwMode="auto">
          <a:xfrm flipV="1">
            <a:off x="6084000" y="6021288"/>
            <a:ext cx="342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20" name="직사각형 19"/>
          <p:cNvSpPr/>
          <p:nvPr/>
        </p:nvSpPr>
        <p:spPr>
          <a:xfrm>
            <a:off x="5643226" y="6176337"/>
            <a:ext cx="123303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2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Gap : 150 mm</a:t>
            </a:r>
            <a:endParaRPr lang="ko-KR" altLang="en-US" sz="12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363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In-Vessel Components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323528" y="5097378"/>
            <a:ext cx="27424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In-vessel</a:t>
            </a:r>
            <a:r>
              <a:rPr lang="en-US" sz="2000" dirty="0" smtClean="0">
                <a:latin typeface="맑은 고딕" pitchFamily="50" charset="-127"/>
                <a:ea typeface="맑은 고딕" pitchFamily="50" charset="-127"/>
              </a:rPr>
              <a:t> components</a:t>
            </a:r>
            <a:endParaRPr lang="en-US" sz="20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82387" y="5861019"/>
            <a:ext cx="27622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맑은 고딕" pitchFamily="50" charset="-127"/>
                <a:ea typeface="맑은 고딕" pitchFamily="50" charset="-127"/>
              </a:rPr>
              <a:t>In-vessel component segmentation</a:t>
            </a:r>
            <a:endParaRPr lang="en-US" sz="20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Rectangle 3"/>
          <p:cNvSpPr txBox="1">
            <a:spLocks noChangeArrowheads="1"/>
          </p:cNvSpPr>
          <p:nvPr/>
        </p:nvSpPr>
        <p:spPr bwMode="auto">
          <a:xfrm>
            <a:off x="244860" y="765662"/>
            <a:ext cx="6264696" cy="1512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kern="0" dirty="0" smtClean="0"/>
              <a:t>In-Vessel Component Segmentation 22.5</a:t>
            </a:r>
            <a:r>
              <a:rPr lang="en-US" altLang="ko-KR" sz="1800" kern="0" dirty="0" smtClean="0">
                <a:sym typeface="Symbol"/>
              </a:rPr>
              <a:t></a:t>
            </a:r>
            <a:endParaRPr lang="en-US" altLang="ko-KR" sz="1800" kern="0" dirty="0"/>
          </a:p>
        </p:txBody>
      </p:sp>
      <p:pic>
        <p:nvPicPr>
          <p:cNvPr id="2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3025" y="1507023"/>
            <a:ext cx="3794404" cy="4370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788" y="1678407"/>
            <a:ext cx="2664296" cy="350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2555776" y="1319759"/>
            <a:ext cx="14009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Semi-permanent  inner structure</a:t>
            </a:r>
            <a:endParaRPr lang="en-US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30" name="Straight Arrow Connector 9"/>
          <p:cNvCxnSpPr>
            <a:stCxn id="29" idx="1"/>
          </p:cNvCxnSpPr>
          <p:nvPr/>
        </p:nvCxnSpPr>
        <p:spPr>
          <a:xfrm flipH="1">
            <a:off x="1869976" y="1919924"/>
            <a:ext cx="685800" cy="164683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13"/>
          <p:cNvCxnSpPr/>
          <p:nvPr/>
        </p:nvCxnSpPr>
        <p:spPr>
          <a:xfrm>
            <a:off x="3807537" y="1678407"/>
            <a:ext cx="498175" cy="348658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4716015" y="1209397"/>
            <a:ext cx="27028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Inboard blanket sector (16)</a:t>
            </a:r>
            <a:endParaRPr lang="en-US" sz="1600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33" name="Straight Arrow Connector 17"/>
          <p:cNvCxnSpPr/>
          <p:nvPr/>
        </p:nvCxnSpPr>
        <p:spPr>
          <a:xfrm flipH="1">
            <a:off x="4836634" y="1609583"/>
            <a:ext cx="744265" cy="1023485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6154409" y="1578278"/>
            <a:ext cx="25940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1600" dirty="0" err="1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Divertor</a:t>
            </a:r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 module (32)</a:t>
            </a:r>
            <a:endParaRPr lang="en-US" sz="1600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35" name="Straight Arrow Connector 22"/>
          <p:cNvCxnSpPr/>
          <p:nvPr/>
        </p:nvCxnSpPr>
        <p:spPr>
          <a:xfrm flipH="1">
            <a:off x="5796136" y="1751795"/>
            <a:ext cx="540990" cy="492183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7570920" y="4619353"/>
            <a:ext cx="12359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Outboard </a:t>
            </a:r>
          </a:p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blanket – </a:t>
            </a:r>
          </a:p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port sector (16)</a:t>
            </a:r>
            <a:endParaRPr lang="en-US" sz="1600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37" name="Straight Arrow Connector 25"/>
          <p:cNvCxnSpPr>
            <a:stCxn id="36" idx="1"/>
          </p:cNvCxnSpPr>
          <p:nvPr/>
        </p:nvCxnSpPr>
        <p:spPr>
          <a:xfrm flipH="1" flipV="1">
            <a:off x="6719224" y="5101855"/>
            <a:ext cx="851696" cy="56107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7674643" y="3071862"/>
            <a:ext cx="113218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Outboard </a:t>
            </a:r>
          </a:p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blanket – </a:t>
            </a:r>
          </a:p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TF sector (16)</a:t>
            </a:r>
            <a:endParaRPr lang="en-US" sz="1600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39" name="Straight Arrow Connector 31"/>
          <p:cNvCxnSpPr/>
          <p:nvPr/>
        </p:nvCxnSpPr>
        <p:spPr>
          <a:xfrm flipH="1">
            <a:off x="7221500" y="3425515"/>
            <a:ext cx="394778" cy="216025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6987015" y="2048293"/>
            <a:ext cx="16912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Window to remove </a:t>
            </a:r>
            <a:r>
              <a:rPr lang="en-US" sz="1600" dirty="0" err="1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Divertor</a:t>
            </a:r>
            <a:r>
              <a:rPr lang="en-US" sz="16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 module</a:t>
            </a:r>
            <a:endParaRPr lang="en-US" sz="1600" dirty="0"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41" name="Straight Arrow Connector 22"/>
          <p:cNvCxnSpPr/>
          <p:nvPr/>
        </p:nvCxnSpPr>
        <p:spPr>
          <a:xfrm flipH="1">
            <a:off x="6228184" y="2315304"/>
            <a:ext cx="1011789" cy="492183"/>
          </a:xfrm>
          <a:prstGeom prst="straightConnector1">
            <a:avLst/>
          </a:prstGeom>
          <a:ln w="12700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791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>
                <a:solidFill>
                  <a:schemeClr val="tx1"/>
                </a:solidFill>
              </a:rPr>
              <a:t>Concept of Vertical Maintenance [I]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79512" y="713188"/>
            <a:ext cx="8964488" cy="151216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Vertical </a:t>
            </a:r>
            <a:r>
              <a:rPr lang="en-US" altLang="ko-KR" sz="1800" dirty="0">
                <a:latin typeface="맑은 고딕" pitchFamily="50" charset="-127"/>
                <a:ea typeface="맑은 고딕" pitchFamily="50" charset="-127"/>
              </a:rPr>
              <a:t>maintenance of all in-vessel </a:t>
            </a:r>
            <a:r>
              <a:rPr lang="en-US" altLang="ko-KR" sz="1800" dirty="0" smtClean="0">
                <a:latin typeface="맑은 고딕" pitchFamily="50" charset="-127"/>
                <a:ea typeface="맑은 고딕" pitchFamily="50" charset="-127"/>
              </a:rPr>
              <a:t>components</a:t>
            </a:r>
            <a:endParaRPr lang="en-US" altLang="ko-KR" sz="18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7509" y="1628514"/>
            <a:ext cx="4052656" cy="448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6" name="Straight Arrow Connector 5"/>
          <p:cNvCxnSpPr>
            <a:stCxn id="47" idx="3"/>
          </p:cNvCxnSpPr>
          <p:nvPr/>
        </p:nvCxnSpPr>
        <p:spPr>
          <a:xfrm>
            <a:off x="1676599" y="4430984"/>
            <a:ext cx="2391345" cy="357112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7"/>
          <p:cNvSpPr txBox="1">
            <a:spLocks noChangeArrowheads="1"/>
          </p:cNvSpPr>
          <p:nvPr/>
        </p:nvSpPr>
        <p:spPr bwMode="auto">
          <a:xfrm>
            <a:off x="524471" y="4277095"/>
            <a:ext cx="115212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 smtClean="0">
                <a:latin typeface="Arial Narrow" panose="020B0606020202030204" pitchFamily="34" charset="0"/>
                <a:ea typeface="맑은 고딕" pitchFamily="50" charset="-127"/>
              </a:rPr>
              <a:t>Blanket</a:t>
            </a:r>
            <a:endParaRPr lang="en-US" altLang="ko-KR" sz="1400" b="1" dirty="0">
              <a:latin typeface="Arial Narrow" panose="020B0606020202030204" pitchFamily="34" charset="0"/>
              <a:ea typeface="맑은 고딕" pitchFamily="50" charset="-127"/>
            </a:endParaRPr>
          </a:p>
        </p:txBody>
      </p:sp>
      <p:cxnSp>
        <p:nvCxnSpPr>
          <p:cNvPr id="48" name="Straight Arrow Connector 7"/>
          <p:cNvCxnSpPr>
            <a:stCxn id="47" idx="3"/>
          </p:cNvCxnSpPr>
          <p:nvPr/>
        </p:nvCxnSpPr>
        <p:spPr>
          <a:xfrm flipV="1">
            <a:off x="1676599" y="4282282"/>
            <a:ext cx="1530753" cy="148702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8"/>
          <p:cNvCxnSpPr/>
          <p:nvPr/>
        </p:nvCxnSpPr>
        <p:spPr>
          <a:xfrm>
            <a:off x="1728852" y="3586353"/>
            <a:ext cx="1327642" cy="138653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9"/>
          <p:cNvCxnSpPr/>
          <p:nvPr/>
        </p:nvCxnSpPr>
        <p:spPr>
          <a:xfrm>
            <a:off x="1691680" y="2395924"/>
            <a:ext cx="1504528" cy="93928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22"/>
          <p:cNvSpPr txBox="1">
            <a:spLocks noChangeArrowheads="1"/>
          </p:cNvSpPr>
          <p:nvPr/>
        </p:nvSpPr>
        <p:spPr bwMode="auto">
          <a:xfrm>
            <a:off x="678856" y="2242036"/>
            <a:ext cx="145055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 smtClean="0">
                <a:latin typeface="Arial Narrow" panose="020B0606020202030204" pitchFamily="34" charset="0"/>
                <a:ea typeface="맑은 고딕" pitchFamily="50" charset="-127"/>
              </a:rPr>
              <a:t>VV</a:t>
            </a:r>
            <a:endParaRPr lang="en-US" altLang="ko-KR" sz="1400" b="1" dirty="0">
              <a:latin typeface="Arial Narrow" panose="020B0606020202030204" pitchFamily="34" charset="0"/>
              <a:ea typeface="맑은 고딕" pitchFamily="50" charset="-127"/>
            </a:endParaRPr>
          </a:p>
        </p:txBody>
      </p:sp>
      <p:cxnSp>
        <p:nvCxnSpPr>
          <p:cNvPr id="52" name="Straight Arrow Connector 11"/>
          <p:cNvCxnSpPr/>
          <p:nvPr/>
        </p:nvCxnSpPr>
        <p:spPr>
          <a:xfrm>
            <a:off x="2321786" y="5565944"/>
            <a:ext cx="1450551" cy="166384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26"/>
          <p:cNvSpPr txBox="1">
            <a:spLocks noChangeArrowheads="1"/>
          </p:cNvSpPr>
          <p:nvPr/>
        </p:nvSpPr>
        <p:spPr bwMode="auto">
          <a:xfrm>
            <a:off x="375820" y="5363410"/>
            <a:ext cx="19582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Gravity support </a:t>
            </a:r>
            <a:r>
              <a:rPr lang="en-US" altLang="ko-KR" sz="1400" b="1" dirty="0" smtClean="0">
                <a:latin typeface="Arial Narrow" panose="020B0606020202030204" pitchFamily="34" charset="0"/>
                <a:ea typeface="맑은 고딕" pitchFamily="50" charset="-127"/>
              </a:rPr>
              <a:t> /</a:t>
            </a:r>
          </a:p>
          <a:p>
            <a:pPr algn="ctr" eaLnBrk="1" hangingPunct="1"/>
            <a:r>
              <a:rPr lang="en-US" altLang="ko-KR" sz="1400" b="1" dirty="0" smtClean="0">
                <a:latin typeface="Arial Narrow" panose="020B0606020202030204" pitchFamily="34" charset="0"/>
                <a:ea typeface="맑은 고딕" pitchFamily="50" charset="-127"/>
              </a:rPr>
              <a:t>coolant </a:t>
            </a:r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supply plenum</a:t>
            </a:r>
          </a:p>
        </p:txBody>
      </p:sp>
      <p:grpSp>
        <p:nvGrpSpPr>
          <p:cNvPr id="54" name="Group 34"/>
          <p:cNvGrpSpPr>
            <a:grpSpLocks/>
          </p:cNvGrpSpPr>
          <p:nvPr/>
        </p:nvGrpSpPr>
        <p:grpSpPr bwMode="auto">
          <a:xfrm>
            <a:off x="4487809" y="3284984"/>
            <a:ext cx="444231" cy="720996"/>
            <a:chOff x="6781800" y="2762250"/>
            <a:chExt cx="466725" cy="990600"/>
          </a:xfrm>
        </p:grpSpPr>
        <p:cxnSp>
          <p:nvCxnSpPr>
            <p:cNvPr id="55" name="Straight Arrow Connector 14"/>
            <p:cNvCxnSpPr/>
            <p:nvPr/>
          </p:nvCxnSpPr>
          <p:spPr>
            <a:xfrm flipV="1">
              <a:off x="7229475" y="2762250"/>
              <a:ext cx="19050" cy="990600"/>
            </a:xfrm>
            <a:prstGeom prst="straightConnector1">
              <a:avLst/>
            </a:prstGeom>
            <a:ln w="76200">
              <a:solidFill>
                <a:schemeClr val="accent6">
                  <a:lumMod val="75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15"/>
            <p:cNvCxnSpPr/>
            <p:nvPr/>
          </p:nvCxnSpPr>
          <p:spPr>
            <a:xfrm flipH="1">
              <a:off x="6781800" y="3733800"/>
              <a:ext cx="457200" cy="0"/>
            </a:xfrm>
            <a:prstGeom prst="line">
              <a:avLst/>
            </a:prstGeom>
            <a:ln w="635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35"/>
          <p:cNvGrpSpPr>
            <a:grpSpLocks/>
          </p:cNvGrpSpPr>
          <p:nvPr/>
        </p:nvGrpSpPr>
        <p:grpSpPr bwMode="auto">
          <a:xfrm>
            <a:off x="3779912" y="2276872"/>
            <a:ext cx="725275" cy="554612"/>
            <a:chOff x="6477000" y="2971800"/>
            <a:chExt cx="762000" cy="762000"/>
          </a:xfrm>
        </p:grpSpPr>
        <p:cxnSp>
          <p:nvCxnSpPr>
            <p:cNvPr id="58" name="Straight Arrow Connector 17"/>
            <p:cNvCxnSpPr/>
            <p:nvPr/>
          </p:nvCxnSpPr>
          <p:spPr>
            <a:xfrm flipV="1">
              <a:off x="7219950" y="2971800"/>
              <a:ext cx="0" cy="762000"/>
            </a:xfrm>
            <a:prstGeom prst="straightConnector1">
              <a:avLst/>
            </a:prstGeom>
            <a:ln w="76200">
              <a:solidFill>
                <a:schemeClr val="accent6">
                  <a:lumMod val="75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18"/>
            <p:cNvCxnSpPr/>
            <p:nvPr/>
          </p:nvCxnSpPr>
          <p:spPr>
            <a:xfrm flipH="1">
              <a:off x="6477000" y="3733800"/>
              <a:ext cx="762000" cy="0"/>
            </a:xfrm>
            <a:prstGeom prst="line">
              <a:avLst/>
            </a:prstGeom>
            <a:ln w="635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39"/>
          <p:cNvGrpSpPr>
            <a:grpSpLocks/>
          </p:cNvGrpSpPr>
          <p:nvPr/>
        </p:nvGrpSpPr>
        <p:grpSpPr bwMode="auto">
          <a:xfrm>
            <a:off x="3774717" y="4653136"/>
            <a:ext cx="725275" cy="554612"/>
            <a:chOff x="6477000" y="2971800"/>
            <a:chExt cx="762000" cy="762000"/>
          </a:xfrm>
        </p:grpSpPr>
        <p:cxnSp>
          <p:nvCxnSpPr>
            <p:cNvPr id="61" name="Straight Arrow Connector 20"/>
            <p:cNvCxnSpPr/>
            <p:nvPr/>
          </p:nvCxnSpPr>
          <p:spPr>
            <a:xfrm flipV="1">
              <a:off x="7219950" y="2971800"/>
              <a:ext cx="0" cy="762000"/>
            </a:xfrm>
            <a:prstGeom prst="straightConnector1">
              <a:avLst/>
            </a:prstGeom>
            <a:ln w="76200">
              <a:solidFill>
                <a:schemeClr val="accent6">
                  <a:lumMod val="75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21"/>
            <p:cNvCxnSpPr/>
            <p:nvPr/>
          </p:nvCxnSpPr>
          <p:spPr>
            <a:xfrm flipH="1">
              <a:off x="6477000" y="3733800"/>
              <a:ext cx="762000" cy="0"/>
            </a:xfrm>
            <a:prstGeom prst="line">
              <a:avLst/>
            </a:prstGeom>
            <a:ln w="635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TextBox 47"/>
          <p:cNvSpPr txBox="1">
            <a:spLocks noChangeArrowheads="1"/>
          </p:cNvSpPr>
          <p:nvPr/>
        </p:nvSpPr>
        <p:spPr bwMode="auto">
          <a:xfrm>
            <a:off x="6791261" y="1883967"/>
            <a:ext cx="181318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Internal VV maintenance space expanded</a:t>
            </a:r>
          </a:p>
        </p:txBody>
      </p:sp>
      <p:cxnSp>
        <p:nvCxnSpPr>
          <p:cNvPr id="64" name="Straight Arrow Connector 24"/>
          <p:cNvCxnSpPr/>
          <p:nvPr/>
        </p:nvCxnSpPr>
        <p:spPr>
          <a:xfrm flipH="1">
            <a:off x="4864000" y="2415337"/>
            <a:ext cx="2156272" cy="869647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55"/>
          <p:cNvSpPr txBox="1">
            <a:spLocks noChangeArrowheads="1"/>
          </p:cNvSpPr>
          <p:nvPr/>
        </p:nvSpPr>
        <p:spPr bwMode="auto">
          <a:xfrm>
            <a:off x="6791261" y="5589240"/>
            <a:ext cx="18131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Coolant supply from below</a:t>
            </a:r>
          </a:p>
        </p:txBody>
      </p:sp>
      <p:cxnSp>
        <p:nvCxnSpPr>
          <p:cNvPr id="66" name="Straight Arrow Connector 28"/>
          <p:cNvCxnSpPr/>
          <p:nvPr/>
        </p:nvCxnSpPr>
        <p:spPr>
          <a:xfrm flipH="1" flipV="1">
            <a:off x="4527680" y="5833752"/>
            <a:ext cx="2348576" cy="17098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29"/>
          <p:cNvCxnSpPr/>
          <p:nvPr/>
        </p:nvCxnSpPr>
        <p:spPr bwMode="auto">
          <a:xfrm flipH="1">
            <a:off x="6091810" y="3016706"/>
            <a:ext cx="1216494" cy="0"/>
          </a:xfrm>
          <a:prstGeom prst="straightConnector1">
            <a:avLst/>
          </a:prstGeom>
          <a:ln w="635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54"/>
          <p:cNvSpPr txBox="1">
            <a:spLocks noChangeArrowheads="1"/>
          </p:cNvSpPr>
          <p:nvPr/>
        </p:nvSpPr>
        <p:spPr bwMode="auto">
          <a:xfrm>
            <a:off x="7074982" y="3645614"/>
            <a:ext cx="181749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Horizontal assisted maintenance</a:t>
            </a:r>
          </a:p>
        </p:txBody>
      </p:sp>
      <p:cxnSp>
        <p:nvCxnSpPr>
          <p:cNvPr id="69" name="Straight Arrow Connector 34"/>
          <p:cNvCxnSpPr/>
          <p:nvPr/>
        </p:nvCxnSpPr>
        <p:spPr bwMode="auto">
          <a:xfrm>
            <a:off x="4283968" y="1484784"/>
            <a:ext cx="0" cy="720996"/>
          </a:xfrm>
          <a:prstGeom prst="straightConnector1">
            <a:avLst/>
          </a:prstGeom>
          <a:ln w="60325">
            <a:solidFill>
              <a:schemeClr val="tx1"/>
            </a:solidFill>
            <a:headEnd type="stealth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22"/>
          <p:cNvSpPr txBox="1">
            <a:spLocks noChangeArrowheads="1"/>
          </p:cNvSpPr>
          <p:nvPr/>
        </p:nvSpPr>
        <p:spPr bwMode="auto">
          <a:xfrm>
            <a:off x="323528" y="1700808"/>
            <a:ext cx="145055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>
                <a:latin typeface="Arial Narrow" panose="020B0606020202030204" pitchFamily="34" charset="0"/>
                <a:ea typeface="맑은 고딕" pitchFamily="50" charset="-127"/>
              </a:rPr>
              <a:t>Enlarged TF</a:t>
            </a:r>
          </a:p>
        </p:txBody>
      </p:sp>
      <p:cxnSp>
        <p:nvCxnSpPr>
          <p:cNvPr id="71" name="Straight Arrow Connector 45"/>
          <p:cNvCxnSpPr/>
          <p:nvPr/>
        </p:nvCxnSpPr>
        <p:spPr>
          <a:xfrm>
            <a:off x="1636960" y="1901303"/>
            <a:ext cx="1656184" cy="339286"/>
          </a:xfrm>
          <a:prstGeom prst="straightConnector1">
            <a:avLst/>
          </a:prstGeom>
          <a:ln w="15875">
            <a:solidFill>
              <a:srgbClr val="FF0000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17"/>
          <p:cNvSpPr txBox="1">
            <a:spLocks noChangeArrowheads="1"/>
          </p:cNvSpPr>
          <p:nvPr/>
        </p:nvSpPr>
        <p:spPr bwMode="auto">
          <a:xfrm>
            <a:off x="205184" y="3266400"/>
            <a:ext cx="181318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ko-KR" sz="1400" b="1" dirty="0">
                <a:latin typeface="Arial Narrow" panose="020B0606020202030204" pitchFamily="34" charset="0"/>
                <a:ea typeface="맑은 고딕" pitchFamily="50" charset="-127"/>
              </a:rPr>
              <a:t>Semi-permanent Inboard Shield structure </a:t>
            </a:r>
          </a:p>
        </p:txBody>
      </p:sp>
      <p:cxnSp>
        <p:nvCxnSpPr>
          <p:cNvPr id="73" name="Straight Arrow Connector 29"/>
          <p:cNvCxnSpPr/>
          <p:nvPr/>
        </p:nvCxnSpPr>
        <p:spPr bwMode="auto">
          <a:xfrm flipH="1">
            <a:off x="6012160" y="4024818"/>
            <a:ext cx="1216494" cy="0"/>
          </a:xfrm>
          <a:prstGeom prst="straightConnector1">
            <a:avLst/>
          </a:prstGeom>
          <a:ln w="635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Arrow Connector 29"/>
          <p:cNvCxnSpPr/>
          <p:nvPr/>
        </p:nvCxnSpPr>
        <p:spPr bwMode="auto">
          <a:xfrm flipH="1">
            <a:off x="6164560" y="5013176"/>
            <a:ext cx="1216494" cy="0"/>
          </a:xfrm>
          <a:prstGeom prst="straightConnector1">
            <a:avLst/>
          </a:prstGeom>
          <a:ln w="635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70036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>
                <a:solidFill>
                  <a:schemeClr val="tx1"/>
                </a:solidFill>
              </a:rPr>
              <a:t>Concept of Vertical Maintenance [II]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267744" y="713188"/>
            <a:ext cx="6264696" cy="151216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ko-KR" sz="1800" dirty="0" smtClean="0"/>
              <a:t>An </a:t>
            </a:r>
            <a:r>
              <a:rPr lang="en-US" altLang="ko-KR" sz="1800" dirty="0"/>
              <a:t>option to consider is to gain </a:t>
            </a:r>
            <a:r>
              <a:rPr lang="en-US" altLang="ko-KR" sz="1800" dirty="0" err="1"/>
              <a:t>divertor</a:t>
            </a:r>
            <a:r>
              <a:rPr lang="en-US" altLang="ko-KR" sz="1800" dirty="0"/>
              <a:t> access by removing the central outboard blanket module to gain access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719772" y="1743670"/>
            <a:ext cx="327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Divertor modules shortened and blanket segment added </a:t>
            </a:r>
            <a:endParaRPr 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9" y="980728"/>
            <a:ext cx="2336404" cy="5429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4147" y="2937250"/>
            <a:ext cx="3266819" cy="2787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4920" y="1505866"/>
            <a:ext cx="2905552" cy="4465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3612875" y="5756079"/>
            <a:ext cx="21980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dirty="0" smtClean="0">
                <a:latin typeface="Arial Narrow" panose="020B0606020202030204" pitchFamily="34" charset="0"/>
                <a:ea typeface="맑은 고딕" panose="020B0503020000020004" pitchFamily="50" charset="-127"/>
              </a:rPr>
              <a:t>outboard blanket modules</a:t>
            </a:r>
            <a:endParaRPr lang="en-US" dirty="0">
              <a:latin typeface="Arial Narrow" panose="020B060602020203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8" name="Straight Arrow Connector 11"/>
          <p:cNvCxnSpPr/>
          <p:nvPr/>
        </p:nvCxnSpPr>
        <p:spPr>
          <a:xfrm>
            <a:off x="5810966" y="2297954"/>
            <a:ext cx="1258293" cy="1080120"/>
          </a:xfrm>
          <a:prstGeom prst="straightConnector1">
            <a:avLst/>
          </a:prstGeom>
          <a:ln w="15875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4"/>
          <p:cNvCxnSpPr/>
          <p:nvPr/>
        </p:nvCxnSpPr>
        <p:spPr>
          <a:xfrm>
            <a:off x="5810966" y="2297954"/>
            <a:ext cx="1330301" cy="3183564"/>
          </a:xfrm>
          <a:prstGeom prst="straightConnector1">
            <a:avLst/>
          </a:prstGeom>
          <a:ln w="15875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8"/>
          <p:cNvCxnSpPr/>
          <p:nvPr/>
        </p:nvCxnSpPr>
        <p:spPr>
          <a:xfrm flipH="1" flipV="1">
            <a:off x="3684883" y="5356202"/>
            <a:ext cx="910084" cy="398137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V="1">
            <a:off x="4594967" y="5208699"/>
            <a:ext cx="0" cy="545639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10"/>
          <p:cNvCxnSpPr/>
          <p:nvPr/>
        </p:nvCxnSpPr>
        <p:spPr>
          <a:xfrm flipH="1" flipV="1">
            <a:off x="1170657" y="1361851"/>
            <a:ext cx="1712150" cy="554981"/>
          </a:xfrm>
          <a:prstGeom prst="straightConnector1">
            <a:avLst/>
          </a:prstGeom>
          <a:ln w="15875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18"/>
          <p:cNvCxnSpPr/>
          <p:nvPr/>
        </p:nvCxnSpPr>
        <p:spPr>
          <a:xfrm flipV="1">
            <a:off x="4594967" y="4958066"/>
            <a:ext cx="850116" cy="796272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83020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/>
              <a:t>Blanket Module Configuration </a:t>
            </a:r>
            <a:r>
              <a:rPr lang="en-US" sz="2800" dirty="0" smtClean="0"/>
              <a:t>(water cooling)</a:t>
            </a:r>
            <a:endParaRPr lang="en-US" sz="2800" dirty="0"/>
          </a:p>
        </p:txBody>
      </p:sp>
      <p:grpSp>
        <p:nvGrpSpPr>
          <p:cNvPr id="66" name="그룹 65"/>
          <p:cNvGrpSpPr/>
          <p:nvPr/>
        </p:nvGrpSpPr>
        <p:grpSpPr>
          <a:xfrm>
            <a:off x="6228184" y="836712"/>
            <a:ext cx="2401229" cy="3018349"/>
            <a:chOff x="251520" y="1324799"/>
            <a:chExt cx="2736304" cy="3541280"/>
          </a:xfrm>
        </p:grpSpPr>
        <p:grpSp>
          <p:nvGrpSpPr>
            <p:cNvPr id="5" name="그룹 4"/>
            <p:cNvGrpSpPr/>
            <p:nvPr/>
          </p:nvGrpSpPr>
          <p:grpSpPr>
            <a:xfrm>
              <a:off x="355776" y="1459489"/>
              <a:ext cx="2632048" cy="3265655"/>
              <a:chOff x="211760" y="692697"/>
              <a:chExt cx="2984364" cy="3553687"/>
            </a:xfrm>
          </p:grpSpPr>
          <p:pic>
            <p:nvPicPr>
              <p:cNvPr id="9" name="Picture 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91680" y="2561619"/>
                <a:ext cx="1504444" cy="162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" name="Picture 5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760" y="2626384"/>
                <a:ext cx="1504444" cy="162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" name="그룹 3"/>
              <p:cNvGrpSpPr/>
              <p:nvPr/>
            </p:nvGrpSpPr>
            <p:grpSpPr>
              <a:xfrm>
                <a:off x="211760" y="692697"/>
                <a:ext cx="1008006" cy="1656184"/>
                <a:chOff x="211760" y="692697"/>
                <a:chExt cx="1008006" cy="1656184"/>
              </a:xfrm>
            </p:grpSpPr>
            <p:pic>
              <p:nvPicPr>
                <p:cNvPr id="7" name="Picture 2" descr="D:\DEMO\발표자료\그림 - Divertor, Blanket, VV\6.jpg"/>
                <p:cNvPicPr>
                  <a:picLocks noChangeAspect="1" noChangeArrowheads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8597" t="6290" r="5797" b="7888"/>
                <a:stretch/>
              </p:blipFill>
              <p:spPr bwMode="auto">
                <a:xfrm>
                  <a:off x="211760" y="692697"/>
                  <a:ext cx="1008006" cy="165618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" name="순서도: 데이터 2"/>
                <p:cNvSpPr/>
                <p:nvPr/>
              </p:nvSpPr>
              <p:spPr bwMode="auto">
                <a:xfrm rot="1023161" flipH="1">
                  <a:off x="820861" y="1425726"/>
                  <a:ext cx="359814" cy="271720"/>
                </a:xfrm>
                <a:prstGeom prst="flowChartInputOutput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Impact" pitchFamily="34" charset="0"/>
                    <a:ea typeface="굴림" pitchFamily="50" charset="-127"/>
                  </a:endParaRPr>
                </a:p>
              </p:txBody>
            </p:sp>
          </p:grpSp>
          <p:pic>
            <p:nvPicPr>
              <p:cNvPr id="12" name="Picture 5" descr="C:\Users\user\Desktop\화살표2\화살표1.png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colorTemperature colorTemp="3625"/>
                        </a14:imgEffect>
                        <a14:imgEffect>
                          <a14:saturation sat="17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4080014">
                <a:off x="891161" y="1438561"/>
                <a:ext cx="1417727" cy="10425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5" name="직사각형 64"/>
            <p:cNvSpPr/>
            <p:nvPr/>
          </p:nvSpPr>
          <p:spPr bwMode="auto">
            <a:xfrm>
              <a:off x="251520" y="1324799"/>
              <a:ext cx="2736304" cy="3541280"/>
            </a:xfrm>
            <a:prstGeom prst="rect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Impact" pitchFamily="34" charset="0"/>
                <a:ea typeface="굴림" pitchFamily="50" charset="-127"/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456261" y="1013412"/>
            <a:ext cx="7876196" cy="5295908"/>
            <a:chOff x="1137481" y="24492872"/>
            <a:chExt cx="12072841" cy="9483307"/>
          </a:xfrm>
        </p:grpSpPr>
        <p:pic>
          <p:nvPicPr>
            <p:cNvPr id="67" name="Picture 2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0425" y="24492872"/>
              <a:ext cx="5179807" cy="4459977"/>
            </a:xfrm>
            <a:prstGeom prst="rect">
              <a:avLst/>
            </a:prstGeom>
            <a:noFill/>
            <a:ln>
              <a:solidFill>
                <a:schemeClr val="accent5">
                  <a:lumMod val="50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pic>
          <p:nvPicPr>
            <p:cNvPr id="69" name="Picture 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0425" y="30033053"/>
              <a:ext cx="11409897" cy="3943126"/>
            </a:xfrm>
            <a:prstGeom prst="rect">
              <a:avLst/>
            </a:prstGeom>
            <a:noFill/>
            <a:ln>
              <a:solidFill>
                <a:schemeClr val="accent5">
                  <a:lumMod val="50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cxnSp>
          <p:nvCxnSpPr>
            <p:cNvPr id="70" name="직선 연결선 69"/>
            <p:cNvCxnSpPr/>
            <p:nvPr/>
          </p:nvCxnSpPr>
          <p:spPr bwMode="auto">
            <a:xfrm flipH="1" flipV="1">
              <a:off x="1137481" y="27458321"/>
              <a:ext cx="1541531" cy="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꺾인 연결선 70"/>
            <p:cNvCxnSpPr>
              <a:endCxn id="69" idx="1"/>
            </p:cNvCxnSpPr>
            <p:nvPr/>
          </p:nvCxnSpPr>
          <p:spPr bwMode="auto">
            <a:xfrm rot="16200000" flipH="1">
              <a:off x="-789866" y="29414326"/>
              <a:ext cx="4517639" cy="662941"/>
            </a:xfrm>
            <a:prstGeom prst="bentConnector2">
              <a:avLst/>
            </a:prstGeom>
            <a:noFill/>
            <a:ln w="3810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triangle" w="lg" len="med"/>
            </a:ln>
            <a:effectLst/>
          </p:spPr>
        </p:cxnSp>
      </p:grpSp>
      <p:sp>
        <p:nvSpPr>
          <p:cNvPr id="11" name="TextBox 10"/>
          <p:cNvSpPr txBox="1"/>
          <p:nvPr/>
        </p:nvSpPr>
        <p:spPr>
          <a:xfrm>
            <a:off x="5076056" y="3933056"/>
            <a:ext cx="2069797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l"/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(Mixed pebbles of </a:t>
            </a:r>
          </a:p>
          <a:p>
            <a:pPr algn="l"/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Li</a:t>
            </a:r>
            <a:r>
              <a:rPr lang="en-US" altLang="ko-KR" baseline="-25000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4</a:t>
            </a:r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SiO</a:t>
            </a:r>
            <a:r>
              <a:rPr lang="en-US" altLang="ko-KR" baseline="-25000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4</a:t>
            </a:r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 &amp;Be</a:t>
            </a:r>
            <a:r>
              <a:rPr lang="en-US" altLang="ko-KR" baseline="-25000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12</a:t>
            </a:r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Ti)</a:t>
            </a:r>
            <a:endParaRPr lang="ko-KR" altLang="en-US" dirty="0">
              <a:solidFill>
                <a:srgbClr val="0000FF"/>
              </a:solidFill>
              <a:latin typeface="Arial" panose="020B0604020202020204" pitchFamily="34" charset="0"/>
              <a:ea typeface="Arial Unicode MS" panose="020B06040202020202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7523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Neutron Wall Loading Distribution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323528" y="1043444"/>
            <a:ext cx="7776864" cy="369332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457200" indent="-457200" algn="l" defTabSz="1138513">
              <a:spcBef>
                <a:spcPct val="10000"/>
              </a:spcBef>
              <a:buFont typeface="Wingdings" panose="05000000000000000000" pitchFamily="2" charset="2"/>
              <a:buChar char="§"/>
              <a:defRPr/>
            </a:pPr>
            <a:r>
              <a:rPr lang="es-ES" altLang="ko-KR" sz="180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Fusion</a:t>
            </a:r>
            <a:r>
              <a:rPr lang="es-ES" altLang="ko-KR" sz="18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s-ES" altLang="ko-KR" sz="180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power</a:t>
            </a:r>
            <a:r>
              <a:rPr lang="es-ES" altLang="ko-KR" sz="18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= 2200 MW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344995" y="2722398"/>
            <a:ext cx="3362909" cy="2455397"/>
            <a:chOff x="5997205" y="2206760"/>
            <a:chExt cx="6138465" cy="4038880"/>
          </a:xfrm>
        </p:grpSpPr>
        <p:grpSp>
          <p:nvGrpSpPr>
            <p:cNvPr id="16" name="그룹 15"/>
            <p:cNvGrpSpPr/>
            <p:nvPr/>
          </p:nvGrpSpPr>
          <p:grpSpPr>
            <a:xfrm>
              <a:off x="7289257" y="2206760"/>
              <a:ext cx="3910309" cy="4038880"/>
              <a:chOff x="3779912" y="1412776"/>
              <a:chExt cx="2160240" cy="1870524"/>
            </a:xfrm>
          </p:grpSpPr>
          <p:pic>
            <p:nvPicPr>
              <p:cNvPr id="17" name="Picture 3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3779912" y="1412776"/>
                <a:ext cx="2160240" cy="1870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" name="자유형 17"/>
              <p:cNvSpPr/>
              <p:nvPr/>
            </p:nvSpPr>
            <p:spPr>
              <a:xfrm>
                <a:off x="4436932" y="2483948"/>
                <a:ext cx="792088" cy="698594"/>
              </a:xfrm>
              <a:custGeom>
                <a:avLst/>
                <a:gdLst>
                  <a:gd name="connsiteX0" fmla="*/ 522 w 2134122"/>
                  <a:gd name="connsiteY0" fmla="*/ 1674862 h 1758945"/>
                  <a:gd name="connsiteX1" fmla="*/ 74095 w 2134122"/>
                  <a:gd name="connsiteY1" fmla="*/ 623827 h 1758945"/>
                  <a:gd name="connsiteX2" fmla="*/ 462977 w 2134122"/>
                  <a:gd name="connsiteY2" fmla="*/ 35248 h 1758945"/>
                  <a:gd name="connsiteX3" fmla="*/ 1240743 w 2134122"/>
                  <a:gd name="connsiteY3" fmla="*/ 161372 h 1758945"/>
                  <a:gd name="connsiteX4" fmla="*/ 1881874 w 2134122"/>
                  <a:gd name="connsiteY4" fmla="*/ 939138 h 1758945"/>
                  <a:gd name="connsiteX5" fmla="*/ 2134122 w 2134122"/>
                  <a:gd name="connsiteY5" fmla="*/ 1758945 h 175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4122" h="1758945">
                    <a:moveTo>
                      <a:pt x="522" y="1674862"/>
                    </a:moveTo>
                    <a:cubicBezTo>
                      <a:pt x="-1230" y="1285979"/>
                      <a:pt x="-2981" y="897096"/>
                      <a:pt x="74095" y="623827"/>
                    </a:cubicBezTo>
                    <a:cubicBezTo>
                      <a:pt x="151171" y="350558"/>
                      <a:pt x="268536" y="112324"/>
                      <a:pt x="462977" y="35248"/>
                    </a:cubicBezTo>
                    <a:cubicBezTo>
                      <a:pt x="657418" y="-41828"/>
                      <a:pt x="1004260" y="10724"/>
                      <a:pt x="1240743" y="161372"/>
                    </a:cubicBezTo>
                    <a:cubicBezTo>
                      <a:pt x="1477226" y="312020"/>
                      <a:pt x="1732978" y="672876"/>
                      <a:pt x="1881874" y="939138"/>
                    </a:cubicBezTo>
                    <a:cubicBezTo>
                      <a:pt x="2030770" y="1205400"/>
                      <a:pt x="2083322" y="1490931"/>
                      <a:pt x="2134122" y="175894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none" w="med" len="med"/>
                <a:tailEnd type="arrow" w="lg" len="lg"/>
              </a:ln>
              <a:effectLst>
                <a:outerShdw blurRad="50800" dist="25400" dir="2700000" algn="tl" rotWithShape="0">
                  <a:prstClr val="black">
                    <a:alpha val="30000"/>
                  </a:prstClr>
                </a:outerShdw>
              </a:effectLst>
              <a:scene3d>
                <a:camera prst="orthographicFront"/>
                <a:lightRig rig="soft" dir="t"/>
              </a:scene3d>
              <a:sp3d prstMaterial="matte">
                <a:bevelT w="12700" h="25400"/>
                <a:bevelB w="127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11109772" y="3396354"/>
              <a:ext cx="1025898" cy="934642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Outboard</a:t>
              </a:r>
            </a:p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Blanket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997205" y="4512630"/>
              <a:ext cx="1025897" cy="770951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Inboard</a:t>
              </a:r>
            </a:p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Blanket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9453589" y="2242764"/>
              <a:ext cx="1025897" cy="770951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 err="1">
                  <a:latin typeface="Arial Narrow" panose="020B0606020202030204" pitchFamily="34" charset="0"/>
                  <a:ea typeface="나눔고딕" pitchFamily="50" charset="-127"/>
                </a:rPr>
                <a:t>Divertor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cxnSp>
          <p:nvCxnSpPr>
            <p:cNvPr id="32" name="Straight Arrow Connector 28"/>
            <p:cNvCxnSpPr/>
            <p:nvPr/>
          </p:nvCxnSpPr>
          <p:spPr>
            <a:xfrm flipH="1">
              <a:off x="10242134" y="3862944"/>
              <a:ext cx="885424" cy="66575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28"/>
            <p:cNvCxnSpPr/>
            <p:nvPr/>
          </p:nvCxnSpPr>
          <p:spPr>
            <a:xfrm flipH="1">
              <a:off x="8878993" y="2696922"/>
              <a:ext cx="574596" cy="31901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28"/>
            <p:cNvCxnSpPr/>
            <p:nvPr/>
          </p:nvCxnSpPr>
          <p:spPr>
            <a:xfrm>
              <a:off x="7074634" y="4898105"/>
              <a:ext cx="740556" cy="49478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그룹 6"/>
          <p:cNvGrpSpPr/>
          <p:nvPr/>
        </p:nvGrpSpPr>
        <p:grpSpPr>
          <a:xfrm>
            <a:off x="4358267" y="2031183"/>
            <a:ext cx="4750237" cy="3630065"/>
            <a:chOff x="-916827" y="1182000"/>
            <a:chExt cx="6290540" cy="5620550"/>
          </a:xfrm>
        </p:grpSpPr>
        <p:pic>
          <p:nvPicPr>
            <p:cNvPr id="2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916827" y="2055884"/>
              <a:ext cx="5251672" cy="4746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TextBox 24"/>
            <p:cNvSpPr txBox="1"/>
            <p:nvPr/>
          </p:nvSpPr>
          <p:spPr>
            <a:xfrm>
              <a:off x="2846638" y="1182000"/>
              <a:ext cx="2527075" cy="491901"/>
            </a:xfrm>
            <a:prstGeom prst="rect">
              <a:avLst/>
            </a:prstGeom>
            <a:noFill/>
          </p:spPr>
          <p:txBody>
            <a:bodyPr wrap="square" lIns="70784" tIns="35392" rIns="70784" bIns="35392" rtlCol="0">
              <a:spAutoFit/>
            </a:bodyPr>
            <a:lstStyle/>
            <a:p>
              <a:r>
                <a:rPr lang="en-US" altLang="ko-KR" sz="1600" b="1" dirty="0">
                  <a:latin typeface="Arial Narrow" panose="020B0606020202030204" pitchFamily="34" charset="0"/>
                  <a:cs typeface="Arial" panose="020B0604020202020204" pitchFamily="34" charset="0"/>
                </a:rPr>
                <a:t>Max</a:t>
              </a:r>
              <a:r>
                <a:rPr lang="en-US" altLang="ko-KR" sz="1600" b="1" dirty="0" smtClean="0">
                  <a:latin typeface="Arial Narrow" panose="020B0606020202030204" pitchFamily="34" charset="0"/>
                  <a:cs typeface="Arial" panose="020B0604020202020204" pitchFamily="34" charset="0"/>
                </a:rPr>
                <a:t>. 2.91 </a:t>
              </a:r>
              <a:r>
                <a:rPr lang="en-US" altLang="ko-KR" sz="1600" b="1" dirty="0">
                  <a:latin typeface="Arial Narrow" panose="020B0606020202030204" pitchFamily="34" charset="0"/>
                  <a:cs typeface="Arial" panose="020B0604020202020204" pitchFamily="34" charset="0"/>
                </a:rPr>
                <a:t>MW/m</a:t>
              </a:r>
              <a:r>
                <a:rPr lang="en-US" altLang="ko-KR" sz="1600" b="1" baseline="30000" dirty="0">
                  <a:latin typeface="Arial Narrow" panose="020B0606020202030204" pitchFamily="34" charset="0"/>
                  <a:cs typeface="Arial" panose="020B0604020202020204" pitchFamily="34" charset="0"/>
                </a:rPr>
                <a:t>2</a:t>
              </a:r>
              <a:endParaRPr lang="ko-KR" altLang="en-US" sz="1600" b="1" baseline="30000" dirty="0"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846638" y="2710816"/>
              <a:ext cx="1025898" cy="934642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Outboard</a:t>
              </a:r>
            </a:p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Blanket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-213702" y="4475012"/>
              <a:ext cx="1025897" cy="770951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Inboard</a:t>
              </a:r>
            </a:p>
            <a:p>
              <a:pPr algn="ctr"/>
              <a:r>
                <a:rPr lang="en-US" altLang="ko-KR" sz="1600" b="1" dirty="0">
                  <a:latin typeface="Arial Narrow" panose="020B0606020202030204" pitchFamily="34" charset="0"/>
                  <a:ea typeface="나눔고딕" pitchFamily="50" charset="-127"/>
                </a:rPr>
                <a:t>Blanket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938426" y="2551933"/>
              <a:ext cx="1025897" cy="770951"/>
            </a:xfrm>
            <a:prstGeom prst="rect">
              <a:avLst/>
            </a:prstGeom>
            <a:noFill/>
          </p:spPr>
          <p:txBody>
            <a:bodyPr wrap="none" lIns="13934" tIns="13934" rIns="13934" bIns="13934" rtlCol="0" anchor="ctr" anchorCtr="0">
              <a:noAutofit/>
            </a:bodyPr>
            <a:lstStyle/>
            <a:p>
              <a:pPr algn="ctr"/>
              <a:r>
                <a:rPr lang="en-US" altLang="ko-KR" sz="1600" b="1" dirty="0" err="1">
                  <a:latin typeface="Arial Narrow" panose="020B0606020202030204" pitchFamily="34" charset="0"/>
                  <a:ea typeface="나눔고딕" pitchFamily="50" charset="-127"/>
                </a:rPr>
                <a:t>Divertor</a:t>
              </a:r>
              <a:endParaRPr lang="ko-KR" altLang="en-US" sz="1600" b="1" dirty="0">
                <a:latin typeface="Arial Narrow" panose="020B0606020202030204" pitchFamily="34" charset="0"/>
                <a:ea typeface="나눔고딕" pitchFamily="50" charset="-127"/>
              </a:endParaRPr>
            </a:p>
          </p:txBody>
        </p:sp>
        <p:cxnSp>
          <p:nvCxnSpPr>
            <p:cNvPr id="35" name="Straight Arrow Connector 28"/>
            <p:cNvCxnSpPr/>
            <p:nvPr/>
          </p:nvCxnSpPr>
          <p:spPr>
            <a:xfrm flipV="1">
              <a:off x="4087484" y="1673901"/>
              <a:ext cx="0" cy="621733"/>
            </a:xfrm>
            <a:prstGeom prst="straightConnector1">
              <a:avLst/>
            </a:prstGeom>
            <a:ln w="15875">
              <a:solidFill>
                <a:srgbClr val="00B0F0"/>
              </a:solidFill>
              <a:headEnd type="triangle" w="lg" len="me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9002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3D Global TBR (Tritium Breeding Ratio)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358733" y="4249896"/>
            <a:ext cx="6733547" cy="415498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285750" indent="-285750" algn="l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altLang="ko-KR" dirty="0"/>
              <a:t>MCNP Calculation with the help of MCAM developed by Chinese FDS team </a:t>
            </a: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5746330"/>
              </p:ext>
            </p:extLst>
          </p:nvPr>
        </p:nvGraphicFramePr>
        <p:xfrm>
          <a:off x="2158933" y="4753952"/>
          <a:ext cx="4980384" cy="1483360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1668016"/>
                <a:gridCol w="1728192"/>
                <a:gridCol w="1584176"/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Breeder </a:t>
                      </a:r>
                      <a:r>
                        <a:rPr lang="en-US" altLang="ko-KR" sz="1400" b="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Pebble</a:t>
                      </a:r>
                      <a:endParaRPr lang="ko-KR" altLang="en-US" sz="1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Multiplier Pebble</a:t>
                      </a:r>
                      <a:endParaRPr lang="ko-KR" altLang="en-US" sz="1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Global TBR</a:t>
                      </a:r>
                      <a:endParaRPr lang="ko-KR" altLang="en-US" sz="14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SiO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ko-KR" altLang="en-US" sz="1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</a:t>
                      </a:r>
                      <a:endParaRPr lang="ko-KR" altLang="en-US" sz="1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&gt; 1.20  </a:t>
                      </a:r>
                      <a:endParaRPr lang="ko-KR" altLang="en-US" sz="1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SiO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ko-KR" altLang="en-US" sz="1400" b="1" dirty="0" smtClean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 </a:t>
                      </a:r>
                      <a:endParaRPr lang="ko-KR" altLang="en-US" sz="1400" b="1" dirty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&lt; 1.00  (so far)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SiO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ko-KR" altLang="en-US" sz="1400" b="1" baseline="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1400" b="1" baseline="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+ 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</a:t>
                      </a:r>
                      <a:r>
                        <a:rPr lang="en-US" altLang="ko-KR" sz="1400" b="1" baseline="-2500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Ti  (Mixed</a:t>
                      </a:r>
                      <a:r>
                        <a:rPr lang="en-US" altLang="ko-KR" sz="1400" b="1" baseline="0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pebbles)</a:t>
                      </a:r>
                      <a:endParaRPr lang="ko-KR" altLang="en-US" sz="1400" b="1" dirty="0" smtClean="0">
                        <a:solidFill>
                          <a:srgbClr val="0000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000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~  1.00  (so far)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" name="Picture 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235148"/>
            <a:ext cx="3528392" cy="2923372"/>
          </a:xfrm>
          <a:prstGeom prst="rect">
            <a:avLst/>
          </a:prstGeom>
          <a:ln>
            <a:solidFill>
              <a:schemeClr val="accent5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358733" y="764704"/>
            <a:ext cx="5976664" cy="415498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285750" indent="-285750" algn="l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altLang="ko-KR" dirty="0"/>
              <a:t>MCNP </a:t>
            </a:r>
            <a:r>
              <a:rPr lang="en-US" altLang="ko-KR" dirty="0" smtClean="0"/>
              <a:t>model – </a:t>
            </a:r>
            <a:r>
              <a:rPr lang="en-US" altLang="ko-KR" dirty="0" err="1" smtClean="0"/>
              <a:t>tokamak</a:t>
            </a:r>
            <a:r>
              <a:rPr lang="en-US" altLang="ko-KR" dirty="0" smtClean="0"/>
              <a:t> 45</a:t>
            </a:r>
            <a:r>
              <a:rPr lang="en-US" altLang="ko-KR" dirty="0" smtClean="0">
                <a:sym typeface="Symbol"/>
              </a:rPr>
              <a:t></a:t>
            </a:r>
            <a:r>
              <a:rPr lang="en-US" altLang="ko-KR" dirty="0" smtClean="0"/>
              <a:t> sector</a:t>
            </a:r>
            <a:endParaRPr lang="en-US" altLang="ko-KR" dirty="0"/>
          </a:p>
        </p:txBody>
      </p:sp>
      <p:pic>
        <p:nvPicPr>
          <p:cNvPr id="18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7239" y="1457470"/>
            <a:ext cx="3495309" cy="2478728"/>
          </a:xfrm>
          <a:prstGeom prst="rect">
            <a:avLst/>
          </a:prstGeom>
          <a:ln>
            <a:solidFill>
              <a:schemeClr val="accent5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9" name="직사각형 18"/>
          <p:cNvSpPr/>
          <p:nvPr/>
        </p:nvSpPr>
        <p:spPr bwMode="auto">
          <a:xfrm>
            <a:off x="2303748" y="2940457"/>
            <a:ext cx="540060" cy="360040"/>
          </a:xfrm>
          <a:prstGeom prst="rect">
            <a:avLst/>
          </a:prstGeom>
          <a:noFill/>
          <a:ln w="38100" cap="flat" cmpd="sng" algn="ctr">
            <a:solidFill>
              <a:srgbClr val="FFFF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094163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81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charset="-127"/>
              <a:ea typeface="굴림" charset="-127"/>
            </a:endParaRPr>
          </a:p>
        </p:txBody>
      </p:sp>
      <p:cxnSp>
        <p:nvCxnSpPr>
          <p:cNvPr id="22" name="직선 연결선 21"/>
          <p:cNvCxnSpPr/>
          <p:nvPr/>
        </p:nvCxnSpPr>
        <p:spPr bwMode="auto">
          <a:xfrm flipH="1">
            <a:off x="2836304" y="1457470"/>
            <a:ext cx="2240935" cy="1482987"/>
          </a:xfrm>
          <a:prstGeom prst="line">
            <a:avLst/>
          </a:prstGeom>
          <a:noFill/>
          <a:ln w="28575" cap="flat" cmpd="sng" algn="ctr">
            <a:gradFill>
              <a:gsLst>
                <a:gs pos="0">
                  <a:schemeClr val="accent1">
                    <a:lumMod val="75000"/>
                  </a:schemeClr>
                </a:gs>
                <a:gs pos="24000">
                  <a:schemeClr val="accent1">
                    <a:shade val="67500"/>
                    <a:satMod val="115000"/>
                  </a:schemeClr>
                </a:gs>
                <a:gs pos="100000">
                  <a:srgbClr val="FFFF00"/>
                </a:gs>
              </a:gsLst>
              <a:lin ang="5400000" scaled="0"/>
            </a:gra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직선 연결선 25"/>
          <p:cNvCxnSpPr/>
          <p:nvPr/>
        </p:nvCxnSpPr>
        <p:spPr bwMode="auto">
          <a:xfrm flipH="1" flipV="1">
            <a:off x="2836304" y="3300497"/>
            <a:ext cx="2240935" cy="635702"/>
          </a:xfrm>
          <a:prstGeom prst="line">
            <a:avLst/>
          </a:prstGeom>
          <a:noFill/>
          <a:ln w="28575" cap="flat" cmpd="sng" algn="ctr">
            <a:gradFill>
              <a:gsLst>
                <a:gs pos="0">
                  <a:schemeClr val="accent1">
                    <a:lumMod val="75000"/>
                  </a:schemeClr>
                </a:gs>
                <a:gs pos="24000">
                  <a:schemeClr val="accent1">
                    <a:shade val="67500"/>
                    <a:satMod val="115000"/>
                  </a:schemeClr>
                </a:gs>
                <a:gs pos="100000">
                  <a:srgbClr val="FFFF00"/>
                </a:gs>
              </a:gsLst>
              <a:lin ang="5400000" scaled="0"/>
            </a:gradFill>
            <a:prstDash val="sys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562766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Nuclear Heating in TF Coils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1331640" y="5373216"/>
            <a:ext cx="6552728" cy="923330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285750" indent="-285750" algn="l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altLang="ko-KR" sz="1800" dirty="0" smtClean="0">
                <a:solidFill>
                  <a:srgbClr val="0000FF"/>
                </a:solidFill>
              </a:rPr>
              <a:t>450 mm thick B</a:t>
            </a:r>
            <a:r>
              <a:rPr lang="en-US" altLang="ko-KR" sz="1800" baseline="-25000" dirty="0" smtClean="0">
                <a:solidFill>
                  <a:srgbClr val="0000FF"/>
                </a:solidFill>
              </a:rPr>
              <a:t>4</a:t>
            </a:r>
            <a:r>
              <a:rPr lang="en-US" altLang="ko-KR" sz="1800" dirty="0" smtClean="0">
                <a:solidFill>
                  <a:srgbClr val="0000FF"/>
                </a:solidFill>
              </a:rPr>
              <a:t>C or 600 mm thick 2% Borated SS </a:t>
            </a:r>
          </a:p>
          <a:p>
            <a:pPr algn="l">
              <a:lnSpc>
                <a:spcPct val="150000"/>
              </a:lnSpc>
            </a:pPr>
            <a:r>
              <a:rPr lang="en-US" altLang="ko-KR" sz="1800" dirty="0">
                <a:solidFill>
                  <a:srgbClr val="0000FF"/>
                </a:solidFill>
              </a:rPr>
              <a:t> </a:t>
            </a:r>
            <a:r>
              <a:rPr lang="en-US" altLang="ko-KR" sz="1800" dirty="0" smtClean="0">
                <a:solidFill>
                  <a:srgbClr val="0000FF"/>
                </a:solidFill>
              </a:rPr>
              <a:t>   could reduce the nuclear heating in 16 TF coils below 10 kW.</a:t>
            </a:r>
            <a:endParaRPr lang="en-US" altLang="ko-KR" sz="1800" dirty="0">
              <a:solidFill>
                <a:srgbClr val="0000FF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907704" y="1163115"/>
            <a:ext cx="5127214" cy="3922069"/>
            <a:chOff x="25491057" y="18889256"/>
            <a:chExt cx="5127214" cy="3922069"/>
          </a:xfrm>
        </p:grpSpPr>
        <p:pic>
          <p:nvPicPr>
            <p:cNvPr id="11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91057" y="18889256"/>
              <a:ext cx="5127214" cy="39220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12" name="직사각형 11"/>
            <p:cNvSpPr/>
            <p:nvPr/>
          </p:nvSpPr>
          <p:spPr bwMode="auto">
            <a:xfrm>
              <a:off x="28011336" y="21155140"/>
              <a:ext cx="2304257" cy="1008113"/>
            </a:xfrm>
            <a:prstGeom prst="rect">
              <a:avLst/>
            </a:prstGeom>
            <a:solidFill>
              <a:srgbClr val="92D050">
                <a:alpha val="44000"/>
              </a:srgbClr>
            </a:solidFill>
            <a:ln w="38100" cap="flat" cmpd="sng" algn="ctr">
              <a:noFill/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 defTabSz="4094163"/>
              <a:endParaRPr lang="ko-KR" altLang="en-US" sz="8100" dirty="0">
                <a:latin typeface="굴림" charset="-127"/>
                <a:ea typeface="굴림" charset="-127"/>
              </a:endParaRP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3203848" y="2852936"/>
            <a:ext cx="590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altLang="ko-KR" baseline="-25000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ko-KR" altLang="en-US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94154" y="2483604"/>
            <a:ext cx="1762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2% Borated SS</a:t>
            </a:r>
            <a:endParaRPr lang="ko-KR" altLang="en-US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직선 화살표 연결선 6"/>
          <p:cNvCxnSpPr/>
          <p:nvPr/>
        </p:nvCxnSpPr>
        <p:spPr bwMode="auto">
          <a:xfrm flipV="1">
            <a:off x="4440684" y="4667425"/>
            <a:ext cx="0" cy="50400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0" name="직선 화살표 연결선 19"/>
          <p:cNvCxnSpPr/>
          <p:nvPr/>
        </p:nvCxnSpPr>
        <p:spPr bwMode="auto">
          <a:xfrm flipV="1">
            <a:off x="5364088" y="4705529"/>
            <a:ext cx="0" cy="504056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809918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KSTAR </a:t>
            </a:r>
            <a:r>
              <a:rPr lang="en-US" altLang="ko-KR" dirty="0"/>
              <a:t>Mission and </a:t>
            </a:r>
            <a:r>
              <a:rPr lang="en-US" altLang="ko-KR" dirty="0" smtClean="0"/>
              <a:t>Parameters</a:t>
            </a: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179512" y="908720"/>
            <a:ext cx="8715375" cy="5286375"/>
          </a:xfrm>
          <a:prstGeom prst="roundRect">
            <a:avLst>
              <a:gd name="adj" fmla="val 2315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ko-KR" sz="1600" b="1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Text Box 22"/>
          <p:cNvSpPr txBox="1">
            <a:spLocks noChangeArrowheads="1"/>
          </p:cNvSpPr>
          <p:nvPr/>
        </p:nvSpPr>
        <p:spPr bwMode="auto">
          <a:xfrm>
            <a:off x="8780587" y="6034758"/>
            <a:ext cx="260350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fld id="{237375BB-6C17-4CE2-AE8E-C28722755E9B}" type="slidenum">
              <a:rPr kumimoji="0" lang="ko-KR" altLang="en-US" sz="1000" b="1">
                <a:solidFill>
                  <a:srgbClr val="FFFFFF"/>
                </a:solidFill>
                <a:latin typeface="Century Gothic" pitchFamily="34" charset="0"/>
                <a:ea typeface="HY헤드라인M" pitchFamily="18" charset="-127"/>
              </a:rPr>
              <a:pPr algn="ctr" eaLnBrk="1" hangingPunct="1">
                <a:lnSpc>
                  <a:spcPct val="90000"/>
                </a:lnSpc>
              </a:pPr>
              <a:t>4</a:t>
            </a:fld>
            <a:endParaRPr kumimoji="0" lang="en-US" altLang="ko-KR" sz="1000" b="1">
              <a:solidFill>
                <a:srgbClr val="FFFFFF"/>
              </a:solidFill>
              <a:latin typeface="Century Gothic" pitchFamily="34" charset="0"/>
              <a:ea typeface="HY헤드라인M" pitchFamily="18" charset="-127"/>
            </a:endParaRPr>
          </a:p>
        </p:txBody>
      </p:sp>
      <p:sp>
        <p:nvSpPr>
          <p:cNvPr id="105" name="모서리가 둥근 직사각형 104"/>
          <p:cNvSpPr/>
          <p:nvPr/>
        </p:nvSpPr>
        <p:spPr>
          <a:xfrm>
            <a:off x="142875" y="3770090"/>
            <a:ext cx="4429125" cy="2286000"/>
          </a:xfrm>
          <a:prstGeom prst="roundRect">
            <a:avLst>
              <a:gd name="adj" fmla="val 8750"/>
            </a:avLst>
          </a:prstGeom>
          <a:noFill/>
          <a:ln w="3175" cap="flat" cmpd="sng" algn="ctr">
            <a:solidFill>
              <a:sysClr val="window" lastClr="FFFFFF">
                <a:lumMod val="65000"/>
              </a:sysClr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</p:txBody>
      </p:sp>
      <p:sp>
        <p:nvSpPr>
          <p:cNvPr id="106" name="AutoShape 14"/>
          <p:cNvSpPr>
            <a:spLocks noChangeArrowheads="1"/>
          </p:cNvSpPr>
          <p:nvPr/>
        </p:nvSpPr>
        <p:spPr bwMode="auto">
          <a:xfrm>
            <a:off x="219075" y="1526952"/>
            <a:ext cx="4214813" cy="1857375"/>
          </a:xfrm>
          <a:prstGeom prst="roundRect">
            <a:avLst>
              <a:gd name="adj" fmla="val 12324"/>
            </a:avLst>
          </a:prstGeom>
          <a:noFill/>
          <a:ln w="25400" cap="flat" cmpd="sng" algn="ctr">
            <a:noFill/>
            <a:prstDash val="solid"/>
            <a:headEnd/>
            <a:tailEnd/>
          </a:ln>
          <a:effectLst/>
        </p:spPr>
        <p:txBody>
          <a:bodyPr lIns="91861" tIns="45931" rIns="91861" bIns="45931" anchor="ctr"/>
          <a:lstStyle/>
          <a:p>
            <a:pPr marL="146050" marR="0" lvl="0" indent="-146050" defTabSz="917575" eaLnBrk="1" fontAlgn="auto" latinLnBrk="0" hangingPunct="1">
              <a:lnSpc>
                <a:spcPct val="100000"/>
              </a:lnSpc>
              <a:spcBef>
                <a:spcPct val="40000"/>
              </a:spcBef>
              <a:spcAft>
                <a:spcPts val="0"/>
              </a:spcAft>
              <a:buClrTx/>
              <a:buSzPct val="110000"/>
              <a:buFont typeface="Wingdings" pitchFamily="2" charset="2"/>
              <a:buChar char="§"/>
              <a:tabLst/>
              <a:defRPr/>
            </a:pP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To achieve the </a:t>
            </a: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superconducting </a:t>
            </a:r>
            <a:r>
              <a:rPr kumimoji="0" lang="en-US" altLang="ko-KR" sz="16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tokamak</a:t>
            </a: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construction and operation </a:t>
            </a: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experiences, and</a:t>
            </a:r>
          </a:p>
          <a:p>
            <a:pPr marL="146050" marR="0" lvl="0" indent="-146050" defTabSz="917575" eaLnBrk="1" fontAlgn="auto" latinLnBrk="0" hangingPunct="1">
              <a:lnSpc>
                <a:spcPct val="100000"/>
              </a:lnSpc>
              <a:spcBef>
                <a:spcPct val="40000"/>
              </a:spcBef>
              <a:spcAft>
                <a:spcPts val="0"/>
              </a:spcAft>
              <a:buClrTx/>
              <a:buSzPct val="110000"/>
              <a:buFont typeface="Wingdings" pitchFamily="2" charset="2"/>
              <a:buChar char="§"/>
              <a:tabLst/>
              <a:defRPr/>
            </a:pP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To develop </a:t>
            </a: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high performance steady-state operation physics and technologies </a:t>
            </a:r>
            <a:r>
              <a:rPr kumimoji="0" lang="en-US" altLang="ko-KR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that are essential for ITER and fusion reactor development</a:t>
            </a:r>
          </a:p>
        </p:txBody>
      </p:sp>
      <p:pic>
        <p:nvPicPr>
          <p:cNvPr id="10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4313" y="4028852"/>
            <a:ext cx="4338637" cy="1835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8" name="Rectangle 7"/>
          <p:cNvSpPr>
            <a:spLocks noChangeArrowheads="1"/>
          </p:cNvSpPr>
          <p:nvPr/>
        </p:nvSpPr>
        <p:spPr bwMode="auto">
          <a:xfrm>
            <a:off x="4646613" y="1622202"/>
            <a:ext cx="1855787" cy="455295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Major radius,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R</a:t>
            </a:r>
            <a:r>
              <a:rPr kumimoji="0" lang="en-US" altLang="ko-KR" sz="1300" b="0" i="1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0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Minor radius,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a 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Elongation,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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Triangularity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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Plasma volume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Bootstrap Current, </a:t>
            </a:r>
            <a:r>
              <a:rPr kumimoji="0" lang="en-US" altLang="ko-KR" sz="1300" b="0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f</a:t>
            </a:r>
            <a:r>
              <a:rPr kumimoji="0" lang="en-US" altLang="ko-KR" sz="1300" b="0" i="1" u="none" strike="noStrike" kern="0" cap="none" spc="0" normalizeH="0" baseline="-25000" noProof="0" dirty="0" err="1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bs</a:t>
            </a:r>
            <a:endParaRPr kumimoji="0" lang="en-US" altLang="ko-KR" sz="1300" b="0" i="1" u="none" strike="noStrike" kern="0" cap="none" spc="0" normalizeH="0" baseline="-2500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PFC Materials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Plasma shape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1300" b="0" i="1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  <a:sym typeface="Symbol" pitchFamily="18" charset="2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Plasma current,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I</a:t>
            </a:r>
            <a:r>
              <a:rPr kumimoji="0" lang="en-US" altLang="ko-KR" sz="1300" b="0" i="1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 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Toroidal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field, </a:t>
            </a:r>
            <a:r>
              <a:rPr kumimoji="0" lang="en-US" altLang="ko-KR" sz="13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B</a:t>
            </a:r>
            <a:r>
              <a:rPr kumimoji="0" lang="en-US" altLang="ko-KR" sz="1300" b="0" i="1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0 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Pulse length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</a:t>
            </a:r>
            <a:r>
              <a:rPr kumimoji="0" lang="en-US" altLang="ko-KR" sz="1300" b="0" i="0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N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Plasma fuel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Superconductor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Auxiliary</a:t>
            </a:r>
            <a:r>
              <a:rPr kumimoji="0" lang="en-US" altLang="ko-KR" sz="1300" b="0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H</a:t>
            </a:r>
            <a:r>
              <a:rPr kumimoji="0" lang="en-US" altLang="ko-KR" sz="13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eating / CD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Cryogenic</a:t>
            </a:r>
          </a:p>
        </p:txBody>
      </p:sp>
      <p:sp>
        <p:nvSpPr>
          <p:cNvPr id="109" name="Rectangle 9"/>
          <p:cNvSpPr>
            <a:spLocks noChangeArrowheads="1"/>
          </p:cNvSpPr>
          <p:nvPr/>
        </p:nvSpPr>
        <p:spPr bwMode="auto">
          <a:xfrm>
            <a:off x="4646613" y="1317402"/>
            <a:ext cx="1855787" cy="304800"/>
          </a:xfrm>
          <a:prstGeom prst="rect">
            <a:avLst/>
          </a:prstGeom>
          <a:solidFill>
            <a:sysClr val="window" lastClr="FFFFFF">
              <a:lumMod val="6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algn="ctr" defTabSz="91440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PARAMETERS</a:t>
            </a:r>
          </a:p>
        </p:txBody>
      </p:sp>
      <p:sp>
        <p:nvSpPr>
          <p:cNvPr id="110" name="Rectangle 11"/>
          <p:cNvSpPr>
            <a:spLocks noChangeArrowheads="1"/>
          </p:cNvSpPr>
          <p:nvPr/>
        </p:nvSpPr>
        <p:spPr bwMode="auto">
          <a:xfrm>
            <a:off x="6524625" y="1620615"/>
            <a:ext cx="1238250" cy="4554537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1.8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m</a:t>
            </a:r>
            <a:endParaRPr kumimoji="0" lang="en-US" altLang="ko-KR" sz="1300" b="0" i="0" u="none" strike="noStrike" kern="0" cap="none" spc="0" normalizeH="0" baseline="-2500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0.5 m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2.0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  <a:sym typeface="Symbol" pitchFamily="18" charset="2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0.8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17.8 m</a:t>
            </a:r>
            <a:r>
              <a:rPr kumimoji="0" lang="en-US" altLang="ko-KR" sz="1300" b="0" i="0" u="none" strike="noStrike" kern="0" cap="none" spc="0" normalizeH="0" baseline="3000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&gt; 0.7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C, CFC (W)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DN, SN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  <a:sym typeface="Symbol" pitchFamily="18" charset="2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2.0 MA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3.5 T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300 s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5.0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H, D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Nb</a:t>
            </a:r>
            <a:r>
              <a:rPr kumimoji="0" lang="en-US" altLang="ko-KR" sz="1300" b="0" i="0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Sn, </a:t>
            </a:r>
            <a:r>
              <a:rPr kumimoji="0" lang="en-US" altLang="ko-KR" sz="13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NbTi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~ 28 MW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9 kW @4.5K</a:t>
            </a:r>
          </a:p>
        </p:txBody>
      </p:sp>
      <p:sp>
        <p:nvSpPr>
          <p:cNvPr id="111" name="Rectangle 13"/>
          <p:cNvSpPr>
            <a:spLocks noChangeArrowheads="1"/>
          </p:cNvSpPr>
          <p:nvPr/>
        </p:nvSpPr>
        <p:spPr bwMode="auto">
          <a:xfrm>
            <a:off x="6524625" y="1317402"/>
            <a:ext cx="1238250" cy="303213"/>
          </a:xfrm>
          <a:prstGeom prst="rect">
            <a:avLst/>
          </a:prstGeom>
          <a:solidFill>
            <a:sysClr val="window" lastClr="FFFFFF">
              <a:lumMod val="6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algn="ctr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Designed</a:t>
            </a:r>
          </a:p>
        </p:txBody>
      </p:sp>
      <p:sp>
        <p:nvSpPr>
          <p:cNvPr id="112" name="Rectangle 14"/>
          <p:cNvSpPr>
            <a:spLocks noChangeArrowheads="1"/>
          </p:cNvSpPr>
          <p:nvPr/>
        </p:nvSpPr>
        <p:spPr bwMode="auto">
          <a:xfrm>
            <a:off x="7785100" y="1623790"/>
            <a:ext cx="1238250" cy="4551362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1.8 m</a:t>
            </a:r>
            <a:endParaRPr kumimoji="0" lang="en-US" altLang="ko-KR" sz="1300" b="0" i="0" u="none" strike="noStrike" kern="0" cap="none" spc="0" normalizeH="0" baseline="-2500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0.5 m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2.0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  <a:sym typeface="Symbol" pitchFamily="18" charset="2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  <a:sym typeface="Symbol" pitchFamily="18" charset="2"/>
              </a:rPr>
              <a:t>0.8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17.8 m</a:t>
            </a:r>
            <a:r>
              <a:rPr kumimoji="0" lang="en-US" altLang="ko-KR" sz="1300" b="0" i="0" u="none" strike="noStrike" kern="0" cap="none" spc="0" normalizeH="0" baseline="3000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-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C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DN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  <a:sym typeface="Symbol" pitchFamily="18" charset="2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1.0 MA</a:t>
            </a:r>
            <a:endParaRPr kumimoji="0" lang="en-US" altLang="ko-KR" sz="1300" b="0" i="0" u="none" strike="noStrike" kern="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3.6 T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10 s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&gt; 1.5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H, D, He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Nb</a:t>
            </a:r>
            <a:r>
              <a:rPr kumimoji="0" lang="en-US" altLang="ko-KR" sz="1300" b="0" i="0" u="none" strike="noStrike" kern="0" cap="none" spc="0" normalizeH="0" baseline="-2500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3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Sn, </a:t>
            </a:r>
            <a:r>
              <a:rPr kumimoji="0" lang="en-US" altLang="ko-KR" sz="13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NbTi</a:t>
            </a:r>
            <a:endParaRPr kumimoji="0" lang="en-US" altLang="ko-KR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kern="0" dirty="0" smtClean="0">
                <a:latin typeface="Helvetica" pitchFamily="34" charset="0"/>
                <a:ea typeface="맑은 고딕"/>
                <a:cs typeface="Helvetica" pitchFamily="34" charset="0"/>
              </a:rPr>
              <a:t>~ </a:t>
            </a:r>
            <a:r>
              <a:rPr lang="en-US" altLang="ko-KR" sz="1300" kern="0" dirty="0" smtClean="0">
                <a:solidFill>
                  <a:srgbClr val="FF0000"/>
                </a:solidFill>
                <a:latin typeface="Helvetica" pitchFamily="34" charset="0"/>
                <a:ea typeface="맑은 고딕"/>
                <a:cs typeface="Helvetica" pitchFamily="34" charset="0"/>
              </a:rPr>
              <a:t>6</a:t>
            </a:r>
            <a:r>
              <a:rPr kumimoji="0" lang="en-US" altLang="ko-KR" sz="1300" b="0" kern="0" dirty="0" smtClean="0"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  <a:r>
              <a:rPr kumimoji="0" lang="en-US" altLang="ko-KR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 </a:t>
            </a: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MW </a:t>
            </a:r>
          </a:p>
          <a:p>
            <a:pPr marL="0" marR="0" lvl="0" indent="0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3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5 kW @4.5 K</a:t>
            </a:r>
          </a:p>
        </p:txBody>
      </p:sp>
      <p:sp>
        <p:nvSpPr>
          <p:cNvPr id="113" name="Rectangle 16"/>
          <p:cNvSpPr>
            <a:spLocks noChangeArrowheads="1"/>
          </p:cNvSpPr>
          <p:nvPr/>
        </p:nvSpPr>
        <p:spPr bwMode="auto">
          <a:xfrm>
            <a:off x="7785100" y="1318990"/>
            <a:ext cx="1238250" cy="304800"/>
          </a:xfrm>
          <a:prstGeom prst="rect">
            <a:avLst/>
          </a:prstGeom>
          <a:solidFill>
            <a:sysClr val="window" lastClr="FFFFFF">
              <a:lumMod val="65000"/>
            </a:sysClr>
          </a:solidFill>
          <a:ln w="28575">
            <a:noFill/>
            <a:miter lim="800000"/>
            <a:headEnd/>
            <a:tailEnd/>
          </a:ln>
        </p:spPr>
        <p:txBody>
          <a:bodyPr wrap="none" lIns="158763" tIns="79379" rIns="158763" bIns="79379" anchor="ctr"/>
          <a:lstStyle/>
          <a:p>
            <a:pPr marL="0" marR="0" lvl="0" indent="0" algn="ctr" defTabSz="979488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0" cap="none" spc="-15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맑은 고딕"/>
                <a:cs typeface="Helvetica" pitchFamily="34" charset="0"/>
              </a:rPr>
              <a:t>Achieved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4981575" y="908720"/>
            <a:ext cx="2109873" cy="369332"/>
          </a:xfrm>
          <a:prstGeom prst="rect">
            <a:avLst/>
          </a:prstGeom>
          <a:noFill/>
          <a:ln w="38100" cap="flat" cmpd="sng" algn="ctr">
            <a:noFill/>
            <a:prstDash val="solid"/>
          </a:ln>
          <a:effectLst/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ea typeface="맑은 고딕"/>
                <a:cs typeface="Helvetica" pitchFamily="34" charset="0"/>
              </a:rPr>
              <a:t>KSTAR Parameters</a:t>
            </a:r>
            <a:endParaRPr kumimoji="0" lang="ko-KR" altLang="en-US" sz="180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ea typeface="맑은 고딕"/>
              <a:cs typeface="Helvetica" pitchFamily="34" charset="0"/>
            </a:endParaRPr>
          </a:p>
        </p:txBody>
      </p:sp>
      <p:sp>
        <p:nvSpPr>
          <p:cNvPr id="115" name="타원 114"/>
          <p:cNvSpPr/>
          <p:nvPr/>
        </p:nvSpPr>
        <p:spPr>
          <a:xfrm rot="21099841">
            <a:off x="4672013" y="973653"/>
            <a:ext cx="285750" cy="285750"/>
          </a:xfrm>
          <a:prstGeom prst="ellipse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</p:txBody>
      </p:sp>
      <p:sp>
        <p:nvSpPr>
          <p:cNvPr id="116" name="아래쪽 화살표 115"/>
          <p:cNvSpPr/>
          <p:nvPr/>
        </p:nvSpPr>
        <p:spPr>
          <a:xfrm rot="7203694" flipH="1" flipV="1">
            <a:off x="4757738" y="1034827"/>
            <a:ext cx="123825" cy="193675"/>
          </a:xfrm>
          <a:prstGeom prst="downArrow">
            <a:avLst>
              <a:gd name="adj1" fmla="val 54040"/>
              <a:gd name="adj2" fmla="val 46012"/>
            </a:avLst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19125" y="988790"/>
            <a:ext cx="1800225" cy="369887"/>
          </a:xfrm>
          <a:prstGeom prst="rect">
            <a:avLst/>
          </a:prstGeom>
          <a:noFill/>
          <a:ln w="38100" cap="flat" cmpd="sng" algn="ctr">
            <a:noFill/>
            <a:prstDash val="solid"/>
          </a:ln>
          <a:effectLst/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85000"/>
                    <a:lumOff val="15000"/>
                  </a:sysClr>
                </a:solidFill>
                <a:effectLst/>
                <a:uLnTx/>
                <a:uFillTx/>
                <a:ea typeface="맑은 고딕"/>
                <a:cs typeface="Helvetica" pitchFamily="34" charset="0"/>
              </a:rPr>
              <a:t>KSTAR Mission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>
                  <a:lumMod val="85000"/>
                  <a:lumOff val="15000"/>
                </a:sysClr>
              </a:solidFill>
              <a:effectLst/>
              <a:uLnTx/>
              <a:uFillTx/>
              <a:ea typeface="맑은 고딕"/>
              <a:cs typeface="Helvetica" pitchFamily="34" charset="0"/>
            </a:endParaRPr>
          </a:p>
        </p:txBody>
      </p:sp>
      <p:sp>
        <p:nvSpPr>
          <p:cNvPr id="118" name="타원 117"/>
          <p:cNvSpPr/>
          <p:nvPr/>
        </p:nvSpPr>
        <p:spPr>
          <a:xfrm rot="21099841">
            <a:off x="309563" y="1045661"/>
            <a:ext cx="285750" cy="285750"/>
          </a:xfrm>
          <a:prstGeom prst="ellipse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</p:txBody>
      </p:sp>
      <p:sp>
        <p:nvSpPr>
          <p:cNvPr id="119" name="아래쪽 화살표 118"/>
          <p:cNvSpPr/>
          <p:nvPr/>
        </p:nvSpPr>
        <p:spPr>
          <a:xfrm rot="7203694" flipH="1" flipV="1">
            <a:off x="395288" y="1096461"/>
            <a:ext cx="123825" cy="193675"/>
          </a:xfrm>
          <a:prstGeom prst="downArrow">
            <a:avLst>
              <a:gd name="adj1" fmla="val 54040"/>
              <a:gd name="adj2" fmla="val 46012"/>
            </a:avLst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Helvetica" pitchFamily="34" charset="0"/>
              <a:ea typeface="맑은 고딕"/>
              <a:cs typeface="Helvetic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35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100" dirty="0" smtClean="0"/>
              <a:t>Thermo-hydraulic Analysis on Blanket Module</a:t>
            </a:r>
            <a:endParaRPr lang="en-US" sz="3100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95536" y="836712"/>
            <a:ext cx="7200799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/>
              <a:t>Heat generation </a:t>
            </a:r>
            <a:r>
              <a:rPr lang="en-US" altLang="ko-KR" sz="1800" dirty="0" smtClean="0"/>
              <a:t>vs</a:t>
            </a:r>
            <a:r>
              <a:rPr lang="en-US" altLang="ko-KR" sz="1800" dirty="0"/>
              <a:t>. Pebble </a:t>
            </a:r>
            <a:r>
              <a:rPr lang="en-US" altLang="ko-KR" sz="1800" dirty="0" smtClean="0"/>
              <a:t>Layers (9 layers)</a:t>
            </a:r>
            <a:endParaRPr lang="ko-KR" altLang="en-US" sz="1800" dirty="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95536" y="3426904"/>
            <a:ext cx="8424936" cy="468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/>
              <a:t>Temperature distribution of blanket module (coolant speed = 4 m/s)</a:t>
            </a:r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072"/>
          <a:stretch/>
        </p:blipFill>
        <p:spPr bwMode="auto">
          <a:xfrm>
            <a:off x="2952561" y="3933056"/>
            <a:ext cx="2929304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944"/>
          <a:stretch/>
        </p:blipFill>
        <p:spPr bwMode="auto">
          <a:xfrm>
            <a:off x="35456" y="3933056"/>
            <a:ext cx="2880360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660" y="3933056"/>
            <a:ext cx="3170844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558986" y="5949056"/>
            <a:ext cx="18394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Water Temperature 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082113" y="5949280"/>
            <a:ext cx="193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Blanket Temperature </a:t>
            </a: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5804" y="1268760"/>
            <a:ext cx="5239222" cy="21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82753" y="1278285"/>
            <a:ext cx="17192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Total Heat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Generation</a:t>
            </a:r>
            <a:b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</a:b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: 3.36 MW</a:t>
            </a:r>
          </a:p>
          <a:p>
            <a:pPr algn="l"/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(incl. water)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06846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100" dirty="0" smtClean="0"/>
              <a:t>Thermo-hydraulic Analysis on Blanket Module</a:t>
            </a:r>
            <a:endParaRPr lang="en-US" sz="3100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95536" y="836712"/>
            <a:ext cx="7200799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/>
              <a:t>Heat generation </a:t>
            </a:r>
            <a:r>
              <a:rPr lang="en-US" altLang="ko-KR" sz="1800" dirty="0" smtClean="0"/>
              <a:t>vs</a:t>
            </a:r>
            <a:r>
              <a:rPr lang="en-US" altLang="ko-KR" sz="1800" dirty="0"/>
              <a:t>. Pebble </a:t>
            </a:r>
            <a:r>
              <a:rPr lang="en-US" altLang="ko-KR" sz="1800" dirty="0" smtClean="0"/>
              <a:t>Layers (</a:t>
            </a:r>
            <a:r>
              <a:rPr lang="en-US" altLang="ko-KR" sz="1800" dirty="0"/>
              <a:t>9 layers)</a:t>
            </a:r>
            <a:endParaRPr lang="ko-KR" altLang="en-US" sz="1800" dirty="0"/>
          </a:p>
          <a:p>
            <a:pPr eaLnBrk="1" hangingPunct="1">
              <a:lnSpc>
                <a:spcPct val="90000"/>
              </a:lnSpc>
            </a:pPr>
            <a:endParaRPr lang="ko-KR" altLang="en-US" sz="1800" dirty="0"/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952"/>
          <a:stretch/>
        </p:blipFill>
        <p:spPr bwMode="auto">
          <a:xfrm>
            <a:off x="49213" y="3933056"/>
            <a:ext cx="2859025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2" name="Picture 4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049"/>
          <a:stretch/>
        </p:blipFill>
        <p:spPr bwMode="auto">
          <a:xfrm>
            <a:off x="2943934" y="3933056"/>
            <a:ext cx="2888513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3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144" y="3933056"/>
            <a:ext cx="3181188" cy="201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58986" y="5949056"/>
            <a:ext cx="18394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Water Temperature 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082113" y="5949280"/>
            <a:ext cx="193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Blanket Temperature </a:t>
            </a: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8" name="Picture 8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5804" y="1268760"/>
            <a:ext cx="5239222" cy="21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7182753" y="1278285"/>
            <a:ext cx="17192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Total Heat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Generation</a:t>
            </a:r>
            <a:b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</a:b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: 3.36 MW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(incl. water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395536" y="3426904"/>
            <a:ext cx="8424936" cy="468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/>
              <a:t>Temperature distribution of blanket module (coolant speed = 10 m/s)</a:t>
            </a:r>
          </a:p>
        </p:txBody>
      </p:sp>
    </p:spTree>
    <p:extLst>
      <p:ext uri="{BB962C8B-B14F-4D97-AF65-F5344CB8AC3E}">
        <p14:creationId xmlns:p14="http://schemas.microsoft.com/office/powerpoint/2010/main" val="2096436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100" dirty="0" smtClean="0"/>
              <a:t>Thermo-hydraulic Analysis on Blanket Module</a:t>
            </a:r>
            <a:endParaRPr lang="en-US" sz="3100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95536" y="836712"/>
            <a:ext cx="7200799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/>
              <a:t>Heat generation </a:t>
            </a:r>
            <a:r>
              <a:rPr lang="en-US" altLang="ko-KR" sz="1800" dirty="0" smtClean="0"/>
              <a:t>vs</a:t>
            </a:r>
            <a:r>
              <a:rPr lang="en-US" altLang="ko-KR" sz="1800" dirty="0"/>
              <a:t>. Pebble </a:t>
            </a:r>
            <a:r>
              <a:rPr lang="en-US" altLang="ko-KR" sz="1800" dirty="0" smtClean="0"/>
              <a:t>Layers (10 </a:t>
            </a:r>
            <a:r>
              <a:rPr lang="en-US" altLang="ko-KR" sz="1800" dirty="0"/>
              <a:t>layers)</a:t>
            </a:r>
            <a:endParaRPr lang="ko-KR" altLang="en-US" sz="1800" dirty="0"/>
          </a:p>
          <a:p>
            <a:pPr eaLnBrk="1" hangingPunct="1">
              <a:lnSpc>
                <a:spcPct val="90000"/>
              </a:lnSpc>
            </a:pPr>
            <a:endParaRPr lang="ko-KR" altLang="en-US" sz="1800" dirty="0"/>
          </a:p>
        </p:txBody>
      </p:sp>
      <p:sp>
        <p:nvSpPr>
          <p:cNvPr id="11" name="TextBox 10"/>
          <p:cNvSpPr txBox="1"/>
          <p:nvPr/>
        </p:nvSpPr>
        <p:spPr>
          <a:xfrm>
            <a:off x="558986" y="5949056"/>
            <a:ext cx="18394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Water Temperature 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82113" y="5949280"/>
            <a:ext cx="193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Blanket Temperature </a:t>
            </a: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1137" y="1268760"/>
            <a:ext cx="5239222" cy="21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7182753" y="1278285"/>
            <a:ext cx="17192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Total Heat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Generation</a:t>
            </a:r>
            <a:b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</a:b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: 3.37 MW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(incl. water)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731" y="3897280"/>
            <a:ext cx="3046195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056" name="Picture 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812" y="3897280"/>
            <a:ext cx="3139924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057" name="Picture 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0084" y="3897280"/>
            <a:ext cx="2942299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395536" y="3426904"/>
            <a:ext cx="8424936" cy="468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/>
              <a:t>Temperature distribution of blanket module (coolant speed = 4 m/s)</a:t>
            </a:r>
          </a:p>
        </p:txBody>
      </p:sp>
    </p:spTree>
    <p:extLst>
      <p:ext uri="{BB962C8B-B14F-4D97-AF65-F5344CB8AC3E}">
        <p14:creationId xmlns:p14="http://schemas.microsoft.com/office/powerpoint/2010/main" val="3110068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100" dirty="0" smtClean="0"/>
              <a:t>Thermo-hydraulic Analysis on Blanket Module</a:t>
            </a:r>
            <a:endParaRPr lang="en-US" sz="3100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395536" y="836712"/>
            <a:ext cx="7200799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/>
              <a:t>Heat generation </a:t>
            </a:r>
            <a:r>
              <a:rPr lang="en-US" altLang="ko-KR" sz="1800" dirty="0" smtClean="0"/>
              <a:t>vs</a:t>
            </a:r>
            <a:r>
              <a:rPr lang="en-US" altLang="ko-KR" sz="1800" dirty="0"/>
              <a:t>. Pebble </a:t>
            </a:r>
            <a:r>
              <a:rPr lang="en-US" altLang="ko-KR" sz="1800" dirty="0" smtClean="0"/>
              <a:t>Layers (10 </a:t>
            </a:r>
            <a:r>
              <a:rPr lang="en-US" altLang="ko-KR" sz="1800" dirty="0"/>
              <a:t>layers)</a:t>
            </a:r>
            <a:endParaRPr lang="ko-KR" altLang="en-US" sz="1800" dirty="0"/>
          </a:p>
          <a:p>
            <a:pPr eaLnBrk="1" hangingPunct="1">
              <a:lnSpc>
                <a:spcPct val="90000"/>
              </a:lnSpc>
            </a:pPr>
            <a:endParaRPr lang="ko-KR" altLang="en-US" sz="1800" dirty="0"/>
          </a:p>
        </p:txBody>
      </p:sp>
      <p:sp>
        <p:nvSpPr>
          <p:cNvPr id="11" name="TextBox 10"/>
          <p:cNvSpPr txBox="1"/>
          <p:nvPr/>
        </p:nvSpPr>
        <p:spPr>
          <a:xfrm>
            <a:off x="558986" y="5949056"/>
            <a:ext cx="18394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Water Temperature 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082113" y="5949280"/>
            <a:ext cx="19381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&lt;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Blanket Temperature </a:t>
            </a: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&gt;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1137" y="1268760"/>
            <a:ext cx="5239222" cy="21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7182753" y="1278285"/>
            <a:ext cx="17192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Total Heat 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Generation</a:t>
            </a:r>
            <a:b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</a:b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: 3.37 MW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  <a:p>
            <a:pPr algn="l"/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(incl. water)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" y="3852739"/>
            <a:ext cx="3131236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2622" y="3852739"/>
            <a:ext cx="3145915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8732" y="3852739"/>
            <a:ext cx="2916934" cy="205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95536" y="3426904"/>
            <a:ext cx="8424936" cy="468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1800" dirty="0" smtClean="0"/>
              <a:t>Temperature distribution of blanket module (coolant speed = 10 m/s)</a:t>
            </a:r>
          </a:p>
        </p:txBody>
      </p:sp>
    </p:spTree>
    <p:extLst>
      <p:ext uri="{BB962C8B-B14F-4D97-AF65-F5344CB8AC3E}">
        <p14:creationId xmlns:p14="http://schemas.microsoft.com/office/powerpoint/2010/main" val="4062398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err="1"/>
              <a:t>Divertor</a:t>
            </a:r>
            <a:r>
              <a:rPr lang="en-US" altLang="ko-KR" dirty="0"/>
              <a:t> Peak Heat Flux &amp; </a:t>
            </a:r>
            <a:r>
              <a:rPr lang="en-US" altLang="ko-KR" dirty="0" err="1"/>
              <a:t>Distibution</a:t>
            </a:r>
            <a:endParaRPr lang="ko-KR" altLang="en-US" dirty="0"/>
          </a:p>
        </p:txBody>
      </p:sp>
      <p:pic>
        <p:nvPicPr>
          <p:cNvPr id="20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3264" y="2753662"/>
            <a:ext cx="3816424" cy="2767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551" y="2780929"/>
            <a:ext cx="3528392" cy="2729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직선 연결선 21"/>
          <p:cNvCxnSpPr/>
          <p:nvPr/>
        </p:nvCxnSpPr>
        <p:spPr bwMode="auto">
          <a:xfrm>
            <a:off x="3581282" y="4036009"/>
            <a:ext cx="0" cy="1072956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ash"/>
            <a:round/>
            <a:headEnd type="stealth" w="lg" len="lg"/>
            <a:tailEnd type="none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179512" y="980728"/>
            <a:ext cx="87849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Tx/>
              <a:buChar char="■"/>
            </a:pPr>
            <a:r>
              <a:rPr lang="en-US" altLang="ko-KR" sz="1600" dirty="0" smtClean="0">
                <a:latin typeface="Arial" pitchFamily="34" charset="0"/>
                <a:ea typeface="맑은 고딕" pitchFamily="50" charset="-127"/>
                <a:cs typeface="Arial" pitchFamily="34" charset="0"/>
              </a:rPr>
              <a:t>Convection + radiation heat load (for 2.2 GW of fusion power)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sz="1600" dirty="0" smtClean="0">
                <a:latin typeface="Arial" pitchFamily="34" charset="0"/>
                <a:ea typeface="맑은 고딕" pitchFamily="50" charset="-127"/>
                <a:cs typeface="Arial" pitchFamily="34" charset="0"/>
              </a:rPr>
              <a:t>Core radiation fraction = 40%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sz="1600" dirty="0" smtClean="0">
                <a:latin typeface="Arial" pitchFamily="34" charset="0"/>
                <a:ea typeface="맑은 고딕" pitchFamily="50" charset="-127"/>
                <a:cs typeface="Arial" pitchFamily="34" charset="0"/>
                <a:sym typeface="Symbol"/>
              </a:rPr>
              <a:t></a:t>
            </a:r>
            <a:r>
              <a:rPr lang="en-US" altLang="ko-KR" sz="1400" dirty="0" smtClean="0">
                <a:latin typeface="Arial" pitchFamily="34" charset="0"/>
                <a:ea typeface="맑은 고딕" pitchFamily="50" charset="-127"/>
                <a:cs typeface="Arial" pitchFamily="34" charset="0"/>
                <a:sym typeface="Symbol"/>
              </a:rPr>
              <a:t>q</a:t>
            </a:r>
            <a:r>
              <a:rPr lang="en-US" altLang="ko-KR" sz="1600" dirty="0" smtClean="0">
                <a:latin typeface="Arial" pitchFamily="34" charset="0"/>
                <a:ea typeface="맑은 고딕" pitchFamily="50" charset="-127"/>
                <a:cs typeface="Arial" pitchFamily="34" charset="0"/>
              </a:rPr>
              <a:t> = 1.5~2.5 mm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sz="1600" dirty="0" smtClean="0">
                <a:latin typeface="Arial" pitchFamily="34" charset="0"/>
                <a:ea typeface="맑은 고딕" pitchFamily="50" charset="-127"/>
                <a:cs typeface="Arial" pitchFamily="34" charset="0"/>
              </a:rPr>
              <a:t>flux expansion = 4.3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endParaRPr lang="en-US" altLang="ko-KR" sz="1600" dirty="0" smtClean="0">
              <a:latin typeface="Arial" pitchFamily="34" charset="0"/>
              <a:ea typeface="맑은 고딕" pitchFamily="50" charset="-127"/>
              <a:cs typeface="Arial" pitchFamily="34" charset="0"/>
            </a:endParaRPr>
          </a:p>
          <a:p>
            <a:pPr marL="268288" indent="-268288" algn="l">
              <a:buFontTx/>
              <a:buChar char="■"/>
            </a:pPr>
            <a:r>
              <a:rPr lang="en-US" altLang="ko-KR" sz="1600" dirty="0" err="1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Divertor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600" dirty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Radiation 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~87% is required to </a:t>
            </a:r>
            <a:r>
              <a:rPr lang="en-US" altLang="ko-KR" sz="1600" dirty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meet Peak 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Heat flux</a:t>
            </a:r>
            <a:r>
              <a:rPr lang="ko-KR" altLang="en-US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600" dirty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= 10 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MW/m</a:t>
            </a:r>
            <a:r>
              <a:rPr lang="en-US" altLang="ko-KR" sz="1600" baseline="300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  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en-US" altLang="ko-KR" sz="1600" dirty="0">
                <a:solidFill>
                  <a:srgbClr val="0000FF"/>
                </a:solidFill>
                <a:latin typeface="Arial" pitchFamily="34" charset="0"/>
                <a:ea typeface="맑은 고딕" pitchFamily="50" charset="-127"/>
                <a:cs typeface="Arial" pitchFamily="34" charset="0"/>
                <a:sym typeface="Symbol"/>
              </a:rPr>
              <a:t></a:t>
            </a:r>
            <a:r>
              <a:rPr lang="en-US" altLang="ko-KR" sz="1400" dirty="0">
                <a:solidFill>
                  <a:srgbClr val="0000FF"/>
                </a:solidFill>
                <a:latin typeface="Arial" pitchFamily="34" charset="0"/>
                <a:ea typeface="맑은 고딕" pitchFamily="50" charset="-127"/>
                <a:cs typeface="Arial" pitchFamily="34" charset="0"/>
                <a:sym typeface="Symbol"/>
              </a:rPr>
              <a:t>q</a:t>
            </a:r>
            <a:r>
              <a:rPr lang="en-US" altLang="ko-KR" sz="1600" dirty="0">
                <a:solidFill>
                  <a:srgbClr val="0000FF"/>
                </a:solidFill>
                <a:latin typeface="Arial" pitchFamily="34" charset="0"/>
                <a:ea typeface="맑은 고딕" pitchFamily="50" charset="-127"/>
                <a:cs typeface="Arial" pitchFamily="34" charset="0"/>
              </a:rPr>
              <a:t> = </a:t>
            </a:r>
            <a:r>
              <a:rPr lang="en-US" altLang="ko-KR" sz="1600" dirty="0" smtClean="0">
                <a:solidFill>
                  <a:srgbClr val="0000FF"/>
                </a:solidFill>
                <a:latin typeface="Arial" pitchFamily="34" charset="0"/>
                <a:ea typeface="맑은 고딕" pitchFamily="50" charset="-127"/>
                <a:cs typeface="Arial" pitchFamily="34" charset="0"/>
              </a:rPr>
              <a:t>1.5 mm</a:t>
            </a:r>
            <a:r>
              <a:rPr lang="en-US" altLang="ko-KR" sz="1600" dirty="0" smtClean="0">
                <a:solidFill>
                  <a:srgbClr val="0000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ko-KR" altLang="en-US" sz="1600" dirty="0">
              <a:solidFill>
                <a:srgbClr val="0000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44660" y="5733256"/>
            <a:ext cx="42162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Arial Narrow" panose="020B0606020202030204" pitchFamily="34" charset="0"/>
              </a:rPr>
              <a:t>Peak Heat Flux vs. </a:t>
            </a:r>
            <a:r>
              <a:rPr lang="en-US" altLang="ko-KR" dirty="0" err="1" smtClean="0">
                <a:latin typeface="Arial Narrow" panose="020B0606020202030204" pitchFamily="34" charset="0"/>
              </a:rPr>
              <a:t>Divertor</a:t>
            </a:r>
            <a:r>
              <a:rPr lang="en-US" altLang="ko-KR" dirty="0" smtClean="0">
                <a:latin typeface="Arial Narrow" panose="020B0606020202030204" pitchFamily="34" charset="0"/>
              </a:rPr>
              <a:t> Radiation Fraction </a:t>
            </a:r>
            <a:endParaRPr lang="ko-KR" altLang="en-US" dirty="0">
              <a:latin typeface="Arial Narrow" panose="020B060602020203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716016" y="5733256"/>
            <a:ext cx="44244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Arial Narrow" panose="020B0606020202030204" pitchFamily="34" charset="0"/>
              </a:rPr>
              <a:t>Heat Flux Distribution at Outboard </a:t>
            </a:r>
            <a:r>
              <a:rPr lang="en-US" altLang="ko-KR" dirty="0" err="1" smtClean="0">
                <a:latin typeface="Arial Narrow" panose="020B0606020202030204" pitchFamily="34" charset="0"/>
              </a:rPr>
              <a:t>Divertor</a:t>
            </a:r>
            <a:r>
              <a:rPr lang="en-US" altLang="ko-KR" dirty="0" smtClean="0">
                <a:latin typeface="Arial Narrow" panose="020B0606020202030204" pitchFamily="34" charset="0"/>
              </a:rPr>
              <a:t> Target</a:t>
            </a:r>
          </a:p>
          <a:p>
            <a:r>
              <a:rPr lang="en-US" altLang="ko-KR" dirty="0" smtClean="0">
                <a:latin typeface="Arial Narrow" panose="020B0606020202030204" pitchFamily="34" charset="0"/>
              </a:rPr>
              <a:t>(</a:t>
            </a:r>
            <a:r>
              <a:rPr lang="en-US" altLang="ko-KR" dirty="0" err="1" smtClean="0">
                <a:latin typeface="Arial Narrow" panose="020B0606020202030204" pitchFamily="34" charset="0"/>
              </a:rPr>
              <a:t>f</a:t>
            </a:r>
            <a:r>
              <a:rPr lang="en-US" altLang="ko-KR" baseline="-25000" dirty="0" err="1" smtClean="0">
                <a:latin typeface="Arial Narrow" panose="020B0606020202030204" pitchFamily="34" charset="0"/>
              </a:rPr>
              <a:t>rad_div</a:t>
            </a:r>
            <a:r>
              <a:rPr lang="en-US" altLang="ko-KR" dirty="0" smtClean="0">
                <a:latin typeface="Arial Narrow" panose="020B0606020202030204" pitchFamily="34" charset="0"/>
              </a:rPr>
              <a:t> = 0.87)</a:t>
            </a:r>
            <a:endParaRPr lang="ko-KR" altLang="en-US" dirty="0">
              <a:latin typeface="Arial Narrow" panose="020B0606020202030204" pitchFamily="34" charset="0"/>
            </a:endParaRPr>
          </a:p>
        </p:txBody>
      </p:sp>
      <p:sp>
        <p:nvSpPr>
          <p:cNvPr id="26" name="타원 25"/>
          <p:cNvSpPr/>
          <p:nvPr/>
        </p:nvSpPr>
        <p:spPr bwMode="auto">
          <a:xfrm>
            <a:off x="3531019" y="3933055"/>
            <a:ext cx="108000" cy="108000"/>
          </a:xfrm>
          <a:prstGeom prst="ellipse">
            <a:avLst/>
          </a:prstGeom>
          <a:solidFill>
            <a:srgbClr val="328F32"/>
          </a:solidFill>
          <a:ln w="9525" cap="flat" cmpd="sng" algn="ctr">
            <a:solidFill>
              <a:srgbClr val="328F3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27" name="타원 26"/>
          <p:cNvSpPr/>
          <p:nvPr/>
        </p:nvSpPr>
        <p:spPr bwMode="auto">
          <a:xfrm>
            <a:off x="3531018" y="4378260"/>
            <a:ext cx="108000" cy="108000"/>
          </a:xfrm>
          <a:prstGeom prst="ellipse">
            <a:avLst/>
          </a:prstGeom>
          <a:solidFill>
            <a:srgbClr val="328F32"/>
          </a:solidFill>
          <a:ln w="9525" cap="flat" cmpd="sng" algn="ctr">
            <a:solidFill>
              <a:srgbClr val="328F3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cxnSp>
        <p:nvCxnSpPr>
          <p:cNvPr id="28" name="직선 연결선 27"/>
          <p:cNvCxnSpPr/>
          <p:nvPr/>
        </p:nvCxnSpPr>
        <p:spPr bwMode="auto">
          <a:xfrm flipH="1">
            <a:off x="3679707" y="3212976"/>
            <a:ext cx="2589370" cy="75439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28F32"/>
            </a:solidFill>
            <a:prstDash val="sysDash"/>
            <a:round/>
            <a:headEnd type="stealth" w="lg" len="lg"/>
            <a:tailEnd type="none" w="med" len="med"/>
          </a:ln>
          <a:effectLst/>
        </p:spPr>
      </p:cxnSp>
      <p:cxnSp>
        <p:nvCxnSpPr>
          <p:cNvPr id="29" name="직선 연결선 28"/>
          <p:cNvCxnSpPr/>
          <p:nvPr/>
        </p:nvCxnSpPr>
        <p:spPr bwMode="auto">
          <a:xfrm flipH="1">
            <a:off x="3686692" y="3933055"/>
            <a:ext cx="2613500" cy="48968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28F32"/>
            </a:solidFill>
            <a:prstDash val="sysDash"/>
            <a:round/>
            <a:headEnd type="stealth" w="lg" len="lg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376276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Concept of </a:t>
            </a:r>
            <a:r>
              <a:rPr lang="en-US" altLang="ko-KR" dirty="0" err="1" smtClean="0"/>
              <a:t>Divertor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179512" y="980728"/>
            <a:ext cx="439248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Tx/>
              <a:buChar char="■"/>
            </a:pPr>
            <a:r>
              <a:rPr lang="en-US" altLang="ko-KR" dirty="0" smtClean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Each </a:t>
            </a:r>
            <a:r>
              <a:rPr lang="en-US" altLang="ko-KR" dirty="0" err="1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divertor</a:t>
            </a:r>
            <a:r>
              <a:rPr lang="en-US" altLang="ko-KR" dirty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 module is consisted of a central part, an inboard target, and an outboard target. </a:t>
            </a:r>
            <a:endParaRPr lang="en-US" altLang="ko-KR" dirty="0" smtClean="0">
              <a:latin typeface="Arial" panose="020B0604020202020204" pitchFamily="34" charset="0"/>
              <a:ea typeface="Arial Unicode MS" panose="020B0604020202020204" pitchFamily="50" charset="-127"/>
              <a:cs typeface="Arial" panose="020B0604020202020204" pitchFamily="34" charset="0"/>
            </a:endParaRPr>
          </a:p>
          <a:p>
            <a:pPr marL="285750" indent="-285750" algn="l">
              <a:buFontTx/>
              <a:buChar char="■"/>
            </a:pPr>
            <a:endParaRPr lang="en-US" altLang="ko-KR" dirty="0">
              <a:latin typeface="Arial" panose="020B0604020202020204" pitchFamily="34" charset="0"/>
              <a:ea typeface="Arial Unicode MS" panose="020B0604020202020204" pitchFamily="50" charset="-127"/>
              <a:cs typeface="Arial" panose="020B0604020202020204" pitchFamily="34" charset="0"/>
            </a:endParaRPr>
          </a:p>
          <a:p>
            <a:pPr marL="285750" indent="-285750" algn="l">
              <a:buFontTx/>
              <a:buChar char="■"/>
            </a:pPr>
            <a:r>
              <a:rPr lang="en-US" altLang="ko-KR" dirty="0" smtClean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High </a:t>
            </a:r>
            <a:r>
              <a:rPr lang="en-US" altLang="ko-KR" dirty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Heat Flux (HHF) unit: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dirty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Tungsten mono-blocks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dirty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RAFM cooling tube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en-US" altLang="ko-KR" dirty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Vanadium </a:t>
            </a:r>
            <a:r>
              <a:rPr lang="en-US" altLang="ko-KR" dirty="0" smtClean="0"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interlayer</a:t>
            </a:r>
            <a:endParaRPr lang="en-US" altLang="ko-KR" dirty="0">
              <a:latin typeface="Arial" panose="020B0604020202020204" pitchFamily="34" charset="0"/>
              <a:ea typeface="Arial Unicode MS" panose="020B0604020202020204" pitchFamily="50" charset="-127"/>
              <a:cs typeface="Arial" panose="020B0604020202020204" pitchFamily="34" charset="0"/>
            </a:endParaRPr>
          </a:p>
        </p:txBody>
      </p:sp>
      <p:pic>
        <p:nvPicPr>
          <p:cNvPr id="13" name="Picture 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6778" y="764704"/>
            <a:ext cx="4464496" cy="274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4719" y="3761369"/>
            <a:ext cx="4357973" cy="2200478"/>
          </a:xfrm>
          <a:prstGeom prst="rect">
            <a:avLst/>
          </a:prstGeom>
          <a:noFill/>
          <a:ln>
            <a:solidFill>
              <a:srgbClr val="0000FF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0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335" y="3979133"/>
            <a:ext cx="2780746" cy="2402195"/>
          </a:xfrm>
          <a:prstGeom prst="rect">
            <a:avLst/>
          </a:prstGeom>
          <a:noFill/>
          <a:ln w="25400" cap="flat" cmpd="sng" algn="ctr">
            <a:solidFill>
              <a:schemeClr val="accent5">
                <a:lumMod val="50000"/>
              </a:schemeClr>
            </a:solidFill>
            <a:prstDash val="solid"/>
            <a:round/>
            <a:headEnd type="none" w="med" len="med"/>
            <a:tailEnd type="arrow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6" name="직선 연결선 15"/>
          <p:cNvCxnSpPr/>
          <p:nvPr/>
        </p:nvCxnSpPr>
        <p:spPr bwMode="auto">
          <a:xfrm flipH="1">
            <a:off x="3649083" y="3853883"/>
            <a:ext cx="2419160" cy="12525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5435803" y="5978898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Outboard target</a:t>
            </a:r>
          </a:p>
        </p:txBody>
      </p:sp>
      <p:cxnSp>
        <p:nvCxnSpPr>
          <p:cNvPr id="18" name="직선 연결선 17"/>
          <p:cNvCxnSpPr/>
          <p:nvPr/>
        </p:nvCxnSpPr>
        <p:spPr bwMode="auto">
          <a:xfrm flipH="1">
            <a:off x="3649082" y="4353236"/>
            <a:ext cx="2821215" cy="202809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19" name="직사각형 18"/>
          <p:cNvSpPr/>
          <p:nvPr/>
        </p:nvSpPr>
        <p:spPr bwMode="auto">
          <a:xfrm>
            <a:off x="6628975" y="764704"/>
            <a:ext cx="1615433" cy="2348593"/>
          </a:xfrm>
          <a:prstGeom prst="rect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cxnSp>
        <p:nvCxnSpPr>
          <p:cNvPr id="30" name="직선 연결선 29"/>
          <p:cNvCxnSpPr/>
          <p:nvPr/>
        </p:nvCxnSpPr>
        <p:spPr bwMode="auto">
          <a:xfrm>
            <a:off x="8244408" y="3113297"/>
            <a:ext cx="438284" cy="64807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"/>
            <a:round/>
            <a:headEnd type="none" w="med" len="med"/>
            <a:tailEnd type="none"/>
          </a:ln>
          <a:effectLst/>
        </p:spPr>
      </p:cxnSp>
      <p:cxnSp>
        <p:nvCxnSpPr>
          <p:cNvPr id="31" name="직선 연결선 30"/>
          <p:cNvCxnSpPr/>
          <p:nvPr/>
        </p:nvCxnSpPr>
        <p:spPr bwMode="auto">
          <a:xfrm flipH="1">
            <a:off x="4324719" y="3113297"/>
            <a:ext cx="2414308" cy="64807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32" name="직사각형 31"/>
          <p:cNvSpPr/>
          <p:nvPr/>
        </p:nvSpPr>
        <p:spPr bwMode="auto">
          <a:xfrm>
            <a:off x="6068243" y="3853883"/>
            <a:ext cx="402054" cy="499353"/>
          </a:xfrm>
          <a:prstGeom prst="rect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44233" y="3573016"/>
            <a:ext cx="27196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ko-KR" dirty="0" smtClean="0">
                <a:solidFill>
                  <a:srgbClr val="0000FF"/>
                </a:solidFill>
                <a:latin typeface="Arial" panose="020B0604020202020204" pitchFamily="34" charset="0"/>
                <a:ea typeface="Arial Unicode MS" panose="020B0604020202020204" pitchFamily="50" charset="-127"/>
                <a:cs typeface="Arial" panose="020B0604020202020204" pitchFamily="34" charset="0"/>
              </a:rPr>
              <a:t>Detail View of HHF Units</a:t>
            </a:r>
          </a:p>
        </p:txBody>
      </p:sp>
    </p:spTree>
    <p:extLst>
      <p:ext uri="{BB962C8B-B14F-4D97-AF65-F5344CB8AC3E}">
        <p14:creationId xmlns:p14="http://schemas.microsoft.com/office/powerpoint/2010/main" val="1997023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altLang="ko-KR" sz="3200" dirty="0"/>
              <a:t> </a:t>
            </a:r>
            <a:r>
              <a:rPr lang="en-US" altLang="ko-KR" sz="3200" dirty="0" smtClean="0"/>
              <a:t>Preliminary Thermo-hydraulic Analyses</a:t>
            </a:r>
            <a:endParaRPr lang="en-US" altLang="ko-KR" sz="3200" dirty="0" smtClean="0">
              <a:solidFill>
                <a:srgbClr val="0000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23184" y="5288091"/>
            <a:ext cx="35881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1938" indent="-261938" algn="l">
              <a:buFont typeface="Wingdings" panose="05000000000000000000" pitchFamily="2" charset="2"/>
              <a:buChar char="§"/>
            </a:pP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Peak temperature of tungsten</a:t>
            </a:r>
          </a:p>
          <a:p>
            <a:pPr algn="l"/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   ~ 2000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  <a:sym typeface="Symbol"/>
              </a:rPr>
              <a:t>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C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 bwMode="auto">
          <a:xfrm>
            <a:off x="719952" y="1556792"/>
            <a:ext cx="3420000" cy="35855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5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/>
          <a:stretch/>
        </p:blipFill>
        <p:spPr bwMode="auto">
          <a:xfrm>
            <a:off x="4932040" y="1584065"/>
            <a:ext cx="3510000" cy="35309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4644008" y="5288091"/>
            <a:ext cx="45734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61938" indent="-261938" algn="l">
              <a:buFont typeface="Wingdings" panose="05000000000000000000" pitchFamily="2" charset="2"/>
              <a:buChar char="§"/>
            </a:pP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Coolant temperature: </a:t>
            </a:r>
          </a:p>
          <a:p>
            <a:pPr algn="l"/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        290~315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  <a:sym typeface="Symbol"/>
              </a:rPr>
              <a:t>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C (15 MPa)</a:t>
            </a:r>
          </a:p>
          <a:p>
            <a:pPr algn="l"/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  <a:sym typeface="Wingdings" panose="05000000000000000000" pitchFamily="2" charset="2"/>
              </a:rPr>
              <a:t>   meet a PWR-like coolant conditions</a:t>
            </a:r>
            <a:endParaRPr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395536" y="980728"/>
            <a:ext cx="7200799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n"/>
              <a:defRPr kumimoji="1" sz="3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742950" indent="-28575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•"/>
              <a:defRPr kumimoji="1" sz="2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ü"/>
              <a:defRPr kumimoji="1" sz="24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Char char="–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l" rtl="0" eaLnBrk="0" fontAlgn="base" latinLnBrk="1" hangingPunct="0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 latinLnBrk="1">
              <a:spcBef>
                <a:spcPct val="20000"/>
              </a:spcBef>
              <a:spcAft>
                <a:spcPct val="0"/>
              </a:spcAft>
              <a:buFont typeface="Impact" pitchFamily="34" charset="0"/>
              <a:buChar char="◦"/>
              <a:defRPr kumimoji="1"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 sz="2000" dirty="0" smtClean="0"/>
              <a:t>Thermo-hydraulic Analyses for the HHF unit</a:t>
            </a:r>
            <a:endParaRPr lang="ko-KR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403475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Radial Build of K-DEMO [unit : </a:t>
            </a:r>
            <a:r>
              <a:rPr lang="en-US" altLang="ko-KR" dirty="0" smtClean="0"/>
              <a:t>mm]</a:t>
            </a:r>
            <a:endParaRPr lang="en-US" dirty="0"/>
          </a:p>
        </p:txBody>
      </p:sp>
      <p:grpSp>
        <p:nvGrpSpPr>
          <p:cNvPr id="7" name="그룹 6"/>
          <p:cNvGrpSpPr/>
          <p:nvPr/>
        </p:nvGrpSpPr>
        <p:grpSpPr>
          <a:xfrm>
            <a:off x="360000" y="844496"/>
            <a:ext cx="8269391" cy="5248800"/>
            <a:chOff x="360000" y="648000"/>
            <a:chExt cx="8269391" cy="5248800"/>
          </a:xfrm>
        </p:grpSpPr>
        <p:cxnSp>
          <p:nvCxnSpPr>
            <p:cNvPr id="3" name="직선 연결선 2"/>
            <p:cNvCxnSpPr/>
            <p:nvPr/>
          </p:nvCxnSpPr>
          <p:spPr bwMode="auto">
            <a:xfrm flipV="1">
              <a:off x="360000" y="2008800"/>
              <a:ext cx="810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" name="타원 34"/>
            <p:cNvSpPr/>
            <p:nvPr/>
          </p:nvSpPr>
          <p:spPr bwMode="auto">
            <a:xfrm>
              <a:off x="3211200" y="648000"/>
              <a:ext cx="2721600" cy="2721600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 bwMode="auto">
            <a:xfrm>
              <a:off x="360000" y="1036800"/>
              <a:ext cx="0" cy="486000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chemeClr val="tx1"/>
              </a:solidFill>
              <a:prstDash val="lgDashDot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" name="타원 7"/>
            <p:cNvSpPr/>
            <p:nvPr/>
          </p:nvSpPr>
          <p:spPr bwMode="auto">
            <a:xfrm>
              <a:off x="3276000" y="712800"/>
              <a:ext cx="2592000" cy="259200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Plasma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" name="직선 연결선 9"/>
            <p:cNvCxnSpPr/>
            <p:nvPr/>
          </p:nvCxnSpPr>
          <p:spPr bwMode="auto">
            <a:xfrm>
              <a:off x="360000" y="2826864"/>
              <a:ext cx="98496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4" name="직선 연결선 13"/>
            <p:cNvCxnSpPr/>
            <p:nvPr/>
          </p:nvCxnSpPr>
          <p:spPr bwMode="auto">
            <a:xfrm>
              <a:off x="360000" y="3021286"/>
              <a:ext cx="129276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5" name="직선 연결선 14"/>
            <p:cNvCxnSpPr/>
            <p:nvPr/>
          </p:nvCxnSpPr>
          <p:spPr bwMode="auto">
            <a:xfrm>
              <a:off x="360000" y="3215707"/>
              <a:ext cx="13932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6" name="직선 연결선 15"/>
            <p:cNvCxnSpPr/>
            <p:nvPr/>
          </p:nvCxnSpPr>
          <p:spPr bwMode="auto">
            <a:xfrm>
              <a:off x="360000" y="3410129"/>
              <a:ext cx="208656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7" name="직선 연결선 16"/>
            <p:cNvCxnSpPr/>
            <p:nvPr/>
          </p:nvCxnSpPr>
          <p:spPr bwMode="auto">
            <a:xfrm>
              <a:off x="360000" y="3604550"/>
              <a:ext cx="221616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8" name="직선 연결선 17"/>
            <p:cNvCxnSpPr/>
            <p:nvPr/>
          </p:nvCxnSpPr>
          <p:spPr bwMode="auto">
            <a:xfrm>
              <a:off x="360000" y="3798972"/>
              <a:ext cx="23004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9" name="직선 연결선 18"/>
            <p:cNvCxnSpPr/>
            <p:nvPr/>
          </p:nvCxnSpPr>
          <p:spPr bwMode="auto">
            <a:xfrm>
              <a:off x="360000" y="3993394"/>
              <a:ext cx="28512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0" name="직선 연결선 19"/>
            <p:cNvCxnSpPr/>
            <p:nvPr/>
          </p:nvCxnSpPr>
          <p:spPr bwMode="auto">
            <a:xfrm>
              <a:off x="360000" y="4187815"/>
              <a:ext cx="2916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1" name="직선 연결선 20"/>
            <p:cNvCxnSpPr/>
            <p:nvPr/>
          </p:nvCxnSpPr>
          <p:spPr bwMode="auto">
            <a:xfrm>
              <a:off x="360000" y="4382237"/>
              <a:ext cx="4212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2" name="직선 연결선 21"/>
            <p:cNvCxnSpPr/>
            <p:nvPr/>
          </p:nvCxnSpPr>
          <p:spPr bwMode="auto">
            <a:xfrm>
              <a:off x="360000" y="4576658"/>
              <a:ext cx="5508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4" name="직선 연결선 23"/>
            <p:cNvCxnSpPr/>
            <p:nvPr/>
          </p:nvCxnSpPr>
          <p:spPr bwMode="auto">
            <a:xfrm>
              <a:off x="360000" y="4771080"/>
              <a:ext cx="55728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5" name="직선 연결선 24"/>
            <p:cNvCxnSpPr/>
            <p:nvPr/>
          </p:nvCxnSpPr>
          <p:spPr bwMode="auto">
            <a:xfrm>
              <a:off x="360000" y="5182368"/>
              <a:ext cx="7128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6" name="직선 연결선 25"/>
            <p:cNvCxnSpPr/>
            <p:nvPr/>
          </p:nvCxnSpPr>
          <p:spPr bwMode="auto">
            <a:xfrm>
              <a:off x="360000" y="5376790"/>
              <a:ext cx="737424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7" name="직선 연결선 26"/>
            <p:cNvCxnSpPr/>
            <p:nvPr/>
          </p:nvCxnSpPr>
          <p:spPr bwMode="auto">
            <a:xfrm>
              <a:off x="360000" y="5571212"/>
              <a:ext cx="765288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28" name="직선 연결선 27"/>
            <p:cNvCxnSpPr/>
            <p:nvPr/>
          </p:nvCxnSpPr>
          <p:spPr bwMode="auto">
            <a:xfrm>
              <a:off x="360000" y="5765633"/>
              <a:ext cx="82044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sp>
          <p:nvSpPr>
            <p:cNvPr id="11" name="직사각형 10" title="CS"/>
            <p:cNvSpPr/>
            <p:nvPr/>
          </p:nvSpPr>
          <p:spPr bwMode="auto">
            <a:xfrm>
              <a:off x="1344960" y="1360800"/>
              <a:ext cx="301320" cy="129600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CS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" name="직사각형 30"/>
            <p:cNvSpPr/>
            <p:nvPr/>
          </p:nvSpPr>
          <p:spPr bwMode="auto">
            <a:xfrm>
              <a:off x="1753200" y="1360800"/>
              <a:ext cx="693360" cy="129600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TF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직사각형 31"/>
            <p:cNvSpPr/>
            <p:nvPr/>
          </p:nvSpPr>
          <p:spPr bwMode="auto">
            <a:xfrm>
              <a:off x="2506472" y="1360800"/>
              <a:ext cx="32400" cy="1296000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" name="직사각형 33"/>
            <p:cNvSpPr/>
            <p:nvPr/>
          </p:nvSpPr>
          <p:spPr bwMode="auto">
            <a:xfrm>
              <a:off x="2660400" y="1360800"/>
              <a:ext cx="550800" cy="129600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normAutofit/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Blan</a:t>
              </a: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-</a:t>
              </a:r>
            </a:p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ket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" name="직사각형 35"/>
            <p:cNvSpPr/>
            <p:nvPr/>
          </p:nvSpPr>
          <p:spPr bwMode="auto">
            <a:xfrm>
              <a:off x="5932800" y="1360800"/>
              <a:ext cx="777600" cy="129600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Blanket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" name="직사각형 36"/>
            <p:cNvSpPr/>
            <p:nvPr/>
          </p:nvSpPr>
          <p:spPr bwMode="auto">
            <a:xfrm>
              <a:off x="7488000" y="1360800"/>
              <a:ext cx="246240" cy="1296000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VV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" name="직사각형 37"/>
            <p:cNvSpPr/>
            <p:nvPr/>
          </p:nvSpPr>
          <p:spPr bwMode="auto">
            <a:xfrm>
              <a:off x="7924607" y="1360800"/>
              <a:ext cx="32400" cy="1296000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" name="직사각형 38"/>
            <p:cNvSpPr/>
            <p:nvPr/>
          </p:nvSpPr>
          <p:spPr bwMode="auto">
            <a:xfrm>
              <a:off x="8012880" y="1360800"/>
              <a:ext cx="550800" cy="129600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TF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" name="직사각형 32"/>
            <p:cNvSpPr/>
            <p:nvPr/>
          </p:nvSpPr>
          <p:spPr bwMode="auto">
            <a:xfrm>
              <a:off x="2576160" y="1360800"/>
              <a:ext cx="84240" cy="1296000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ko-KR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rPr>
                <a:t>VV</a:t>
              </a:r>
              <a:endParaRPr kumimoji="1" lang="ko-KR" alt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27911" y="259103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1400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5762" y="2785453"/>
              <a:ext cx="6803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1876	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99816" y="2979874"/>
              <a:ext cx="6206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2050	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752934" y="3174296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3220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841108" y="3368717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3420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905916" y="3563139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3550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436185" y="3757561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4600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553988" y="3951982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4700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047822" y="2671116"/>
              <a:ext cx="5084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SOL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590248" y="2688887"/>
              <a:ext cx="5084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SOL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327252" y="2665408"/>
              <a:ext cx="37863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TS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891571" y="4146404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6800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234450" y="4340825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8900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275890" y="4535247"/>
              <a:ext cx="6247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9000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758437" y="4933498"/>
              <a:ext cx="7623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12700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018203" y="5127919"/>
              <a:ext cx="69699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13080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217183" y="5327897"/>
              <a:ext cx="7572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13510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7740352" y="5516763"/>
              <a:ext cx="88903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14528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752709" y="2688887"/>
              <a:ext cx="37863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TS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9" name="직선 연결선 58"/>
            <p:cNvCxnSpPr/>
            <p:nvPr/>
          </p:nvCxnSpPr>
          <p:spPr bwMode="auto">
            <a:xfrm>
              <a:off x="360000" y="4965502"/>
              <a:ext cx="63504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sp>
          <p:nvSpPr>
            <p:cNvPr id="60" name="TextBox 59"/>
            <p:cNvSpPr txBox="1"/>
            <p:nvPr/>
          </p:nvSpPr>
          <p:spPr>
            <a:xfrm>
              <a:off x="5980750" y="4729669"/>
              <a:ext cx="7623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10200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6510949" y="2891671"/>
              <a:ext cx="1231556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Space for </a:t>
              </a:r>
            </a:p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Vertical</a:t>
              </a:r>
            </a:p>
            <a:p>
              <a:r>
                <a:rPr lang="en-US" altLang="ko-KR" sz="1400" dirty="0" smtClean="0">
                  <a:latin typeface="맑은 고딕" pitchFamily="50" charset="-127"/>
                  <a:ea typeface="맑은 고딕" pitchFamily="50" charset="-127"/>
                </a:rPr>
                <a:t>Maintenance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" name="직선 화살표 연결선 5"/>
            <p:cNvCxnSpPr/>
            <p:nvPr/>
          </p:nvCxnSpPr>
          <p:spPr bwMode="auto">
            <a:xfrm flipV="1">
              <a:off x="7100192" y="2113985"/>
              <a:ext cx="0" cy="717622"/>
            </a:xfrm>
            <a:prstGeom prst="straightConnector1">
              <a:avLst/>
            </a:prstGeom>
            <a:solidFill>
              <a:schemeClr val="accent1"/>
            </a:solidFill>
            <a:ln w="25400" cap="rnd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054340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Details</a:t>
            </a:r>
            <a:r>
              <a:rPr lang="ko-KR" altLang="en-US" dirty="0" smtClean="0"/>
              <a:t> </a:t>
            </a:r>
            <a:r>
              <a:rPr lang="en-US" altLang="ko-KR" dirty="0" smtClean="0"/>
              <a:t>of </a:t>
            </a:r>
            <a:r>
              <a:rPr lang="en-US" dirty="0" smtClean="0"/>
              <a:t>Radial Build of K-DEMO</a:t>
            </a:r>
            <a:endParaRPr lang="en-US" dirty="0"/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825197"/>
              </p:ext>
            </p:extLst>
          </p:nvPr>
        </p:nvGraphicFramePr>
        <p:xfrm>
          <a:off x="683568" y="764704"/>
          <a:ext cx="3384378" cy="5544614"/>
        </p:xfrm>
        <a:graphic>
          <a:graphicData uri="http://schemas.openxmlformats.org/drawingml/2006/table">
            <a:tbl>
              <a:tblPr firstRow="1" firstCol="1" bandRow="1">
                <a:tableStyleId>{5DA37D80-6434-44D0-A028-1B22A696006F}</a:tableStyleId>
              </a:tblPr>
              <a:tblGrid>
                <a:gridCol w="684848"/>
                <a:gridCol w="1189285"/>
                <a:gridCol w="367978"/>
                <a:gridCol w="344469"/>
                <a:gridCol w="409376"/>
                <a:gridCol w="388422"/>
              </a:tblGrid>
              <a:tr h="253482"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COMP BUILD, Z=0</a:t>
                      </a:r>
                      <a:endParaRPr lang="ko-KR" sz="700" kern="10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(in)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700" kern="10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700" kern="10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(in)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700" kern="10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TOTAL</a:t>
                      </a:r>
                      <a:endParaRPr lang="ko-KR" sz="700" kern="10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</a:tr>
              <a:tr h="129052">
                <a:tc rowSpan="2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Machine Center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ko-KR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　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ko-KR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　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Solenoid Center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1390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54.724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1390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3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CS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Winding pack thickness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476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18.740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496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1886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8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Tie Plate / lead support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114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4.488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OH TPT*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6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0.236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 TPT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0.354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Min OH/TF Gap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OH/TF deflection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Wedged coil </a:t>
                      </a:r>
                      <a:r>
                        <a:rPr lang="en-US" sz="600" kern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asmbly</a:t>
                      </a: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fit up 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Bucking Cylinder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0.000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164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2050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10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INBD </a:t>
                      </a: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Ext structure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05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19.882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Clearance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OC Winding pack thickness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360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14.173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IC Winding pack thickness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7.874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Clearance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Ext structure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75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2.953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1070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3220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7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Thermal </a:t>
                      </a:r>
                      <a:r>
                        <a:rPr lang="en-US" sz="600" kern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Insul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 winding tolerance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Wedged coil assembly fit up 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Trapezoidal Effect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1.181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 TPT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cold wall / thermal </a:t>
                      </a:r>
                      <a:r>
                        <a:rPr lang="en-US" sz="600" kern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insul</a:t>
                      </a: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120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4.724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Min VV/TI Gap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TPT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3420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3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Inboard  VV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shell thickness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1.575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Shell gap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1.969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shell thickness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1.575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130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3550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rowSpan="8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Backbone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TPT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EM load displacement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0.354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Backbone TPT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Min VV/Backbone Gap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Thermal Shield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endParaRPr lang="ko-KR" sz="7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Backbone shield structure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100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3.937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Gap+TPT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  <a:tr h="129052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</a:rPr>
                        <a:t>Diagnostic mounting space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</a:rPr>
                        <a:t>25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>
                          <a:effectLst/>
                        </a:rPr>
                        <a:t>0.984</a:t>
                      </a:r>
                      <a:endParaRPr lang="ko-KR" sz="700" kern="10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</a:rPr>
                        <a:t>159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dirty="0">
                          <a:effectLst/>
                        </a:rPr>
                        <a:t>3709</a:t>
                      </a:r>
                      <a:endParaRPr lang="ko-KR" sz="7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5746" marR="45746" marT="0" marB="0" anchor="b"/>
                </a:tc>
              </a:tr>
            </a:tbl>
          </a:graphicData>
        </a:graphic>
      </p:graphicFrame>
      <p:graphicFrame>
        <p:nvGraphicFramePr>
          <p:cNvPr id="23" name="표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113696"/>
              </p:ext>
            </p:extLst>
          </p:nvPr>
        </p:nvGraphicFramePr>
        <p:xfrm>
          <a:off x="4790184" y="764720"/>
          <a:ext cx="3526231" cy="5688617"/>
        </p:xfrm>
        <a:graphic>
          <a:graphicData uri="http://schemas.openxmlformats.org/drawingml/2006/table">
            <a:tbl>
              <a:tblPr firstRow="1" firstCol="1" bandRow="1">
                <a:tableStyleId>{5DA37D80-6434-44D0-A028-1B22A696006F}</a:tableStyleId>
              </a:tblPr>
              <a:tblGrid>
                <a:gridCol w="696921"/>
                <a:gridCol w="1226292"/>
                <a:gridCol w="396772"/>
                <a:gridCol w="407564"/>
                <a:gridCol w="406536"/>
                <a:gridCol w="392146"/>
              </a:tblGrid>
              <a:tr h="240753"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COMP BUILD, Z=0</a:t>
                      </a:r>
                      <a:endParaRPr lang="ko-KR" sz="600" kern="100" baseline="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(in)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(in)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TOTAL</a:t>
                      </a:r>
                      <a:endParaRPr lang="ko-KR" sz="600" kern="100" baseline="0" dirty="0"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(mm)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</a:tr>
              <a:tr h="151329">
                <a:tc rowSpan="4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Blanket/</a:t>
                      </a:r>
                      <a:r>
                        <a:rPr lang="en-US" sz="600" kern="0" baseline="0" dirty="0" err="1" smtClean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Shld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Manifold space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217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8.543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6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Back wall-Shield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120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4.724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6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tolerances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6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0.236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 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Breading Zone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517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20.354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FW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FW 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31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1.220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891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rowSpan="5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Plasma R0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Plasma SO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3.937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4600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Plasma minor radii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2100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82.677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4700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6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 gridSpan="3"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---------------------------------------------------------</a:t>
                      </a:r>
                      <a:r>
                        <a:rPr lang="ko-KR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　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6800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Plasma minor radii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2100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82.677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8900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820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Plasma SO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3.937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9000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8209"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FW/Blanket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FW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31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1.220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rowSpan="4"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Blanket - segment 1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517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20.354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Passive Plates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Blanket - segment 2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0.000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attachment space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1.969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608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9608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Shield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Skeleton Ring Shield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7.874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9808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Manifold space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392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15.433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220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10200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rowSpan="5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Space 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Thermal Shield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EM load displacement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6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Shield / </a:t>
                      </a:r>
                      <a:r>
                        <a:rPr lang="en-US" sz="600" kern="0" baseline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Bkt</a:t>
                      </a: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TPT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VV Shield Gap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2460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96.850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TPT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2500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12700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rowSpan="3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Outboard VV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shell </a:t>
                      </a:r>
                      <a:r>
                        <a:rPr lang="en-US" sz="600" kern="0" baseline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thk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1.575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Shell gap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300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11.811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shell thk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1.575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380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13080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rowSpan="4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Thermal </a:t>
                      </a:r>
                      <a:r>
                        <a:rPr lang="en-US" sz="600" kern="0" baseline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Insul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cold wall / thermal </a:t>
                      </a:r>
                      <a:r>
                        <a:rPr lang="en-US" sz="600" kern="0" baseline="0" dirty="0" err="1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insul</a:t>
                      </a: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120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4.724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TF/VV Gap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290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11.417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51329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VV TPT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TF TPT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0.394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430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13510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rowSpan="1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OUTBD TF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ctr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Ext structure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75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2.953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winding tolerance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endParaRPr lang="ko-KR" sz="600" kern="1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IC Winding pack thk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200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7.874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Space for layer transition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143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5.630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OC Winding pack thk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360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14.173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ground wrap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winding tolerance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5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0.197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endParaRPr lang="ko-KR" sz="6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</a:tr>
              <a:tr h="116937">
                <a:tc vMerge="1">
                  <a:txBody>
                    <a:bodyPr/>
                    <a:lstStyle/>
                    <a:p>
                      <a:endParaRPr lang="ko-KR" sz="60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ct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Ext structure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210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8.268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1018</a:t>
                      </a:r>
                      <a:endParaRPr lang="ko-KR" sz="600" kern="100" baseline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  <a:tc>
                  <a:txBody>
                    <a:bodyPr/>
                    <a:lstStyle/>
                    <a:p>
                      <a:pPr algn="r" latinLnBrk="0">
                        <a:spcAft>
                          <a:spcPts val="0"/>
                        </a:spcAft>
                      </a:pPr>
                      <a:r>
                        <a:rPr lang="en-US" sz="600" kern="0" baseline="0" dirty="0"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14528</a:t>
                      </a:r>
                      <a:endParaRPr lang="ko-KR" sz="600" kern="100" baseline="0" dirty="0"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Times New Roman"/>
                      </a:endParaRPr>
                    </a:p>
                  </a:txBody>
                  <a:tcPr marL="40491" marR="40491" marT="0" marB="0" anchor="b"/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683568" y="6309320"/>
            <a:ext cx="264580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*TPT : True Position Tolerance</a:t>
            </a:r>
            <a:endParaRPr lang="ko-KR" altLang="en-US" sz="900" dirty="0"/>
          </a:p>
        </p:txBody>
      </p:sp>
    </p:spTree>
    <p:extLst>
      <p:ext uri="{BB962C8B-B14F-4D97-AF65-F5344CB8AC3E}">
        <p14:creationId xmlns:p14="http://schemas.microsoft.com/office/powerpoint/2010/main" val="3908680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K-DEMO Conceptual Study &amp; CDA Schedule</a:t>
            </a:r>
          </a:p>
        </p:txBody>
      </p:sp>
      <p:graphicFrame>
        <p:nvGraphicFramePr>
          <p:cNvPr id="3" name="표 2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4241908643"/>
              </p:ext>
            </p:extLst>
          </p:nvPr>
        </p:nvGraphicFramePr>
        <p:xfrm>
          <a:off x="107504" y="1124747"/>
          <a:ext cx="8968564" cy="4392488"/>
        </p:xfrm>
        <a:graphic>
          <a:graphicData uri="http://schemas.openxmlformats.org/drawingml/2006/table">
            <a:tbl>
              <a:tblPr firstRow="1" bandRow="1">
                <a:tableStyleId>{E8B1032C-EA38-4F05-BA0D-38AFFFC7BED3}</a:tableStyleId>
              </a:tblPr>
              <a:tblGrid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442685"/>
                <a:gridCol w="522335"/>
                <a:gridCol w="522334"/>
                <a:gridCol w="522335"/>
                <a:gridCol w="522336"/>
                <a:gridCol w="522335"/>
                <a:gridCol w="522334"/>
                <a:gridCol w="522335"/>
              </a:tblGrid>
              <a:tr h="691904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 smtClean="0">
                          <a:latin typeface="맑은 고딕" pitchFamily="50" charset="-127"/>
                          <a:ea typeface="맑은 고딕" pitchFamily="50" charset="-127"/>
                        </a:rPr>
                        <a:t>2012.1~2012.12</a:t>
                      </a:r>
                      <a:endParaRPr lang="ko-KR" altLang="en-US" sz="1400" dirty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 smtClean="0">
                          <a:latin typeface="맑은 고딕" pitchFamily="50" charset="-127"/>
                          <a:ea typeface="맑은 고딕" pitchFamily="50" charset="-127"/>
                        </a:rPr>
                        <a:t>2013.1~2013.12</a:t>
                      </a:r>
                      <a:endParaRPr lang="ko-KR" altLang="en-US" sz="1400" dirty="0" smtClean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 smtClean="0">
                          <a:latin typeface="맑은 고딕" pitchFamily="50" charset="-127"/>
                          <a:ea typeface="맑은 고딕" pitchFamily="50" charset="-127"/>
                        </a:rPr>
                        <a:t>2014.1~2014.12</a:t>
                      </a:r>
                      <a:endParaRPr lang="ko-KR" altLang="en-US" sz="1400" dirty="0" smtClean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 smtClean="0">
                          <a:latin typeface="맑은 고딕" pitchFamily="50" charset="-127"/>
                          <a:ea typeface="맑은 고딕" pitchFamily="50" charset="-127"/>
                        </a:rPr>
                        <a:t>2015.1~2017.12</a:t>
                      </a:r>
                      <a:endParaRPr lang="ko-KR" altLang="en-US" sz="1400" dirty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 smtClean="0">
                          <a:latin typeface="맑은 고딕" pitchFamily="50" charset="-127"/>
                          <a:ea typeface="맑은 고딕" pitchFamily="50" charset="-127"/>
                        </a:rPr>
                        <a:t>2018.1~2021.12</a:t>
                      </a:r>
                      <a:endParaRPr lang="ko-KR" altLang="en-US" sz="1400" dirty="0" smtClean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00584"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accent3">
                        <a:lumMod val="50000"/>
                        <a:alpha val="20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5" name="직선 화살표 연결선 4"/>
          <p:cNvCxnSpPr/>
          <p:nvPr/>
        </p:nvCxnSpPr>
        <p:spPr bwMode="auto">
          <a:xfrm>
            <a:off x="118549" y="2132856"/>
            <a:ext cx="432048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6" name="TextBox 5"/>
          <p:cNvSpPr txBox="1"/>
          <p:nvPr/>
        </p:nvSpPr>
        <p:spPr>
          <a:xfrm>
            <a:off x="548261" y="1968078"/>
            <a:ext cx="10682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Pre-study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9" name="직선 화살표 연결선 8"/>
          <p:cNvCxnSpPr/>
          <p:nvPr/>
        </p:nvCxnSpPr>
        <p:spPr bwMode="auto">
          <a:xfrm>
            <a:off x="550597" y="2492896"/>
            <a:ext cx="432048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10" name="TextBox 9"/>
          <p:cNvSpPr txBox="1"/>
          <p:nvPr/>
        </p:nvSpPr>
        <p:spPr>
          <a:xfrm>
            <a:off x="956036" y="2339824"/>
            <a:ext cx="20765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Memo for Pre-study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550597" y="2679969"/>
            <a:ext cx="5749595" cy="338554"/>
            <a:chOff x="550597" y="2679969"/>
            <a:chExt cx="5749595" cy="338554"/>
          </a:xfrm>
        </p:grpSpPr>
        <p:cxnSp>
          <p:nvCxnSpPr>
            <p:cNvPr id="11" name="직선 화살표 연결선 10"/>
            <p:cNvCxnSpPr/>
            <p:nvPr/>
          </p:nvCxnSpPr>
          <p:spPr bwMode="auto">
            <a:xfrm>
              <a:off x="550597" y="2849246"/>
              <a:ext cx="1341050" cy="0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lg"/>
            </a:ln>
            <a:effectLst/>
          </p:spPr>
        </p:cxnSp>
        <p:sp>
          <p:nvSpPr>
            <p:cNvPr id="14" name="TextBox 13"/>
            <p:cNvSpPr txBox="1"/>
            <p:nvPr/>
          </p:nvSpPr>
          <p:spPr>
            <a:xfrm>
              <a:off x="1917774" y="2679969"/>
              <a:ext cx="43824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dirty="0" smtClean="0">
                  <a:latin typeface="맑은 고딕" pitchFamily="50" charset="-127"/>
                  <a:ea typeface="맑은 고딕" pitchFamily="50" charset="-127"/>
                </a:rPr>
                <a:t>Design Parameter Circulation &amp; Modification</a:t>
              </a:r>
              <a:endParaRPr lang="ko-KR" altLang="en-US" sz="160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cxnSp>
        <p:nvCxnSpPr>
          <p:cNvPr id="15" name="직선 화살표 연결선 14"/>
          <p:cNvCxnSpPr>
            <a:endCxn id="17" idx="1"/>
          </p:cNvCxnSpPr>
          <p:nvPr/>
        </p:nvCxnSpPr>
        <p:spPr bwMode="auto">
          <a:xfrm>
            <a:off x="982645" y="3197587"/>
            <a:ext cx="2695750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3678395" y="3028310"/>
            <a:ext cx="33418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Physics &amp; Backup Study – Phase I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8" name="직선 화살표 연결선 17"/>
          <p:cNvCxnSpPr/>
          <p:nvPr/>
        </p:nvCxnSpPr>
        <p:spPr bwMode="auto">
          <a:xfrm>
            <a:off x="1874041" y="3933056"/>
            <a:ext cx="2656263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19" name="TextBox 18"/>
          <p:cNvSpPr txBox="1"/>
          <p:nvPr/>
        </p:nvSpPr>
        <p:spPr>
          <a:xfrm>
            <a:off x="4559680" y="3753211"/>
            <a:ext cx="43680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Parameter Study &amp; Conceptual Study Report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1" name="직선 화살표 연결선 20"/>
          <p:cNvCxnSpPr/>
          <p:nvPr/>
        </p:nvCxnSpPr>
        <p:spPr bwMode="auto">
          <a:xfrm>
            <a:off x="4530304" y="4293096"/>
            <a:ext cx="905792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5357969" y="4108430"/>
            <a:ext cx="23823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Improvement of Report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4" name="직선 화살표 연결선 23"/>
          <p:cNvCxnSpPr/>
          <p:nvPr/>
        </p:nvCxnSpPr>
        <p:spPr bwMode="auto">
          <a:xfrm>
            <a:off x="5422489" y="4653136"/>
            <a:ext cx="1597783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5147520" y="4674622"/>
            <a:ext cx="2160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CDA &amp; R&amp;D Phase I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7" name="직선 화살표 연결선 26"/>
          <p:cNvCxnSpPr/>
          <p:nvPr/>
        </p:nvCxnSpPr>
        <p:spPr bwMode="auto">
          <a:xfrm>
            <a:off x="6994145" y="5013176"/>
            <a:ext cx="2114359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28" name="TextBox 27"/>
          <p:cNvSpPr txBox="1"/>
          <p:nvPr/>
        </p:nvSpPr>
        <p:spPr>
          <a:xfrm>
            <a:off x="6320819" y="5013176"/>
            <a:ext cx="28596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CDA &amp; R&amp;D Phase II + CDR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30" name="직선 화살표 연결선 29"/>
          <p:cNvCxnSpPr>
            <a:endCxn id="31" idx="1"/>
          </p:cNvCxnSpPr>
          <p:nvPr/>
        </p:nvCxnSpPr>
        <p:spPr bwMode="auto">
          <a:xfrm flipV="1">
            <a:off x="3638119" y="3557627"/>
            <a:ext cx="1784370" cy="15389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med" len="lg"/>
          </a:ln>
          <a:effectLst/>
        </p:spPr>
      </p:cxnSp>
      <p:sp>
        <p:nvSpPr>
          <p:cNvPr id="31" name="TextBox 30"/>
          <p:cNvSpPr txBox="1"/>
          <p:nvPr/>
        </p:nvSpPr>
        <p:spPr>
          <a:xfrm>
            <a:off x="5422489" y="3388350"/>
            <a:ext cx="33979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Physics &amp; Backup Study – Phase II</a:t>
            </a:r>
            <a:endParaRPr lang="ko-KR" altLang="en-US" sz="16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520" y="5805264"/>
            <a:ext cx="9128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Target Date </a:t>
            </a:r>
            <a:r>
              <a:rPr lang="en-US" altLang="ko-KR" sz="28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for K-DEMO</a:t>
            </a:r>
            <a:r>
              <a:rPr lang="en-US" altLang="ko-KR" sz="28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 Construction</a:t>
            </a:r>
            <a:r>
              <a:rPr lang="en-US" altLang="ko-KR" sz="28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 : End of 2037</a:t>
            </a:r>
            <a:endParaRPr lang="ko-KR" altLang="en-US" sz="2800" b="1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07282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3"/>
          <p:cNvSpPr>
            <a:spLocks noGrp="1" noChangeArrowheads="1"/>
          </p:cNvSpPr>
          <p:nvPr>
            <p:ph type="title"/>
          </p:nvPr>
        </p:nvSpPr>
        <p:spPr bwMode="auto">
          <a:xfrm>
            <a:off x="41402" y="44624"/>
            <a:ext cx="9036496" cy="634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l"/>
            <a:r>
              <a:rPr kumimoji="0" lang="en-US" altLang="ko-KR" sz="3200" dirty="0" smtClean="0">
                <a:solidFill>
                  <a:schemeClr val="tx1"/>
                </a:solidFill>
                <a:effectLst/>
                <a:latin typeface="+mj-ea"/>
                <a:ea typeface="+mj-ea"/>
              </a:rPr>
              <a:t> </a:t>
            </a:r>
            <a:r>
              <a:rPr lang="en-US" altLang="ko-KR" dirty="0">
                <a:solidFill>
                  <a:schemeClr val="tx1"/>
                </a:solidFill>
              </a:rPr>
              <a:t>KSTAR Superconducting </a:t>
            </a:r>
            <a:r>
              <a:rPr lang="en-US" altLang="ko-KR" dirty="0" err="1">
                <a:solidFill>
                  <a:schemeClr val="tx1"/>
                </a:solidFill>
              </a:rPr>
              <a:t>Tokamak</a:t>
            </a:r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6" name="Picture 2" descr="C:\photo\Photo-NFRI\KSTAR\KSTAR 홍보팀사진\2009년 9월 KSTAR\output\kstar_front_1a.jpg"/>
          <p:cNvPicPr>
            <a:picLocks noChangeAspect="1" noChangeArrowheads="1"/>
          </p:cNvPicPr>
          <p:nvPr/>
        </p:nvPicPr>
        <p:blipFill rotWithShape="1">
          <a:blip r:embed="rId2" cstate="print">
            <a:lum contras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042304" y="914386"/>
            <a:ext cx="2900385" cy="2067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3" descr="D:\Photo-업무\장치관련 사진\2008-0713 주장치실\good\kstar_02.JPG"/>
          <p:cNvPicPr>
            <a:picLocks noChangeAspect="1" noChangeArrowheads="1"/>
          </p:cNvPicPr>
          <p:nvPr/>
        </p:nvPicPr>
        <p:blipFill rotWithShape="1">
          <a:blip r:embed="rId3" cstate="print">
            <a:lum bright="10000" contrast="1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44848" y="914386"/>
            <a:ext cx="2846686" cy="2067959"/>
          </a:xfrm>
          <a:prstGeom prst="rect">
            <a:avLst/>
          </a:prstGeom>
          <a:ln>
            <a:noFill/>
          </a:ln>
          <a:effectLst/>
        </p:spPr>
      </p:pic>
      <p:pic>
        <p:nvPicPr>
          <p:cNvPr id="8" name="Picture 3" descr="C:\Users\ykoh-d\Desktop\P1100508.jpg"/>
          <p:cNvPicPr>
            <a:picLocks noChangeAspect="1" noChangeArrowheads="1"/>
          </p:cNvPicPr>
          <p:nvPr/>
        </p:nvPicPr>
        <p:blipFill rotWithShape="1">
          <a:blip r:embed="rId4" cstate="print">
            <a:lum contras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6" b="-178"/>
          <a:stretch/>
        </p:blipFill>
        <p:spPr bwMode="auto">
          <a:xfrm>
            <a:off x="6033403" y="908720"/>
            <a:ext cx="2959551" cy="207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G:\D_photo_NFRI\KSTAR_photos\2012-0803 KSTAR 장치사진\output\IMG_1920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02905" y="3121766"/>
            <a:ext cx="4552998" cy="2988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직사각형 9"/>
          <p:cNvSpPr/>
          <p:nvPr/>
        </p:nvSpPr>
        <p:spPr>
          <a:xfrm>
            <a:off x="207064" y="2674571"/>
            <a:ext cx="582211" cy="307777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kumimoji="1" lang="en-US" altLang="ko-KR" sz="1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2008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085845" y="2674571"/>
            <a:ext cx="582211" cy="307777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kumimoji="1" lang="en-US" altLang="ko-KR" sz="1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2009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6076946" y="2674571"/>
            <a:ext cx="582211" cy="307777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kumimoji="1" lang="en-US" altLang="ko-KR" sz="1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2010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235201" y="5716194"/>
            <a:ext cx="582211" cy="307777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kumimoji="1" lang="en-US" altLang="ko-KR" sz="1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2012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grpSp>
        <p:nvGrpSpPr>
          <p:cNvPr id="14" name="그룹 13"/>
          <p:cNvGrpSpPr>
            <a:grpSpLocks noChangeAspect="1"/>
          </p:cNvGrpSpPr>
          <p:nvPr/>
        </p:nvGrpSpPr>
        <p:grpSpPr>
          <a:xfrm>
            <a:off x="4832580" y="3126364"/>
            <a:ext cx="4107338" cy="2966410"/>
            <a:chOff x="1496616" y="1412776"/>
            <a:chExt cx="6912768" cy="4608511"/>
          </a:xfrm>
        </p:grpSpPr>
        <p:pic>
          <p:nvPicPr>
            <p:cNvPr id="15" name="그림 14" descr="2-after.JPG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6616" y="1412776"/>
              <a:ext cx="6912768" cy="46085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" name="Picture 2" descr="I:\9_photo_NFRI\KSTAR Plasma image\2010 plasma movie\2010-1019 elongation + heating\3738_3160.jp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5745089" y="1772816"/>
              <a:ext cx="2520280" cy="36557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28369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Picture 2" descr="C:\Documents and Settings\s-job03\바탕 화면\알라딘\핵융합연PT111102\핵융합소스\간지수정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2915816" y="2325950"/>
            <a:ext cx="5535726" cy="161032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ko-KR" altLang="en-US" sz="3000" spc="-100" dirty="0" smtClean="0">
                <a:solidFill>
                  <a:srgbClr val="F34803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endParaRPr lang="en-US" altLang="ko-KR" sz="3000" spc="-100" dirty="0" smtClean="0">
              <a:solidFill>
                <a:srgbClr val="F34803"/>
              </a:solidFill>
              <a:latin typeface="HY헤드라인M" pitchFamily="18" charset="-127"/>
              <a:ea typeface="HY헤드라인M" pitchFamily="18" charset="-127"/>
            </a:endParaRPr>
          </a:p>
          <a:p>
            <a:r>
              <a:rPr lang="en-US" altLang="ko-KR" sz="3000" spc="-100" dirty="0">
                <a:solidFill>
                  <a:srgbClr val="F34803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en-US" altLang="ko-KR" sz="3000" spc="-100" dirty="0" smtClean="0">
                <a:solidFill>
                  <a:srgbClr val="F34803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en-US" altLang="ko-KR" sz="3000" b="1" spc="-100" dirty="0" smtClean="0">
                <a:solidFill>
                  <a:srgbClr val="F34803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DEMO Core Technology</a:t>
            </a:r>
          </a:p>
          <a:p>
            <a:r>
              <a:rPr lang="en-US" altLang="ko-KR" sz="3000" b="1" spc="-100" dirty="0">
                <a:solidFill>
                  <a:srgbClr val="F34803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en-US" altLang="ko-KR" sz="3000" b="1" spc="-100" dirty="0" smtClean="0">
                <a:solidFill>
                  <a:srgbClr val="F34803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Development Plan</a:t>
            </a:r>
            <a:endParaRPr lang="ko-KR" altLang="en-US" sz="3000" b="1" spc="-100" dirty="0">
              <a:solidFill>
                <a:srgbClr val="F34803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endParaRPr lang="en-US" altLang="ko-KR" sz="3000" spc="-100" dirty="0" smtClean="0">
              <a:solidFill>
                <a:srgbClr val="F34803"/>
              </a:solidFill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44567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DEMO </a:t>
            </a:r>
            <a:r>
              <a:rPr lang="en-US" altLang="ko-KR" sz="3200" dirty="0"/>
              <a:t>Core Technology Development </a:t>
            </a:r>
            <a:r>
              <a:rPr lang="en-US" altLang="ko-KR" sz="3200" dirty="0" smtClean="0"/>
              <a:t>Plan </a:t>
            </a:r>
            <a:endParaRPr lang="en-US" altLang="ko-KR" sz="3200" dirty="0"/>
          </a:p>
        </p:txBody>
      </p:sp>
      <p:graphicFrame>
        <p:nvGraphicFramePr>
          <p:cNvPr id="13" name="표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6170452"/>
              </p:ext>
            </p:extLst>
          </p:nvPr>
        </p:nvGraphicFramePr>
        <p:xfrm>
          <a:off x="373764" y="3203451"/>
          <a:ext cx="8424935" cy="291422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090640"/>
                <a:gridCol w="3037581"/>
                <a:gridCol w="3296714"/>
              </a:tblGrid>
              <a:tr h="48302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 smtClean="0">
                          <a:solidFill>
                            <a:srgbClr val="C00000"/>
                          </a:solidFill>
                          <a:latin typeface="Arial Narrow" pitchFamily="34" charset="0"/>
                          <a:ea typeface="+mn-ea"/>
                        </a:rPr>
                        <a:t>K-DEMO 3 Major Research Fields</a:t>
                      </a:r>
                      <a:endParaRPr lang="ko-KR" altLang="en-US" sz="1500" b="1" dirty="0">
                        <a:solidFill>
                          <a:srgbClr val="C00000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 smtClean="0">
                          <a:solidFill>
                            <a:srgbClr val="C00000"/>
                          </a:solidFill>
                          <a:latin typeface="Arial Narrow" pitchFamily="34" charset="0"/>
                          <a:ea typeface="+mn-ea"/>
                        </a:rPr>
                        <a:t>K-DEMO </a:t>
                      </a:r>
                    </a:p>
                    <a:p>
                      <a:pPr algn="ctr" latinLnBrk="1"/>
                      <a:r>
                        <a:rPr lang="en-US" altLang="ko-KR" sz="1500" b="1" dirty="0" smtClean="0">
                          <a:solidFill>
                            <a:srgbClr val="C00000"/>
                          </a:solidFill>
                          <a:latin typeface="Arial Narrow" pitchFamily="34" charset="0"/>
                          <a:ea typeface="+mn-ea"/>
                        </a:rPr>
                        <a:t>7 Core Technologies</a:t>
                      </a:r>
                      <a:endParaRPr lang="ko-KR" altLang="en-US" sz="1500" b="1" dirty="0">
                        <a:solidFill>
                          <a:srgbClr val="C00000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 smtClean="0">
                          <a:solidFill>
                            <a:srgbClr val="C00000"/>
                          </a:solidFill>
                          <a:latin typeface="Arial Narrow" pitchFamily="34" charset="0"/>
                          <a:ea typeface="+mn-ea"/>
                        </a:rPr>
                        <a:t>Major Research Facilities</a:t>
                      </a:r>
                      <a:endParaRPr lang="ko-KR" altLang="en-US" sz="1500" b="1" dirty="0">
                        <a:solidFill>
                          <a:srgbClr val="C00000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313964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Design Basis Technology</a:t>
                      </a:r>
                      <a:endParaRPr lang="ko-KR" altLang="en-US" sz="1400" b="1" dirty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err="1" smtClean="0">
                          <a:latin typeface="Arial Narrow" pitchFamily="34" charset="0"/>
                          <a:ea typeface="+mn-ea"/>
                        </a:rPr>
                        <a:t>Tokamak</a:t>
                      </a: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 Core Plasma Technology</a:t>
                      </a:r>
                      <a:endParaRPr lang="ko-KR" altLang="en-US" sz="1400" b="1" dirty="0" smtClean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Extreme</a:t>
                      </a:r>
                      <a:r>
                        <a:rPr lang="en-US" altLang="ko-KR" sz="1400" b="1" baseline="0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 Scale Simulation Center</a:t>
                      </a:r>
                      <a:endParaRPr lang="ko-KR" altLang="en-US" sz="1400" b="1" dirty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19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400" b="1" dirty="0" smtClean="0">
                          <a:solidFill>
                            <a:schemeClr val="tx1"/>
                          </a:solidFill>
                          <a:latin typeface="Arial Narrow" pitchFamily="34" charset="0"/>
                          <a:ea typeface="+mn-ea"/>
                        </a:rPr>
                        <a:t>Reactor System Integration </a:t>
                      </a: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Technology</a:t>
                      </a:r>
                      <a:endParaRPr lang="ko-KR" altLang="en-US" sz="1400" b="1" dirty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964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Safety and Licensing Technology</a:t>
                      </a:r>
                      <a:endParaRPr lang="ko-KR" altLang="en-US" sz="1400" b="1" dirty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96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Material Basis Technology</a:t>
                      </a:r>
                      <a:endParaRPr lang="ko-KR" altLang="en-US" sz="1400" b="1" dirty="0" smtClean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Fusion Materials Technology</a:t>
                      </a:r>
                      <a:endParaRPr lang="ko-KR" altLang="en-US" sz="1400" b="1" dirty="0" smtClean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Fusion Materials Development Center</a:t>
                      </a:r>
                    </a:p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Fusion Neutron Irradiation</a:t>
                      </a:r>
                      <a:r>
                        <a:rPr lang="en-US" altLang="ko-KR" sz="1400" b="1" baseline="0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 Test Facility</a:t>
                      </a:r>
                    </a:p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baseline="0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SC Conductor Test Facility</a:t>
                      </a:r>
                      <a:endParaRPr lang="ko-KR" altLang="en-US" sz="1400" b="1" dirty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266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SC Magnet Technology</a:t>
                      </a:r>
                      <a:endParaRPr lang="ko-KR" altLang="en-US" sz="1400" b="1" dirty="0" smtClean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96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Machine and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System Engineering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Basis Technology</a:t>
                      </a:r>
                      <a:endParaRPr lang="ko-KR" altLang="en-US" sz="1400" b="1" dirty="0" smtClean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H&amp;CD and Diagnostics Technology</a:t>
                      </a:r>
                      <a:endParaRPr lang="ko-KR" altLang="en-US" sz="1400" b="1" dirty="0" smtClean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Blanket Test Facility</a:t>
                      </a:r>
                    </a:p>
                    <a:p>
                      <a:pPr marL="177800" indent="-177800" latinLnBrk="1">
                        <a:buFont typeface="Arial" pitchFamily="34" charset="0"/>
                        <a:buChar char="•"/>
                      </a:pPr>
                      <a:r>
                        <a:rPr lang="en-US" altLang="ko-KR" sz="1400" b="1" dirty="0" smtClean="0">
                          <a:solidFill>
                            <a:srgbClr val="061284"/>
                          </a:solidFill>
                          <a:latin typeface="Arial Narrow" pitchFamily="34" charset="0"/>
                          <a:ea typeface="+mn-ea"/>
                        </a:rPr>
                        <a:t>PMI Test Facility</a:t>
                      </a:r>
                      <a:endParaRPr lang="ko-KR" altLang="en-US" sz="1400" b="1" dirty="0">
                        <a:solidFill>
                          <a:srgbClr val="061284"/>
                        </a:solidFill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266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 smtClean="0">
                          <a:solidFill>
                            <a:schemeClr val="tx1"/>
                          </a:solidFill>
                          <a:latin typeface="Arial Narrow" pitchFamily="34" charset="0"/>
                          <a:ea typeface="+mn-ea"/>
                        </a:rPr>
                        <a:t>Heat</a:t>
                      </a:r>
                      <a:r>
                        <a:rPr lang="en-US" altLang="ko-KR" sz="1400" b="1" baseline="0" dirty="0" smtClean="0">
                          <a:solidFill>
                            <a:schemeClr val="tx1"/>
                          </a:solidFill>
                          <a:latin typeface="Arial Narrow" pitchFamily="34" charset="0"/>
                          <a:ea typeface="+mn-ea"/>
                        </a:rPr>
                        <a:t> Retrieval</a:t>
                      </a:r>
                      <a:r>
                        <a:rPr lang="en-US" altLang="ko-KR" sz="1400" b="1" dirty="0" smtClean="0">
                          <a:solidFill>
                            <a:schemeClr val="tx1"/>
                          </a:solidFill>
                          <a:latin typeface="Arial Narrow" pitchFamily="34" charset="0"/>
                          <a:ea typeface="+mn-ea"/>
                        </a:rPr>
                        <a:t> </a:t>
                      </a:r>
                      <a:r>
                        <a:rPr lang="en-US" altLang="ko-KR" sz="1400" b="1" dirty="0" smtClean="0">
                          <a:latin typeface="Arial Narrow" pitchFamily="34" charset="0"/>
                          <a:ea typeface="+mn-ea"/>
                        </a:rPr>
                        <a:t>System Technology</a:t>
                      </a:r>
                      <a:endParaRPr lang="ko-KR" altLang="en-US" sz="1400" b="1" dirty="0" smtClean="0">
                        <a:latin typeface="Arial Narrow" pitchFamily="34" charset="0"/>
                        <a:ea typeface="+mn-ea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</a:tbl>
          </a:graphicData>
        </a:graphic>
      </p:graphicFrame>
      <p:sp>
        <p:nvSpPr>
          <p:cNvPr id="14" name="AutoShape 10"/>
          <p:cNvSpPr>
            <a:spLocks noChangeArrowheads="1"/>
          </p:cNvSpPr>
          <p:nvPr/>
        </p:nvSpPr>
        <p:spPr>
          <a:xfrm>
            <a:off x="395536" y="908720"/>
            <a:ext cx="8352927" cy="2150715"/>
          </a:xfrm>
          <a:prstGeom prst="roundRect">
            <a:avLst>
              <a:gd name="adj" fmla="val 9558"/>
            </a:avLst>
          </a:prstGeom>
          <a:gradFill>
            <a:gsLst>
              <a:gs pos="10000">
                <a:schemeClr val="bg1">
                  <a:lumMod val="65000"/>
                </a:schemeClr>
              </a:gs>
              <a:gs pos="0">
                <a:schemeClr val="bg1"/>
              </a:gs>
              <a:gs pos="2700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 w="19050" algn="ctr">
            <a:solidFill>
              <a:schemeClr val="bg1">
                <a:lumMod val="50000"/>
              </a:schemeClr>
            </a:solidFill>
            <a:round/>
          </a:ln>
          <a:effectLst>
            <a:outerShdw blurRad="50800" dist="50800" dir="2700000" algn="ctr" rotWithShape="0">
              <a:schemeClr val="tx1">
                <a:alpha val="30000"/>
              </a:schemeClr>
            </a:outerShdw>
          </a:effectLst>
        </p:spPr>
        <p:txBody>
          <a:bodyPr wrap="none" lIns="91428" tIns="45715" rIns="91428" bIns="45715" anchor="ctr"/>
          <a:lstStyle/>
          <a:p>
            <a:pPr algn="l" defTabSz="257175">
              <a:spcAft>
                <a:spcPts val="1200"/>
              </a:spcAft>
              <a:buFontTx/>
              <a:buBlip>
                <a:blip r:embed="rId3"/>
              </a:buBlip>
              <a:tabLst>
                <a:tab pos="11029950" algn="l"/>
              </a:tabLst>
              <a:defRPr lang="ko-KR" altLang="en-US"/>
            </a:pPr>
            <a:r>
              <a:rPr lang="en-US" altLang="ko-KR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Development of Core Technology </a:t>
            </a:r>
            <a:endParaRPr lang="en-US" altLang="ko-KR" b="1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  <a:p>
            <a:pPr marL="285750" indent="-285750" algn="l">
              <a:buFont typeface="Wingdings" pitchFamily="2" charset="2"/>
              <a:buChar char="Ø"/>
            </a:pP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3 Major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R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esearch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F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ields, </a:t>
            </a:r>
            <a:r>
              <a:rPr lang="en-US" altLang="ko-KR" b="1" dirty="0" smtClean="0">
                <a:solidFill>
                  <a:srgbClr val="061284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7 Core </a:t>
            </a:r>
            <a:r>
              <a:rPr lang="en-US" altLang="ko-KR" b="1" dirty="0">
                <a:solidFill>
                  <a:srgbClr val="061284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T</a:t>
            </a:r>
            <a:r>
              <a:rPr lang="en-US" altLang="ko-KR" b="1" dirty="0" smtClean="0">
                <a:solidFill>
                  <a:srgbClr val="061284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echnologies, 18 Detail Technologies</a:t>
            </a:r>
          </a:p>
          <a:p>
            <a:pPr algn="l"/>
            <a:r>
              <a:rPr lang="en-US" altLang="ko-KR" b="1" dirty="0" smtClean="0">
                <a:solidFill>
                  <a:srgbClr val="061284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   and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6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M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ajor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R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esearch </a:t>
            </a:r>
            <a:r>
              <a:rPr lang="en-US" altLang="ko-KR" b="1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F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acilities </a:t>
            </a:r>
          </a:p>
          <a:p>
            <a:pPr marL="285750" indent="-285750" algn="l">
              <a:buFont typeface="Wingdings" pitchFamily="2" charset="2"/>
              <a:buChar char="Ø"/>
            </a:pPr>
            <a:r>
              <a:rPr lang="en-US" altLang="ko-KR" sz="1600" b="1" dirty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T</a:t>
            </a:r>
            <a:r>
              <a:rPr lang="en-US" altLang="ko-KR" sz="1600" b="1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hrough the complete technical planning process with the full participation of</a:t>
            </a:r>
          </a:p>
          <a:p>
            <a:pPr algn="l"/>
            <a:r>
              <a:rPr lang="en-US" altLang="ko-KR" sz="1600" b="1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   experts</a:t>
            </a:r>
            <a:r>
              <a:rPr lang="en-US" altLang="ko-KR" sz="1600" b="1" dirty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</a:t>
            </a:r>
            <a:r>
              <a:rPr lang="en-US" altLang="ko-KR" sz="1600" b="1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from all fields covering fusion, </a:t>
            </a:r>
            <a:r>
              <a:rPr lang="en-US" altLang="ko-KR" sz="1600" b="1" dirty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fission, physics, computing, </a:t>
            </a:r>
            <a:r>
              <a:rPr lang="en-US" altLang="ko-KR" sz="1600" b="1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mechanics, </a:t>
            </a:r>
          </a:p>
          <a:p>
            <a:pPr algn="l"/>
            <a:r>
              <a:rPr lang="en-US" altLang="ko-KR" sz="1600" b="1" dirty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</a:t>
            </a:r>
            <a:r>
              <a:rPr lang="en-US" altLang="ko-KR" sz="1600" b="1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  <a:sym typeface="Wingdings" pitchFamily="2" charset="2"/>
              </a:rPr>
              <a:t>   material, electrics, electronics, and so on.</a:t>
            </a:r>
          </a:p>
        </p:txBody>
      </p:sp>
    </p:spTree>
    <p:extLst>
      <p:ext uri="{BB962C8B-B14F-4D97-AF65-F5344CB8AC3E}">
        <p14:creationId xmlns:p14="http://schemas.microsoft.com/office/powerpoint/2010/main" val="3327418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2800" dirty="0" smtClean="0"/>
              <a:t>K-DEMO </a:t>
            </a:r>
            <a:r>
              <a:rPr lang="en-US" altLang="ko-KR" sz="2800" dirty="0"/>
              <a:t>Design &amp; Core Technology </a:t>
            </a:r>
            <a:r>
              <a:rPr lang="en-US" altLang="ko-KR" sz="2800" dirty="0" smtClean="0"/>
              <a:t>Development </a:t>
            </a:r>
            <a:endParaRPr lang="en-US" altLang="ko-KR" sz="2800" dirty="0"/>
          </a:p>
        </p:txBody>
      </p:sp>
      <p:sp>
        <p:nvSpPr>
          <p:cNvPr id="3" name="위쪽 화살표 2"/>
          <p:cNvSpPr/>
          <p:nvPr/>
        </p:nvSpPr>
        <p:spPr>
          <a:xfrm>
            <a:off x="4556297" y="3573016"/>
            <a:ext cx="923593" cy="436770"/>
          </a:xfrm>
          <a:prstGeom prst="upArrow">
            <a:avLst>
              <a:gd name="adj1" fmla="val 67406"/>
              <a:gd name="adj2" fmla="val 30181"/>
            </a:avLst>
          </a:pr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94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" name="위쪽 화살표 3"/>
          <p:cNvSpPr/>
          <p:nvPr/>
        </p:nvSpPr>
        <p:spPr>
          <a:xfrm>
            <a:off x="1884844" y="3573016"/>
            <a:ext cx="943681" cy="428768"/>
          </a:xfrm>
          <a:prstGeom prst="upArrow">
            <a:avLst>
              <a:gd name="adj1" fmla="val 67406"/>
              <a:gd name="adj2" fmla="val 30181"/>
            </a:avLst>
          </a:prstGeom>
          <a:solidFill>
            <a:schemeClr val="accent6">
              <a:lumMod val="40000"/>
              <a:lumOff val="60000"/>
              <a:alpha val="50000"/>
            </a:schemeClr>
          </a:solidFill>
          <a:ln>
            <a:gradFill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5" name="위쪽 화살표 4"/>
          <p:cNvSpPr/>
          <p:nvPr/>
        </p:nvSpPr>
        <p:spPr>
          <a:xfrm>
            <a:off x="2257259" y="4455252"/>
            <a:ext cx="1067745" cy="419966"/>
          </a:xfrm>
          <a:prstGeom prst="upArrow">
            <a:avLst>
              <a:gd name="adj1" fmla="val 67406"/>
              <a:gd name="adj2" fmla="val 30181"/>
            </a:avLst>
          </a:prstGeom>
          <a:gradFill>
            <a:gsLst>
              <a:gs pos="0">
                <a:schemeClr val="bg1">
                  <a:lumMod val="65000"/>
                </a:schemeClr>
              </a:gs>
              <a:gs pos="94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6" name="위쪽 화살표 5"/>
          <p:cNvSpPr/>
          <p:nvPr/>
        </p:nvSpPr>
        <p:spPr>
          <a:xfrm>
            <a:off x="3829060" y="3573016"/>
            <a:ext cx="578858" cy="1440160"/>
          </a:xfrm>
          <a:prstGeom prst="upArrow">
            <a:avLst>
              <a:gd name="adj1" fmla="val 67406"/>
              <a:gd name="adj2" fmla="val 30181"/>
            </a:avLst>
          </a:prstGeom>
          <a:solidFill>
            <a:schemeClr val="bg2">
              <a:alpha val="50000"/>
            </a:schemeClr>
          </a:solidFill>
          <a:ln>
            <a:gradFill>
              <a:gsLst>
                <a:gs pos="0">
                  <a:schemeClr val="tx2">
                    <a:lumMod val="60000"/>
                    <a:lumOff val="40000"/>
                  </a:schemeClr>
                </a:gs>
                <a:gs pos="50000">
                  <a:schemeClr val="tx2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444684" y="1268760"/>
            <a:ext cx="6344012" cy="2390826"/>
          </a:xfrm>
          <a:prstGeom prst="roundRect">
            <a:avLst>
              <a:gd name="adj" fmla="val 3226"/>
            </a:avLst>
          </a:prstGeom>
          <a:noFill/>
          <a:ln w="38100" cap="rnd">
            <a:solidFill>
              <a:schemeClr val="bg1">
                <a:lumMod val="65000"/>
              </a:schemeClr>
            </a:solidFill>
            <a:prstDash val="sysDot"/>
          </a:ln>
          <a:effectLst>
            <a:glow rad="101600">
              <a:srgbClr val="BCE7FA">
                <a:alpha val="2902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/>
          <a:lstStyle/>
          <a:p>
            <a:pPr algn="ctr"/>
            <a:r>
              <a:rPr lang="en-US" altLang="ko-KR" sz="16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K-DEMO </a:t>
            </a:r>
            <a:r>
              <a:rPr lang="en-US" altLang="ko-KR" sz="1600" b="1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ea typeface="HY헤드라인M" pitchFamily="18" charset="-127"/>
                <a:cs typeface="Arial" pitchFamily="34" charset="0"/>
              </a:rPr>
              <a:t>Conceptual Design </a:t>
            </a:r>
            <a:r>
              <a:rPr lang="en-US" altLang="ko-KR" sz="16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ea typeface="HY헤드라인M" pitchFamily="18" charset="-127"/>
                <a:cs typeface="Arial" pitchFamily="34" charset="0"/>
              </a:rPr>
              <a:t>&amp; Core </a:t>
            </a:r>
            <a:r>
              <a:rPr lang="en-US" altLang="ko-KR" sz="1600" b="1" dirty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ea typeface="HY헤드라인M" pitchFamily="18" charset="-127"/>
                <a:cs typeface="Arial" pitchFamily="34" charset="0"/>
              </a:rPr>
              <a:t>Technology Development</a:t>
            </a:r>
            <a:endParaRPr lang="ko-KR" altLang="en-US" sz="1600" b="1" dirty="0" smtClean="0">
              <a:solidFill>
                <a:schemeClr val="accent2">
                  <a:lumMod val="75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3180988" y="1628800"/>
            <a:ext cx="3529270" cy="1891529"/>
          </a:xfrm>
          <a:prstGeom prst="roundRect">
            <a:avLst>
              <a:gd name="adj" fmla="val 9820"/>
            </a:avLst>
          </a:prstGeom>
          <a:gradFill flip="none" rotWithShape="1">
            <a:gsLst>
              <a:gs pos="8000">
                <a:schemeClr val="tx1">
                  <a:lumMod val="50000"/>
                  <a:lumOff val="50000"/>
                </a:schemeClr>
              </a:gs>
              <a:gs pos="0">
                <a:schemeClr val="bg1">
                  <a:alpha val="78000"/>
                </a:schemeClr>
              </a:gs>
              <a:gs pos="30000">
                <a:srgbClr val="DAE7EA">
                  <a:shade val="67500"/>
                  <a:satMod val="115000"/>
                  <a:alpha val="35000"/>
                </a:srgbClr>
              </a:gs>
              <a:gs pos="100000">
                <a:schemeClr val="bg1"/>
              </a:gs>
            </a:gsLst>
            <a:lin ang="5400000" scaled="0"/>
            <a:tileRect/>
          </a:gradFill>
          <a:ln w="444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r>
              <a:rPr lang="en-US" altLang="ko-KR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  <a:cs typeface="Consolas" pitchFamily="49" charset="0"/>
              </a:rPr>
              <a:t>Key Technology Development Program</a:t>
            </a:r>
            <a:endParaRPr lang="ko-KR" altLang="en-US" sz="1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497995" y="1628800"/>
            <a:ext cx="2466969" cy="1891529"/>
          </a:xfrm>
          <a:prstGeom prst="roundRect">
            <a:avLst>
              <a:gd name="adj" fmla="val 9820"/>
            </a:avLst>
          </a:prstGeom>
          <a:gradFill flip="none" rotWithShape="1">
            <a:gsLst>
              <a:gs pos="8000">
                <a:schemeClr val="bg1">
                  <a:lumMod val="50000"/>
                </a:schemeClr>
              </a:gs>
              <a:gs pos="0">
                <a:schemeClr val="bg1">
                  <a:alpha val="78000"/>
                </a:schemeClr>
              </a:gs>
              <a:gs pos="30000">
                <a:srgbClr val="DAE7EA">
                  <a:shade val="67500"/>
                  <a:satMod val="115000"/>
                  <a:alpha val="35000"/>
                </a:srgbClr>
              </a:gs>
              <a:gs pos="100000">
                <a:schemeClr val="bg1"/>
              </a:gs>
            </a:gsLst>
            <a:lin ang="5400000" scaled="0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r>
              <a:rPr lang="en-US" altLang="ko-KR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  <a:cs typeface="Consolas" pitchFamily="49" charset="0"/>
              </a:rPr>
              <a:t>K-DEMO Conceptual Design</a:t>
            </a:r>
            <a:endParaRPr lang="ko-KR" altLang="en-US" sz="1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10" name="위쪽 화살표 9"/>
          <p:cNvSpPr/>
          <p:nvPr/>
        </p:nvSpPr>
        <p:spPr>
          <a:xfrm>
            <a:off x="5594103" y="3573016"/>
            <a:ext cx="799665" cy="578128"/>
          </a:xfrm>
          <a:prstGeom prst="upArrow">
            <a:avLst>
              <a:gd name="adj1" fmla="val 67406"/>
              <a:gd name="adj2" fmla="val 30181"/>
            </a:avLst>
          </a:prstGeom>
          <a:solidFill>
            <a:schemeClr val="accent2">
              <a:lumMod val="20000"/>
              <a:lumOff val="80000"/>
              <a:alpha val="50000"/>
            </a:schemeClr>
          </a:solidFill>
          <a:ln>
            <a:gradFill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1" name="위쪽 화살표 10"/>
          <p:cNvSpPr/>
          <p:nvPr/>
        </p:nvSpPr>
        <p:spPr>
          <a:xfrm>
            <a:off x="1020748" y="3573016"/>
            <a:ext cx="576063" cy="1234918"/>
          </a:xfrm>
          <a:prstGeom prst="upArrow">
            <a:avLst>
              <a:gd name="adj1" fmla="val 67406"/>
              <a:gd name="adj2" fmla="val 30181"/>
            </a:avLst>
          </a:prstGeom>
          <a:solidFill>
            <a:schemeClr val="bg2">
              <a:alpha val="50000"/>
            </a:schemeClr>
          </a:solidFill>
          <a:ln>
            <a:gradFill>
              <a:gsLst>
                <a:gs pos="0">
                  <a:schemeClr val="tx2">
                    <a:lumMod val="60000"/>
                    <a:lumOff val="40000"/>
                  </a:schemeClr>
                </a:gs>
                <a:gs pos="50000">
                  <a:schemeClr val="tx2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endParaRPr lang="en-US" altLang="ko-KR" sz="900" dirty="0" smtClean="0">
              <a:solidFill>
                <a:schemeClr val="tx1"/>
              </a:solidFill>
              <a:latin typeface="+mj-ea"/>
              <a:ea typeface="+mj-ea"/>
            </a:endParaRPr>
          </a:p>
        </p:txBody>
      </p:sp>
      <p:cxnSp>
        <p:nvCxnSpPr>
          <p:cNvPr id="12" name="직선 화살표 연결선 81"/>
          <p:cNvCxnSpPr>
            <a:endCxn id="31" idx="2"/>
          </p:cNvCxnSpPr>
          <p:nvPr/>
        </p:nvCxnSpPr>
        <p:spPr>
          <a:xfrm>
            <a:off x="5364672" y="2261657"/>
            <a:ext cx="467536" cy="164491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3" name="직선 화살표 연결선 81"/>
          <p:cNvCxnSpPr>
            <a:stCxn id="15" idx="3"/>
            <a:endCxn id="34" idx="0"/>
          </p:cNvCxnSpPr>
          <p:nvPr/>
        </p:nvCxnSpPr>
        <p:spPr>
          <a:xfrm flipH="1">
            <a:off x="4626040" y="2631973"/>
            <a:ext cx="129675" cy="208255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4" name="직선 화살표 연결선 81"/>
          <p:cNvCxnSpPr>
            <a:endCxn id="32" idx="1"/>
          </p:cNvCxnSpPr>
          <p:nvPr/>
        </p:nvCxnSpPr>
        <p:spPr>
          <a:xfrm>
            <a:off x="5364672" y="2487401"/>
            <a:ext cx="557161" cy="351168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sp>
        <p:nvSpPr>
          <p:cNvPr id="15" name="타원 14"/>
          <p:cNvSpPr/>
          <p:nvPr/>
        </p:nvSpPr>
        <p:spPr>
          <a:xfrm>
            <a:off x="4650273" y="2017415"/>
            <a:ext cx="720000" cy="720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200" b="1" dirty="0" err="1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Tokamak</a:t>
            </a:r>
            <a:endParaRPr lang="en-US" altLang="ko-KR" sz="12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  <a:p>
            <a:pPr algn="ctr"/>
            <a:r>
              <a:rPr lang="en-US" altLang="ko-KR" sz="12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Core</a:t>
            </a:r>
          </a:p>
          <a:p>
            <a:pPr algn="ctr"/>
            <a:r>
              <a:rPr lang="en-US" altLang="ko-KR" sz="12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Simulator</a:t>
            </a:r>
          </a:p>
        </p:txBody>
      </p:sp>
      <p:sp>
        <p:nvSpPr>
          <p:cNvPr id="16" name="타원 15"/>
          <p:cNvSpPr/>
          <p:nvPr/>
        </p:nvSpPr>
        <p:spPr>
          <a:xfrm>
            <a:off x="3635896" y="2117641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Safety</a:t>
            </a:r>
            <a:endParaRPr lang="ko-KR" altLang="en-US" sz="11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1375162" y="2373263"/>
            <a:ext cx="718097" cy="72008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Pre-</a:t>
            </a:r>
          </a:p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Conceptual</a:t>
            </a:r>
          </a:p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Study</a:t>
            </a:r>
            <a:b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</a:br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(PCSR)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cxnSp>
        <p:nvCxnSpPr>
          <p:cNvPr id="18" name="직선 화살표 연결선 81"/>
          <p:cNvCxnSpPr>
            <a:endCxn id="30" idx="7"/>
          </p:cNvCxnSpPr>
          <p:nvPr/>
        </p:nvCxnSpPr>
        <p:spPr>
          <a:xfrm flipH="1">
            <a:off x="4158271" y="2487401"/>
            <a:ext cx="492002" cy="348661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9" name="직선 화살표 연결선 81"/>
          <p:cNvCxnSpPr>
            <a:stCxn id="15" idx="5"/>
            <a:endCxn id="33" idx="0"/>
          </p:cNvCxnSpPr>
          <p:nvPr/>
        </p:nvCxnSpPr>
        <p:spPr>
          <a:xfrm>
            <a:off x="5264831" y="2631973"/>
            <a:ext cx="189233" cy="206650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sp>
        <p:nvSpPr>
          <p:cNvPr id="20" name="모서리가 둥근 직사각형 37"/>
          <p:cNvSpPr/>
          <p:nvPr/>
        </p:nvSpPr>
        <p:spPr>
          <a:xfrm>
            <a:off x="571448" y="4665235"/>
            <a:ext cx="3984849" cy="504222"/>
          </a:xfrm>
          <a:custGeom>
            <a:avLst/>
            <a:gdLst>
              <a:gd name="connsiteX0" fmla="*/ 0 w 1566635"/>
              <a:gd name="connsiteY0" fmla="*/ 379611 h 2283282"/>
              <a:gd name="connsiteX1" fmla="*/ 379611 w 1566635"/>
              <a:gd name="connsiteY1" fmla="*/ 0 h 2283282"/>
              <a:gd name="connsiteX2" fmla="*/ 1187024 w 1566635"/>
              <a:gd name="connsiteY2" fmla="*/ 0 h 2283282"/>
              <a:gd name="connsiteX3" fmla="*/ 1566635 w 1566635"/>
              <a:gd name="connsiteY3" fmla="*/ 379611 h 2283282"/>
              <a:gd name="connsiteX4" fmla="*/ 1566635 w 1566635"/>
              <a:gd name="connsiteY4" fmla="*/ 1903671 h 2283282"/>
              <a:gd name="connsiteX5" fmla="*/ 1187024 w 1566635"/>
              <a:gd name="connsiteY5" fmla="*/ 2283282 h 2283282"/>
              <a:gd name="connsiteX6" fmla="*/ 379611 w 1566635"/>
              <a:gd name="connsiteY6" fmla="*/ 2283282 h 2283282"/>
              <a:gd name="connsiteX7" fmla="*/ 0 w 1566635"/>
              <a:gd name="connsiteY7" fmla="*/ 1903671 h 2283282"/>
              <a:gd name="connsiteX8" fmla="*/ 0 w 1566635"/>
              <a:gd name="connsiteY8" fmla="*/ 379611 h 2283282"/>
              <a:gd name="connsiteX0" fmla="*/ 0 w 1566635"/>
              <a:gd name="connsiteY0" fmla="*/ 379611 h 2283282"/>
              <a:gd name="connsiteX1" fmla="*/ 379611 w 1566635"/>
              <a:gd name="connsiteY1" fmla="*/ 0 h 2283282"/>
              <a:gd name="connsiteX2" fmla="*/ 1187024 w 1566635"/>
              <a:gd name="connsiteY2" fmla="*/ 0 h 2283282"/>
              <a:gd name="connsiteX3" fmla="*/ 1566635 w 1566635"/>
              <a:gd name="connsiteY3" fmla="*/ 379611 h 2283282"/>
              <a:gd name="connsiteX4" fmla="*/ 1566635 w 1566635"/>
              <a:gd name="connsiteY4" fmla="*/ 1903671 h 2283282"/>
              <a:gd name="connsiteX5" fmla="*/ 1187024 w 1566635"/>
              <a:gd name="connsiteY5" fmla="*/ 2283282 h 2283282"/>
              <a:gd name="connsiteX6" fmla="*/ 0 w 1566635"/>
              <a:gd name="connsiteY6" fmla="*/ 1903671 h 2283282"/>
              <a:gd name="connsiteX7" fmla="*/ 0 w 1566635"/>
              <a:gd name="connsiteY7" fmla="*/ 379611 h 2283282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1187024 w 1566635"/>
              <a:gd name="connsiteY1" fmla="*/ 0 h 1903671"/>
              <a:gd name="connsiteX2" fmla="*/ 1566635 w 1566635"/>
              <a:gd name="connsiteY2" fmla="*/ 379611 h 1903671"/>
              <a:gd name="connsiteX3" fmla="*/ 1566635 w 1566635"/>
              <a:gd name="connsiteY3" fmla="*/ 1903671 h 1903671"/>
              <a:gd name="connsiteX4" fmla="*/ 0 w 1566635"/>
              <a:gd name="connsiteY4" fmla="*/ 1903671 h 1903671"/>
              <a:gd name="connsiteX5" fmla="*/ 0 w 1566635"/>
              <a:gd name="connsiteY5" fmla="*/ 379611 h 1903671"/>
              <a:gd name="connsiteX0" fmla="*/ 0 w 1566635"/>
              <a:gd name="connsiteY0" fmla="*/ -1 h 1524059"/>
              <a:gd name="connsiteX1" fmla="*/ 1566635 w 1566635"/>
              <a:gd name="connsiteY1" fmla="*/ -1 h 1524059"/>
              <a:gd name="connsiteX2" fmla="*/ 1566635 w 1566635"/>
              <a:gd name="connsiteY2" fmla="*/ 1524059 h 1524059"/>
              <a:gd name="connsiteX3" fmla="*/ 0 w 1566635"/>
              <a:gd name="connsiteY3" fmla="*/ 1524059 h 1524059"/>
              <a:gd name="connsiteX4" fmla="*/ 0 w 1566635"/>
              <a:gd name="connsiteY4" fmla="*/ -1 h 1524059"/>
              <a:gd name="connsiteX0" fmla="*/ 0 w 1566635"/>
              <a:gd name="connsiteY0" fmla="*/ -1 h 1524059"/>
              <a:gd name="connsiteX1" fmla="*/ 1566635 w 1566635"/>
              <a:gd name="connsiteY1" fmla="*/ -1 h 1524059"/>
              <a:gd name="connsiteX2" fmla="*/ 1566635 w 1566635"/>
              <a:gd name="connsiteY2" fmla="*/ 1524059 h 1524059"/>
              <a:gd name="connsiteX3" fmla="*/ 0 w 1566635"/>
              <a:gd name="connsiteY3" fmla="*/ 1524059 h 1524059"/>
              <a:gd name="connsiteX4" fmla="*/ 0 w 1566635"/>
              <a:gd name="connsiteY4" fmla="*/ -1 h 1524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635" h="1524059">
                <a:moveTo>
                  <a:pt x="0" y="-1"/>
                </a:moveTo>
                <a:lnTo>
                  <a:pt x="1566635" y="-1"/>
                </a:lnTo>
                <a:lnTo>
                  <a:pt x="1566635" y="1524059"/>
                </a:lnTo>
                <a:lnTo>
                  <a:pt x="0" y="1524059"/>
                </a:lnTo>
                <a:lnTo>
                  <a:pt x="0" y="-1"/>
                </a:lnTo>
                <a:close/>
              </a:path>
            </a:pathLst>
          </a:custGeom>
          <a:gradFill flip="none" rotWithShape="1">
            <a:gsLst>
              <a:gs pos="8000">
                <a:schemeClr val="bg2">
                  <a:lumMod val="50000"/>
                </a:schemeClr>
              </a:gs>
              <a:gs pos="0">
                <a:schemeClr val="bg1">
                  <a:alpha val="78000"/>
                </a:schemeClr>
              </a:gs>
              <a:gs pos="20000">
                <a:schemeClr val="bg2">
                  <a:lumMod val="75000"/>
                </a:schemeClr>
              </a:gs>
              <a:gs pos="100000">
                <a:schemeClr val="bg1"/>
              </a:gs>
            </a:gsLst>
            <a:lin ang="10800000" scaled="1"/>
            <a:tileRect/>
          </a:gradFill>
          <a:ln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</a:ln>
          <a:scene3d>
            <a:camera prst="orthographicFront"/>
            <a:lightRig rig="threePt" dir="t"/>
          </a:scene3d>
          <a:sp3d>
            <a:bevelT w="0" h="63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0"/>
          <a:lstStyle/>
          <a:p>
            <a:pPr algn="ctr"/>
            <a:r>
              <a:rPr lang="en-US" altLang="ko-KR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  <a:cs typeface="Consolas" pitchFamily="49" charset="0"/>
              </a:rPr>
              <a:t>KSTAR</a:t>
            </a:r>
            <a:endParaRPr lang="en-US" altLang="ko-KR" sz="2800" spc="-70" dirty="0" smtClean="0">
              <a:solidFill>
                <a:srgbClr val="C00000"/>
              </a:solidFill>
              <a:latin typeface="+mj-ea"/>
              <a:ea typeface="+mj-ea"/>
              <a:cs typeface="Consolas" pitchFamily="49" charset="0"/>
            </a:endParaRPr>
          </a:p>
        </p:txBody>
      </p:sp>
      <p:sp>
        <p:nvSpPr>
          <p:cNvPr id="21" name="모서리가 둥근 직사각형 37"/>
          <p:cNvSpPr/>
          <p:nvPr/>
        </p:nvSpPr>
        <p:spPr>
          <a:xfrm>
            <a:off x="1884845" y="3933056"/>
            <a:ext cx="3519542" cy="499335"/>
          </a:xfrm>
          <a:custGeom>
            <a:avLst/>
            <a:gdLst>
              <a:gd name="connsiteX0" fmla="*/ 0 w 1566635"/>
              <a:gd name="connsiteY0" fmla="*/ 379611 h 2283282"/>
              <a:gd name="connsiteX1" fmla="*/ 379611 w 1566635"/>
              <a:gd name="connsiteY1" fmla="*/ 0 h 2283282"/>
              <a:gd name="connsiteX2" fmla="*/ 1187024 w 1566635"/>
              <a:gd name="connsiteY2" fmla="*/ 0 h 2283282"/>
              <a:gd name="connsiteX3" fmla="*/ 1566635 w 1566635"/>
              <a:gd name="connsiteY3" fmla="*/ 379611 h 2283282"/>
              <a:gd name="connsiteX4" fmla="*/ 1566635 w 1566635"/>
              <a:gd name="connsiteY4" fmla="*/ 1903671 h 2283282"/>
              <a:gd name="connsiteX5" fmla="*/ 1187024 w 1566635"/>
              <a:gd name="connsiteY5" fmla="*/ 2283282 h 2283282"/>
              <a:gd name="connsiteX6" fmla="*/ 379611 w 1566635"/>
              <a:gd name="connsiteY6" fmla="*/ 2283282 h 2283282"/>
              <a:gd name="connsiteX7" fmla="*/ 0 w 1566635"/>
              <a:gd name="connsiteY7" fmla="*/ 1903671 h 2283282"/>
              <a:gd name="connsiteX8" fmla="*/ 0 w 1566635"/>
              <a:gd name="connsiteY8" fmla="*/ 379611 h 2283282"/>
              <a:gd name="connsiteX0" fmla="*/ 0 w 1566635"/>
              <a:gd name="connsiteY0" fmla="*/ 379611 h 2283282"/>
              <a:gd name="connsiteX1" fmla="*/ 379611 w 1566635"/>
              <a:gd name="connsiteY1" fmla="*/ 0 h 2283282"/>
              <a:gd name="connsiteX2" fmla="*/ 1187024 w 1566635"/>
              <a:gd name="connsiteY2" fmla="*/ 0 h 2283282"/>
              <a:gd name="connsiteX3" fmla="*/ 1566635 w 1566635"/>
              <a:gd name="connsiteY3" fmla="*/ 379611 h 2283282"/>
              <a:gd name="connsiteX4" fmla="*/ 1566635 w 1566635"/>
              <a:gd name="connsiteY4" fmla="*/ 1903671 h 2283282"/>
              <a:gd name="connsiteX5" fmla="*/ 1187024 w 1566635"/>
              <a:gd name="connsiteY5" fmla="*/ 2283282 h 2283282"/>
              <a:gd name="connsiteX6" fmla="*/ 0 w 1566635"/>
              <a:gd name="connsiteY6" fmla="*/ 1903671 h 2283282"/>
              <a:gd name="connsiteX7" fmla="*/ 0 w 1566635"/>
              <a:gd name="connsiteY7" fmla="*/ 379611 h 2283282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379611 w 1566635"/>
              <a:gd name="connsiteY1" fmla="*/ 0 h 1903671"/>
              <a:gd name="connsiteX2" fmla="*/ 1187024 w 1566635"/>
              <a:gd name="connsiteY2" fmla="*/ 0 h 1903671"/>
              <a:gd name="connsiteX3" fmla="*/ 1566635 w 1566635"/>
              <a:gd name="connsiteY3" fmla="*/ 379611 h 1903671"/>
              <a:gd name="connsiteX4" fmla="*/ 1566635 w 1566635"/>
              <a:gd name="connsiteY4" fmla="*/ 1903671 h 1903671"/>
              <a:gd name="connsiteX5" fmla="*/ 0 w 1566635"/>
              <a:gd name="connsiteY5" fmla="*/ 1903671 h 1903671"/>
              <a:gd name="connsiteX6" fmla="*/ 0 w 1566635"/>
              <a:gd name="connsiteY6" fmla="*/ 379611 h 1903671"/>
              <a:gd name="connsiteX0" fmla="*/ 0 w 1566635"/>
              <a:gd name="connsiteY0" fmla="*/ 379611 h 1903671"/>
              <a:gd name="connsiteX1" fmla="*/ 1187024 w 1566635"/>
              <a:gd name="connsiteY1" fmla="*/ 0 h 1903671"/>
              <a:gd name="connsiteX2" fmla="*/ 1566635 w 1566635"/>
              <a:gd name="connsiteY2" fmla="*/ 379611 h 1903671"/>
              <a:gd name="connsiteX3" fmla="*/ 1566635 w 1566635"/>
              <a:gd name="connsiteY3" fmla="*/ 1903671 h 1903671"/>
              <a:gd name="connsiteX4" fmla="*/ 0 w 1566635"/>
              <a:gd name="connsiteY4" fmla="*/ 1903671 h 1903671"/>
              <a:gd name="connsiteX5" fmla="*/ 0 w 1566635"/>
              <a:gd name="connsiteY5" fmla="*/ 379611 h 1903671"/>
              <a:gd name="connsiteX0" fmla="*/ 0 w 1566635"/>
              <a:gd name="connsiteY0" fmla="*/ 0 h 1524060"/>
              <a:gd name="connsiteX1" fmla="*/ 1566635 w 1566635"/>
              <a:gd name="connsiteY1" fmla="*/ 0 h 1524060"/>
              <a:gd name="connsiteX2" fmla="*/ 1566635 w 1566635"/>
              <a:gd name="connsiteY2" fmla="*/ 1524060 h 1524060"/>
              <a:gd name="connsiteX3" fmla="*/ 0 w 1566635"/>
              <a:gd name="connsiteY3" fmla="*/ 1524060 h 1524060"/>
              <a:gd name="connsiteX4" fmla="*/ 0 w 1566635"/>
              <a:gd name="connsiteY4" fmla="*/ 0 h 1524060"/>
              <a:gd name="connsiteX0" fmla="*/ 0 w 1566635"/>
              <a:gd name="connsiteY0" fmla="*/ 0 h 1524060"/>
              <a:gd name="connsiteX1" fmla="*/ 1566635 w 1566635"/>
              <a:gd name="connsiteY1" fmla="*/ 0 h 1524060"/>
              <a:gd name="connsiteX2" fmla="*/ 1566635 w 1566635"/>
              <a:gd name="connsiteY2" fmla="*/ 1524060 h 1524060"/>
              <a:gd name="connsiteX3" fmla="*/ 0 w 1566635"/>
              <a:gd name="connsiteY3" fmla="*/ 1524060 h 1524060"/>
              <a:gd name="connsiteX4" fmla="*/ 0 w 1566635"/>
              <a:gd name="connsiteY4" fmla="*/ 0 h 152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635" h="1524060">
                <a:moveTo>
                  <a:pt x="0" y="0"/>
                </a:moveTo>
                <a:lnTo>
                  <a:pt x="1566635" y="0"/>
                </a:lnTo>
                <a:lnTo>
                  <a:pt x="1566635" y="1524060"/>
                </a:lnTo>
                <a:lnTo>
                  <a:pt x="0" y="152406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8000">
                <a:schemeClr val="accent6">
                  <a:lumMod val="75000"/>
                </a:schemeClr>
              </a:gs>
              <a:gs pos="0">
                <a:schemeClr val="bg1">
                  <a:alpha val="78000"/>
                </a:schemeClr>
              </a:gs>
              <a:gs pos="20000">
                <a:schemeClr val="accent6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10800000" scaled="1"/>
            <a:tileRect/>
          </a:gradFill>
          <a:ln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</a:ln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0"/>
          <a:lstStyle/>
          <a:p>
            <a:pPr algn="ctr"/>
            <a:r>
              <a:rPr lang="en-US" altLang="ko-KR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  <a:cs typeface="Consolas" pitchFamily="49" charset="0"/>
              </a:rPr>
              <a:t>ITER</a:t>
            </a:r>
            <a:endParaRPr lang="en-US" altLang="ko-KR" sz="2800" spc="-70" dirty="0" smtClean="0">
              <a:solidFill>
                <a:srgbClr val="FFFF00"/>
              </a:solidFill>
              <a:latin typeface="+mj-ea"/>
              <a:ea typeface="+mj-ea"/>
              <a:cs typeface="Consolas" pitchFamily="49" charset="0"/>
            </a:endParaRPr>
          </a:p>
        </p:txBody>
      </p:sp>
      <p:sp>
        <p:nvSpPr>
          <p:cNvPr id="22" name="모서리가 둥근 직사각형 21"/>
          <p:cNvSpPr/>
          <p:nvPr/>
        </p:nvSpPr>
        <p:spPr>
          <a:xfrm>
            <a:off x="5479890" y="3933056"/>
            <a:ext cx="1201799" cy="1236401"/>
          </a:xfrm>
          <a:prstGeom prst="roundRect">
            <a:avLst>
              <a:gd name="adj" fmla="val 5385"/>
            </a:avLst>
          </a:prstGeom>
          <a:solidFill>
            <a:schemeClr val="accent2">
              <a:lumMod val="20000"/>
              <a:lumOff val="80000"/>
              <a:alpha val="54000"/>
            </a:schemeClr>
          </a:solidFill>
          <a:ln>
            <a:solidFill>
              <a:schemeClr val="accent2">
                <a:lumMod val="75000"/>
                <a:alpha val="5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t" anchorCtr="0"/>
          <a:lstStyle/>
          <a:p>
            <a:pPr algn="ctr"/>
            <a:r>
              <a:rPr lang="en-US" altLang="ko-KR" sz="13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International</a:t>
            </a:r>
          </a:p>
          <a:p>
            <a:pPr algn="ctr"/>
            <a:r>
              <a:rPr lang="en-US" altLang="ko-KR" sz="13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Related Facilities</a:t>
            </a:r>
            <a:endParaRPr lang="en-US" altLang="ko-KR" sz="1300" b="1" dirty="0">
              <a:solidFill>
                <a:schemeClr val="tx1">
                  <a:lumMod val="65000"/>
                  <a:lumOff val="3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  <a:p>
            <a:pPr marL="171450" lvl="0" indent="-171450">
              <a:buFont typeface="Arial" pitchFamily="34" charset="0"/>
              <a:buChar char="•"/>
            </a:pPr>
            <a:r>
              <a:rPr lang="en-US" altLang="ko-KR" sz="1000" b="1" spc="-70" dirty="0" smtClean="0">
                <a:solidFill>
                  <a:schemeClr val="tx2"/>
                </a:solidFill>
                <a:latin typeface="Arial Narrow" pitchFamily="34" charset="0"/>
                <a:ea typeface="+mj-ea"/>
                <a:cs typeface="Consolas" pitchFamily="49" charset="0"/>
              </a:rPr>
              <a:t>JET, EAST …</a:t>
            </a:r>
          </a:p>
          <a:p>
            <a:pPr marL="171450" lvl="0" indent="-171450">
              <a:buFont typeface="Arial" pitchFamily="34" charset="0"/>
              <a:buChar char="•"/>
            </a:pPr>
            <a:r>
              <a:rPr lang="en-US" altLang="ko-KR" sz="1000" b="1" spc="-70" dirty="0" smtClean="0">
                <a:solidFill>
                  <a:schemeClr val="tx2"/>
                </a:solidFill>
                <a:latin typeface="Arial Narrow" pitchFamily="34" charset="0"/>
                <a:ea typeface="+mj-ea"/>
                <a:cs typeface="Consolas" pitchFamily="49" charset="0"/>
              </a:rPr>
              <a:t>PPPL, ORNL, KIT …</a:t>
            </a:r>
          </a:p>
          <a:p>
            <a:pPr marL="171450" lvl="0" indent="-171450">
              <a:buFont typeface="Arial" pitchFamily="34" charset="0"/>
              <a:buChar char="•"/>
            </a:pPr>
            <a:r>
              <a:rPr lang="en-US" altLang="ko-KR" sz="1000" b="1" spc="-70" dirty="0" smtClean="0">
                <a:solidFill>
                  <a:schemeClr val="tx2"/>
                </a:solidFill>
                <a:latin typeface="Arial Narrow" pitchFamily="34" charset="0"/>
                <a:ea typeface="+mj-ea"/>
                <a:cs typeface="Consolas" pitchFamily="49" charset="0"/>
              </a:rPr>
              <a:t>IFMIF, KOMAC …</a:t>
            </a:r>
          </a:p>
          <a:p>
            <a:pPr marL="171450" lvl="0" indent="-171450">
              <a:buFont typeface="Arial" pitchFamily="34" charset="0"/>
              <a:buChar char="•"/>
            </a:pPr>
            <a:r>
              <a:rPr lang="en-US" altLang="ko-KR" sz="1000" b="1" spc="-70" dirty="0" smtClean="0">
                <a:solidFill>
                  <a:schemeClr val="tx2"/>
                </a:solidFill>
                <a:latin typeface="Arial Narrow" pitchFamily="34" charset="0"/>
                <a:ea typeface="+mj-ea"/>
                <a:cs typeface="Consolas" pitchFamily="49" charset="0"/>
              </a:rPr>
              <a:t>(JT-60SA, CFETR …)</a:t>
            </a:r>
          </a:p>
          <a:p>
            <a:pPr marL="171450" lvl="0" indent="-171450">
              <a:buFont typeface="Arial" pitchFamily="34" charset="0"/>
              <a:buChar char="•"/>
            </a:pPr>
            <a:r>
              <a:rPr lang="en-US" altLang="ko-KR" sz="1000" b="1" spc="-70" dirty="0" smtClean="0">
                <a:solidFill>
                  <a:schemeClr val="tx2"/>
                </a:solidFill>
                <a:latin typeface="Arial Narrow" pitchFamily="34" charset="0"/>
                <a:ea typeface="+mj-ea"/>
                <a:cs typeface="Consolas" pitchFamily="49" charset="0"/>
              </a:rPr>
              <a:t>…</a:t>
            </a:r>
          </a:p>
        </p:txBody>
      </p:sp>
      <p:sp>
        <p:nvSpPr>
          <p:cNvPr id="23" name="위쪽 화살표 22"/>
          <p:cNvSpPr/>
          <p:nvPr/>
        </p:nvSpPr>
        <p:spPr>
          <a:xfrm>
            <a:off x="4646905" y="4455251"/>
            <a:ext cx="688790" cy="762901"/>
          </a:xfrm>
          <a:prstGeom prst="upArrow">
            <a:avLst>
              <a:gd name="adj1" fmla="val 67406"/>
              <a:gd name="adj2" fmla="val 13353"/>
            </a:avLst>
          </a:prstGeom>
          <a:solidFill>
            <a:schemeClr val="accent5">
              <a:lumMod val="60000"/>
              <a:lumOff val="40000"/>
              <a:alpha val="50000"/>
            </a:schemeClr>
          </a:solidFill>
          <a:ln>
            <a:gradFill>
              <a:gsLst>
                <a:gs pos="0">
                  <a:schemeClr val="accent5">
                    <a:lumMod val="75000"/>
                  </a:schemeClr>
                </a:gs>
                <a:gs pos="5000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4" name="모서리가 둥근 직사각형 23"/>
          <p:cNvSpPr/>
          <p:nvPr/>
        </p:nvSpPr>
        <p:spPr>
          <a:xfrm>
            <a:off x="571448" y="5195292"/>
            <a:ext cx="6217248" cy="701471"/>
          </a:xfrm>
          <a:prstGeom prst="roundRect">
            <a:avLst>
              <a:gd name="adj" fmla="val 9820"/>
            </a:avLst>
          </a:prstGeom>
          <a:gradFill flip="none" rotWithShape="1">
            <a:gsLst>
              <a:gs pos="13000">
                <a:schemeClr val="accent5">
                  <a:lumMod val="75000"/>
                  <a:alpha val="65000"/>
                </a:schemeClr>
              </a:gs>
              <a:gs pos="57000">
                <a:schemeClr val="accent5">
                  <a:lumMod val="75000"/>
                </a:schemeClr>
              </a:gs>
              <a:gs pos="0">
                <a:schemeClr val="bg1">
                  <a:alpha val="78000"/>
                </a:schemeClr>
              </a:gs>
              <a:gs pos="89000">
                <a:schemeClr val="accent5">
                  <a:lumMod val="50000"/>
                  <a:alpha val="88000"/>
                </a:schemeClr>
              </a:gs>
              <a:gs pos="100000">
                <a:schemeClr val="bg1">
                  <a:alpha val="69000"/>
                </a:schemeClr>
              </a:gs>
            </a:gsLst>
            <a:lin ang="5400000" scaled="0"/>
            <a:tileRect/>
          </a:gradFill>
          <a:ln>
            <a:gradFill>
              <a:gsLst>
                <a:gs pos="0">
                  <a:schemeClr val="accent5">
                    <a:lumMod val="20000"/>
                    <a:lumOff val="80000"/>
                  </a:schemeClr>
                </a:gs>
                <a:gs pos="50000">
                  <a:schemeClr val="accent5">
                    <a:lumMod val="50000"/>
                    <a:alpha val="81000"/>
                  </a:schemeClr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 anchorCtr="0"/>
          <a:lstStyle/>
          <a:p>
            <a:pPr algn="ctr"/>
            <a:r>
              <a:rPr lang="en-US" altLang="ko-KR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ea typeface="+mj-ea"/>
                <a:cs typeface="Consolas" pitchFamily="49" charset="0"/>
              </a:rPr>
              <a:t>Fusion Basic Research and HR Development Program</a:t>
            </a:r>
            <a:endParaRPr lang="ko-KR" altLang="en-US" sz="2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25" name="왼쪽/오른쪽 화살표 24"/>
          <p:cNvSpPr/>
          <p:nvPr/>
        </p:nvSpPr>
        <p:spPr>
          <a:xfrm>
            <a:off x="2864078" y="2644639"/>
            <a:ext cx="778242" cy="191258"/>
          </a:xfrm>
          <a:prstGeom prst="leftRightArrow">
            <a:avLst>
              <a:gd name="adj1" fmla="val 52614"/>
              <a:gd name="adj2" fmla="val 50000"/>
            </a:avLst>
          </a:prstGeom>
          <a:gradFill flip="none" rotWithShape="1">
            <a:gsLst>
              <a:gs pos="0">
                <a:schemeClr val="accent6">
                  <a:lumMod val="68000"/>
                  <a:lumOff val="32000"/>
                </a:schemeClr>
              </a:gs>
              <a:gs pos="50000">
                <a:srgbClr val="9CB86E"/>
              </a:gs>
              <a:gs pos="100000">
                <a:srgbClr val="156B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2169233" y="2373263"/>
            <a:ext cx="718097" cy="72008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Conceptual</a:t>
            </a:r>
          </a:p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Design</a:t>
            </a:r>
            <a:b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</a:br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(CDR)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71448" y="2373263"/>
            <a:ext cx="718097" cy="72008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Concept</a:t>
            </a:r>
          </a:p>
          <a:p>
            <a:pPr algn="ctr"/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Definition</a:t>
            </a:r>
            <a:b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</a:br>
            <a:r>
              <a:rPr lang="en-US" altLang="ko-KR" sz="1200" b="1" dirty="0" smtClean="0">
                <a:solidFill>
                  <a:schemeClr val="accent1">
                    <a:lumMod val="50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(DRD)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28" name="이등변 삼각형 27"/>
          <p:cNvSpPr/>
          <p:nvPr/>
        </p:nvSpPr>
        <p:spPr>
          <a:xfrm rot="5400000">
            <a:off x="5053195" y="3068959"/>
            <a:ext cx="4320480" cy="720082"/>
          </a:xfrm>
          <a:prstGeom prst="triangle">
            <a:avLst/>
          </a:prstGeom>
          <a:gradFill flip="none" rotWithShape="1">
            <a:gsLst>
              <a:gs pos="48300">
                <a:srgbClr val="8CA5C4"/>
              </a:gs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25400" dir="27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soft" dir="t"/>
          </a:scene3d>
          <a:sp3d prstMaterial="matte">
            <a:bevelT w="0" h="0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>
            <a:off x="7596336" y="1268760"/>
            <a:ext cx="1224136" cy="4320480"/>
          </a:xfrm>
          <a:prstGeom prst="rect">
            <a:avLst/>
          </a:prstGeom>
          <a:gradFill flip="none" rotWithShape="1">
            <a:gsLst>
              <a:gs pos="0">
                <a:srgbClr val="CC0000"/>
              </a:gs>
              <a:gs pos="100000">
                <a:srgbClr val="990000"/>
              </a:gs>
            </a:gsLst>
            <a:lin ang="5400000" scaled="1"/>
            <a:tileRect/>
          </a:gradFill>
          <a:ln>
            <a:noFill/>
          </a:ln>
          <a:effectLst>
            <a:outerShdw blurRad="50800" dist="25400" dir="27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soft" dir="t"/>
          </a:scene3d>
          <a:sp3d prstMaterial="matte">
            <a:bevelT w="69850"/>
            <a:bevelB w="44450" h="698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dirty="0" smtClean="0">
                <a:latin typeface="Arial Narrow" pitchFamily="34" charset="0"/>
              </a:rPr>
              <a:t>Engineering Design</a:t>
            </a:r>
          </a:p>
          <a:p>
            <a:pPr algn="ctr"/>
            <a:r>
              <a:rPr lang="en-US" altLang="ko-KR" sz="1600" b="1" dirty="0" smtClean="0">
                <a:latin typeface="Arial Narrow" pitchFamily="34" charset="0"/>
              </a:rPr>
              <a:t>&amp; Construction </a:t>
            </a:r>
          </a:p>
          <a:p>
            <a:pPr algn="ctr"/>
            <a:r>
              <a:rPr lang="en-US" altLang="ko-KR" sz="1600" b="1" dirty="0" smtClean="0">
                <a:latin typeface="Arial Narrow" pitchFamily="34" charset="0"/>
              </a:rPr>
              <a:t>of </a:t>
            </a:r>
          </a:p>
          <a:p>
            <a:pPr algn="ctr"/>
            <a:r>
              <a:rPr lang="en-US" altLang="ko-KR" sz="1600" b="1" dirty="0" smtClean="0">
                <a:latin typeface="Arial Narrow" pitchFamily="34" charset="0"/>
              </a:rPr>
              <a:t>K-DEMO</a:t>
            </a:r>
            <a:endParaRPr lang="ko-KR" altLang="en-US" sz="1600" b="1" dirty="0">
              <a:latin typeface="Arial Narrow" pitchFamily="34" charset="0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635896" y="2746437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System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Integration</a:t>
            </a:r>
          </a:p>
        </p:txBody>
      </p:sp>
      <p:sp>
        <p:nvSpPr>
          <p:cNvPr id="31" name="타원 30"/>
          <p:cNvSpPr/>
          <p:nvPr/>
        </p:nvSpPr>
        <p:spPr>
          <a:xfrm>
            <a:off x="5832208" y="2120148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Fusion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Materials</a:t>
            </a:r>
            <a:endParaRPr lang="ko-KR" altLang="en-US" sz="11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832208" y="2748944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Fusion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System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Eng.</a:t>
            </a:r>
            <a:endParaRPr lang="ko-KR" altLang="en-US" sz="11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148064" y="2838623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HCD &amp;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Diag.</a:t>
            </a:r>
            <a:endParaRPr lang="ko-KR" altLang="en-US" sz="11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4320040" y="2840228"/>
            <a:ext cx="612000" cy="612000"/>
          </a:xfrm>
          <a:prstGeom prst="ellipse">
            <a:avLst/>
          </a:prstGeom>
          <a:gradFill>
            <a:gsLst>
              <a:gs pos="6000">
                <a:schemeClr val="bg1"/>
              </a:gs>
              <a:gs pos="91000">
                <a:schemeClr val="tx2">
                  <a:lumMod val="75000"/>
                  <a:alpha val="32000"/>
                </a:schemeClr>
              </a:gs>
              <a:gs pos="51000">
                <a:schemeClr val="tx2">
                  <a:lumMod val="75000"/>
                  <a:alpha val="16000"/>
                </a:schemeClr>
              </a:gs>
              <a:gs pos="100000">
                <a:schemeClr val="bg1">
                  <a:alpha val="16000"/>
                </a:schemeClr>
              </a:gs>
            </a:gsLst>
            <a:lin ang="2700000" scaled="0"/>
          </a:gradFill>
          <a:ln w="12700">
            <a:gradFill>
              <a:gsLst>
                <a:gs pos="21000">
                  <a:schemeClr val="bg1"/>
                </a:gs>
                <a:gs pos="60000">
                  <a:schemeClr val="tx2">
                    <a:alpha val="72000"/>
                    <a:lumMod val="16000"/>
                    <a:lumOff val="84000"/>
                  </a:schemeClr>
                </a:gs>
                <a:gs pos="100000">
                  <a:schemeClr val="bg1"/>
                </a:gs>
              </a:gsLst>
              <a:lin ang="2700000" scaled="0"/>
            </a:gra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rtlCol="0" anchor="ctr" anchorCtr="0">
            <a:noAutofit/>
          </a:bodyPr>
          <a:lstStyle/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SC</a:t>
            </a:r>
          </a:p>
          <a:p>
            <a:pPr algn="ctr"/>
            <a:r>
              <a:rPr lang="en-US" altLang="ko-KR" sz="1100" b="1" dirty="0" smtClean="0">
                <a:solidFill>
                  <a:schemeClr val="tx2">
                    <a:lumMod val="75000"/>
                  </a:schemeClr>
                </a:solidFill>
                <a:latin typeface="Arial Narrow" pitchFamily="34" charset="0"/>
                <a:ea typeface="+mj-ea"/>
                <a:cs typeface="Consolas" pitchFamily="49" charset="0"/>
              </a:rPr>
              <a:t>Magnet</a:t>
            </a:r>
            <a:endParaRPr lang="ko-KR" altLang="en-US" sz="1100" b="1" dirty="0" smtClean="0">
              <a:solidFill>
                <a:schemeClr val="tx2">
                  <a:lumMod val="75000"/>
                </a:schemeClr>
              </a:solidFill>
              <a:latin typeface="Arial Narrow" pitchFamily="34" charset="0"/>
              <a:ea typeface="+mj-ea"/>
              <a:cs typeface="Consolas" pitchFamily="49" charset="0"/>
            </a:endParaRPr>
          </a:p>
        </p:txBody>
      </p:sp>
      <p:cxnSp>
        <p:nvCxnSpPr>
          <p:cNvPr id="35" name="직선 화살표 연결선 81"/>
          <p:cNvCxnSpPr>
            <a:endCxn id="16" idx="6"/>
          </p:cNvCxnSpPr>
          <p:nvPr/>
        </p:nvCxnSpPr>
        <p:spPr>
          <a:xfrm flipH="1">
            <a:off x="4247896" y="2261657"/>
            <a:ext cx="416809" cy="161984"/>
          </a:xfrm>
          <a:prstGeom prst="straightConnector1">
            <a:avLst/>
          </a:prstGeom>
          <a:ln w="12700">
            <a:solidFill>
              <a:srgbClr val="46C69B">
                <a:alpha val="75000"/>
              </a:srgbClr>
            </a:solidFill>
            <a:headEnd type="triangle" w="med" len="med"/>
            <a:tailEnd type="triangle" w="med" len="med"/>
          </a:ln>
          <a:effectLst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53899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s-job03\바탕 화면\알라딘\핵융합연PT111102\핵융합소스\간지수정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2734322" y="2325950"/>
            <a:ext cx="5717220" cy="167911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ctr"/>
            <a:r>
              <a:rPr lang="en-US" altLang="ko-KR" sz="3000" b="1" spc="-100" dirty="0" smtClean="0">
                <a:solidFill>
                  <a:srgbClr val="F34803"/>
                </a:solidFill>
                <a:latin typeface="맑은 고딕" pitchFamily="50" charset="-127"/>
                <a:ea typeface="맑은 고딕" pitchFamily="50" charset="-127"/>
              </a:rPr>
              <a:t>Major Facilities</a:t>
            </a:r>
            <a:endParaRPr lang="ko-KR" altLang="en-US" sz="3000" b="1" spc="-100" dirty="0" smtClean="0">
              <a:solidFill>
                <a:srgbClr val="F34803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938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Nation-wide </a:t>
            </a:r>
            <a:r>
              <a:rPr lang="en-US" altLang="ko-KR" sz="3200" dirty="0"/>
              <a:t>DEMO R&amp;D Center Planning </a:t>
            </a:r>
          </a:p>
        </p:txBody>
      </p:sp>
      <p:grpSp>
        <p:nvGrpSpPr>
          <p:cNvPr id="12" name="Group 29"/>
          <p:cNvGrpSpPr>
            <a:grpSpLocks/>
          </p:cNvGrpSpPr>
          <p:nvPr/>
        </p:nvGrpSpPr>
        <p:grpSpPr bwMode="auto">
          <a:xfrm>
            <a:off x="-253054" y="4259477"/>
            <a:ext cx="9442491" cy="2337880"/>
            <a:chOff x="-3084" y="2737"/>
            <a:chExt cx="7094" cy="1066"/>
          </a:xfrm>
        </p:grpSpPr>
        <p:pic>
          <p:nvPicPr>
            <p:cNvPr id="13" name="Picture 30" descr="킨스소개3-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084" y="3409"/>
              <a:ext cx="3841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Rectangle 31"/>
            <p:cNvSpPr>
              <a:spLocks noChangeArrowheads="1"/>
            </p:cNvSpPr>
            <p:nvPr/>
          </p:nvSpPr>
          <p:spPr bwMode="auto">
            <a:xfrm>
              <a:off x="-2718" y="3482"/>
              <a:ext cx="3529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3600" tIns="3600" rIns="3600" bIns="3600" anchor="ctr"/>
            <a:lstStyle/>
            <a:p>
              <a:pPr defTabSz="914133" fontAlgn="auto" latinLnBrk="0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kumimoji="0" lang="ko-KR" altLang="en-US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HY헤드라인M" pitchFamily="18" charset="-127"/>
                  <a:ea typeface="HY헤드라인M" pitchFamily="18" charset="-127"/>
                </a:rPr>
                <a:t> </a:t>
              </a:r>
              <a:r>
                <a:rPr lang="en-US" altLang="ko-KR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</a:rPr>
                <a:t>High Enthalpy Plasma Application R&amp;D Center 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  <a:p>
              <a:pPr defTabSz="914133" fontAlgn="auto" latinLnBrk="0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lang="en-US" altLang="zh-CN" b="1" spc="-151" dirty="0">
                  <a:latin typeface="맑은 고딕" pitchFamily="50" charset="-127"/>
                  <a:ea typeface="맑은 고딕" pitchFamily="50" charset="-127"/>
                </a:rPr>
                <a:t>	</a:t>
              </a:r>
              <a:r>
                <a:rPr lang="en-US" altLang="zh-CN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</a:rPr>
                <a:t>- Plasma-Material Interaction Test Facility etc.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</p:txBody>
        </p:sp>
        <p:pic>
          <p:nvPicPr>
            <p:cNvPr id="15" name="Picture 30" descr="킨스소개3-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37"/>
              <a:ext cx="3841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Rectangle 31"/>
            <p:cNvSpPr>
              <a:spLocks noChangeArrowheads="1"/>
            </p:cNvSpPr>
            <p:nvPr/>
          </p:nvSpPr>
          <p:spPr bwMode="auto">
            <a:xfrm>
              <a:off x="481" y="2818"/>
              <a:ext cx="3529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3600" tIns="3600" rIns="3600" bIns="3600" anchor="ctr"/>
            <a:lstStyle/>
            <a:p>
              <a:pPr defTabSz="914133" fontAlgn="auto" latinLnBrk="0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kumimoji="0" lang="ko-KR" altLang="en-US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HY헤드라인M" pitchFamily="18" charset="-127"/>
                  <a:ea typeface="HY헤드라인M" pitchFamily="18" charset="-127"/>
                </a:rPr>
                <a:t> </a:t>
              </a:r>
              <a:r>
                <a:rPr lang="en-US" altLang="ko-KR" b="1" spc="-151" dirty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</a:rPr>
                <a:t>E</a:t>
              </a:r>
              <a:r>
                <a:rPr lang="en-US" altLang="ko-KR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</a:rPr>
                <a:t>xtreme Environment Material R&amp;D Hub 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  <a:p>
              <a:pPr defTabSz="914133" fontAlgn="auto" latinLnBrk="0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lang="en-US" altLang="zh-CN" b="1" spc="-151" dirty="0">
                  <a:latin typeface="맑은 고딕" pitchFamily="50" charset="-127"/>
                  <a:ea typeface="맑은 고딕" pitchFamily="50" charset="-127"/>
                </a:rPr>
                <a:t>	</a:t>
              </a:r>
              <a:r>
                <a:rPr lang="en-US" altLang="zh-CN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</a:rPr>
                <a:t>- Fusion Reactor Materials R&amp;D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</p:txBody>
        </p:sp>
      </p:grpSp>
      <p:grpSp>
        <p:nvGrpSpPr>
          <p:cNvPr id="17" name="Group 33"/>
          <p:cNvGrpSpPr>
            <a:grpSpLocks/>
          </p:cNvGrpSpPr>
          <p:nvPr/>
        </p:nvGrpSpPr>
        <p:grpSpPr bwMode="auto">
          <a:xfrm>
            <a:off x="2582753" y="4985251"/>
            <a:ext cx="4481657" cy="892021"/>
            <a:chOff x="0" y="3113"/>
            <a:chExt cx="3841" cy="394"/>
          </a:xfrm>
        </p:grpSpPr>
        <p:pic>
          <p:nvPicPr>
            <p:cNvPr id="18" name="Picture 34" descr="킨스소개3-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113"/>
              <a:ext cx="3649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Rectangle 35"/>
            <p:cNvSpPr>
              <a:spLocks noChangeArrowheads="1"/>
            </p:cNvSpPr>
            <p:nvPr/>
          </p:nvSpPr>
          <p:spPr bwMode="auto">
            <a:xfrm>
              <a:off x="178" y="3159"/>
              <a:ext cx="3663" cy="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3600" tIns="3600" rIns="3600" bIns="3600" anchor="ctr"/>
            <a:lstStyle/>
            <a:p>
              <a:pPr defTabSz="914133" fontAlgn="auto" latinLnBrk="0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lang="en-US" altLang="zh-CN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  <a:cs typeface="맑은 고딕" pitchFamily="18" charset="0"/>
                </a:rPr>
                <a:t>Advanced Magnetic Field Center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  <a:p>
              <a:pPr defTabSz="914133" fontAlgn="auto" latinLnBrk="0">
                <a:lnSpc>
                  <a:spcPts val="2200"/>
                </a:lnSpc>
                <a:spcBef>
                  <a:spcPts val="0"/>
                </a:spcBef>
                <a:spcAft>
                  <a:spcPts val="0"/>
                </a:spcAft>
                <a:tabLst>
                  <a:tab pos="63482" algn="l"/>
                </a:tabLst>
                <a:defRPr/>
              </a:pPr>
              <a:r>
                <a:rPr lang="en-US" altLang="zh-CN" b="1" spc="-151" dirty="0" smtClean="0">
                  <a:solidFill>
                    <a:srgbClr val="58595B"/>
                  </a:solidFill>
                  <a:latin typeface="맑은 고딕" pitchFamily="50" charset="-127"/>
                  <a:ea typeface="맑은 고딕" pitchFamily="50" charset="-127"/>
                  <a:cs typeface="맑은 고딕" pitchFamily="18" charset="0"/>
                </a:rPr>
                <a:t>- Superconductor Test Facility (SUCCEX)</a:t>
              </a:r>
              <a:endParaRPr lang="en-US" altLang="zh-CN" b="1" spc="-151" dirty="0">
                <a:solidFill>
                  <a:srgbClr val="58595B"/>
                </a:solidFill>
                <a:latin typeface="맑은 고딕" pitchFamily="50" charset="-127"/>
                <a:ea typeface="맑은 고딕" pitchFamily="50" charset="-127"/>
                <a:cs typeface="맑은 고딕" pitchFamily="18" charset="0"/>
              </a:endParaRPr>
            </a:p>
          </p:txBody>
        </p:sp>
      </p:grpSp>
      <p:grpSp>
        <p:nvGrpSpPr>
          <p:cNvPr id="20" name="그룹 19"/>
          <p:cNvGrpSpPr>
            <a:grpSpLocks noChangeAspect="1"/>
          </p:cNvGrpSpPr>
          <p:nvPr/>
        </p:nvGrpSpPr>
        <p:grpSpPr>
          <a:xfrm>
            <a:off x="3002811" y="1124748"/>
            <a:ext cx="3410995" cy="2569929"/>
            <a:chOff x="3923928" y="1628800"/>
            <a:chExt cx="5256584" cy="3960440"/>
          </a:xfrm>
        </p:grpSpPr>
        <p:grpSp>
          <p:nvGrpSpPr>
            <p:cNvPr id="21" name="그룹 20"/>
            <p:cNvGrpSpPr/>
            <p:nvPr/>
          </p:nvGrpSpPr>
          <p:grpSpPr>
            <a:xfrm>
              <a:off x="3923928" y="1628800"/>
              <a:ext cx="5256584" cy="3960440"/>
              <a:chOff x="704528" y="620688"/>
              <a:chExt cx="5256584" cy="3960440"/>
            </a:xfrm>
          </p:grpSpPr>
          <p:pic>
            <p:nvPicPr>
              <p:cNvPr id="29" name="_x248316880" descr="EMB00001ff4445c"/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483" t="10800" r="3052" b="39701"/>
              <a:stretch/>
            </p:blipFill>
            <p:spPr bwMode="auto">
              <a:xfrm>
                <a:off x="704528" y="620688"/>
                <a:ext cx="5256584" cy="396044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" name="모서리가 둥근 직사각형 29"/>
              <p:cNvSpPr/>
              <p:nvPr/>
            </p:nvSpPr>
            <p:spPr>
              <a:xfrm>
                <a:off x="3656856" y="2352689"/>
                <a:ext cx="936104" cy="432771"/>
              </a:xfrm>
              <a:prstGeom prst="roundRect">
                <a:avLst/>
              </a:prstGeom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>
                    <a:solidFill>
                      <a:schemeClr val="bg1"/>
                    </a:solidFill>
                  </a:rPr>
                  <a:t>연구부지</a:t>
                </a:r>
                <a:endParaRPr lang="en-US" altLang="ko-KR" sz="800" dirty="0" smtClean="0">
                  <a:solidFill>
                    <a:schemeClr val="bg1"/>
                  </a:solidFill>
                </a:endParaRPr>
              </a:p>
              <a:p>
                <a:pPr algn="ctr"/>
                <a:r>
                  <a:rPr lang="en-US" altLang="ko-KR" sz="800" dirty="0" smtClean="0">
                    <a:solidFill>
                      <a:schemeClr val="bg1"/>
                    </a:solidFill>
                  </a:rPr>
                  <a:t>(</a:t>
                </a:r>
                <a:r>
                  <a:rPr lang="ko-KR" altLang="en-US" sz="800" dirty="0" smtClean="0">
                    <a:solidFill>
                      <a:schemeClr val="bg1"/>
                    </a:solidFill>
                  </a:rPr>
                  <a:t>고자기장센터 후보지</a:t>
                </a:r>
                <a:r>
                  <a:rPr lang="en-US" altLang="ko-KR" sz="800" dirty="0" smtClean="0">
                    <a:solidFill>
                      <a:schemeClr val="bg1"/>
                    </a:solidFill>
                  </a:rPr>
                  <a:t>)</a:t>
                </a:r>
                <a:endParaRPr lang="ko-KR" altLang="en-US" sz="8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" name="자유형 21"/>
            <p:cNvSpPr/>
            <p:nvPr/>
          </p:nvSpPr>
          <p:spPr>
            <a:xfrm>
              <a:off x="6678240" y="2807568"/>
              <a:ext cx="264160" cy="1087120"/>
            </a:xfrm>
            <a:custGeom>
              <a:avLst/>
              <a:gdLst>
                <a:gd name="connsiteX0" fmla="*/ 0 w 264160"/>
                <a:gd name="connsiteY0" fmla="*/ 0 h 1087120"/>
                <a:gd name="connsiteX1" fmla="*/ 205740 w 264160"/>
                <a:gd name="connsiteY1" fmla="*/ 388620 h 1087120"/>
                <a:gd name="connsiteX2" fmla="*/ 264160 w 264160"/>
                <a:gd name="connsiteY2" fmla="*/ 1087120 h 108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160" h="1087120">
                  <a:moveTo>
                    <a:pt x="0" y="0"/>
                  </a:moveTo>
                  <a:cubicBezTo>
                    <a:pt x="80856" y="103716"/>
                    <a:pt x="161713" y="207433"/>
                    <a:pt x="205740" y="388620"/>
                  </a:cubicBezTo>
                  <a:cubicBezTo>
                    <a:pt x="249767" y="569807"/>
                    <a:pt x="256963" y="828463"/>
                    <a:pt x="264160" y="1087120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>
              <a:off x="6670620" y="2752375"/>
              <a:ext cx="855980" cy="353644"/>
            </a:xfrm>
            <a:custGeom>
              <a:avLst/>
              <a:gdLst>
                <a:gd name="connsiteX0" fmla="*/ 0 w 855980"/>
                <a:gd name="connsiteY0" fmla="*/ 30768 h 340648"/>
                <a:gd name="connsiteX1" fmla="*/ 91440 w 855980"/>
                <a:gd name="connsiteY1" fmla="*/ 2828 h 340648"/>
                <a:gd name="connsiteX2" fmla="*/ 203200 w 855980"/>
                <a:gd name="connsiteY2" fmla="*/ 91728 h 340648"/>
                <a:gd name="connsiteX3" fmla="*/ 396240 w 855980"/>
                <a:gd name="connsiteY3" fmla="*/ 127288 h 340648"/>
                <a:gd name="connsiteX4" fmla="*/ 505460 w 855980"/>
                <a:gd name="connsiteY4" fmla="*/ 274608 h 340648"/>
                <a:gd name="connsiteX5" fmla="*/ 855980 w 855980"/>
                <a:gd name="connsiteY5" fmla="*/ 340648 h 340648"/>
                <a:gd name="connsiteX0" fmla="*/ 0 w 855980"/>
                <a:gd name="connsiteY0" fmla="*/ 29619 h 339499"/>
                <a:gd name="connsiteX1" fmla="*/ 91440 w 855980"/>
                <a:gd name="connsiteY1" fmla="*/ 1679 h 339499"/>
                <a:gd name="connsiteX2" fmla="*/ 226060 w 855980"/>
                <a:gd name="connsiteY2" fmla="*/ 71529 h 339499"/>
                <a:gd name="connsiteX3" fmla="*/ 396240 w 855980"/>
                <a:gd name="connsiteY3" fmla="*/ 126139 h 339499"/>
                <a:gd name="connsiteX4" fmla="*/ 505460 w 855980"/>
                <a:gd name="connsiteY4" fmla="*/ 273459 h 339499"/>
                <a:gd name="connsiteX5" fmla="*/ 855980 w 855980"/>
                <a:gd name="connsiteY5" fmla="*/ 339499 h 339499"/>
                <a:gd name="connsiteX0" fmla="*/ 0 w 855980"/>
                <a:gd name="connsiteY0" fmla="*/ 44183 h 354063"/>
                <a:gd name="connsiteX1" fmla="*/ 100965 w 855980"/>
                <a:gd name="connsiteY1" fmla="*/ 1003 h 354063"/>
                <a:gd name="connsiteX2" fmla="*/ 226060 w 855980"/>
                <a:gd name="connsiteY2" fmla="*/ 86093 h 354063"/>
                <a:gd name="connsiteX3" fmla="*/ 396240 w 855980"/>
                <a:gd name="connsiteY3" fmla="*/ 140703 h 354063"/>
                <a:gd name="connsiteX4" fmla="*/ 505460 w 855980"/>
                <a:gd name="connsiteY4" fmla="*/ 288023 h 354063"/>
                <a:gd name="connsiteX5" fmla="*/ 855980 w 855980"/>
                <a:gd name="connsiteY5" fmla="*/ 354063 h 354063"/>
                <a:gd name="connsiteX0" fmla="*/ 0 w 855980"/>
                <a:gd name="connsiteY0" fmla="*/ 43829 h 353709"/>
                <a:gd name="connsiteX1" fmla="*/ 100965 w 855980"/>
                <a:gd name="connsiteY1" fmla="*/ 649 h 353709"/>
                <a:gd name="connsiteX2" fmla="*/ 231775 w 855980"/>
                <a:gd name="connsiteY2" fmla="*/ 76214 h 353709"/>
                <a:gd name="connsiteX3" fmla="*/ 396240 w 855980"/>
                <a:gd name="connsiteY3" fmla="*/ 140349 h 353709"/>
                <a:gd name="connsiteX4" fmla="*/ 505460 w 855980"/>
                <a:gd name="connsiteY4" fmla="*/ 287669 h 353709"/>
                <a:gd name="connsiteX5" fmla="*/ 855980 w 855980"/>
                <a:gd name="connsiteY5" fmla="*/ 353709 h 353709"/>
                <a:gd name="connsiteX0" fmla="*/ 0 w 855980"/>
                <a:gd name="connsiteY0" fmla="*/ 43829 h 353709"/>
                <a:gd name="connsiteX1" fmla="*/ 100965 w 855980"/>
                <a:gd name="connsiteY1" fmla="*/ 649 h 353709"/>
                <a:gd name="connsiteX2" fmla="*/ 231775 w 855980"/>
                <a:gd name="connsiteY2" fmla="*/ 76214 h 353709"/>
                <a:gd name="connsiteX3" fmla="*/ 426720 w 855980"/>
                <a:gd name="connsiteY3" fmla="*/ 138444 h 353709"/>
                <a:gd name="connsiteX4" fmla="*/ 505460 w 855980"/>
                <a:gd name="connsiteY4" fmla="*/ 287669 h 353709"/>
                <a:gd name="connsiteX5" fmla="*/ 855980 w 855980"/>
                <a:gd name="connsiteY5" fmla="*/ 353709 h 353709"/>
                <a:gd name="connsiteX0" fmla="*/ 0 w 855980"/>
                <a:gd name="connsiteY0" fmla="*/ 43829 h 353709"/>
                <a:gd name="connsiteX1" fmla="*/ 100965 w 855980"/>
                <a:gd name="connsiteY1" fmla="*/ 649 h 353709"/>
                <a:gd name="connsiteX2" fmla="*/ 231775 w 855980"/>
                <a:gd name="connsiteY2" fmla="*/ 76214 h 353709"/>
                <a:gd name="connsiteX3" fmla="*/ 426720 w 855980"/>
                <a:gd name="connsiteY3" fmla="*/ 138444 h 353709"/>
                <a:gd name="connsiteX4" fmla="*/ 505460 w 855980"/>
                <a:gd name="connsiteY4" fmla="*/ 287669 h 353709"/>
                <a:gd name="connsiteX5" fmla="*/ 855980 w 855980"/>
                <a:gd name="connsiteY5" fmla="*/ 353709 h 353709"/>
                <a:gd name="connsiteX0" fmla="*/ 0 w 855980"/>
                <a:gd name="connsiteY0" fmla="*/ 43764 h 353644"/>
                <a:gd name="connsiteX1" fmla="*/ 100965 w 855980"/>
                <a:gd name="connsiteY1" fmla="*/ 584 h 353644"/>
                <a:gd name="connsiteX2" fmla="*/ 252730 w 855980"/>
                <a:gd name="connsiteY2" fmla="*/ 74244 h 353644"/>
                <a:gd name="connsiteX3" fmla="*/ 426720 w 855980"/>
                <a:gd name="connsiteY3" fmla="*/ 138379 h 353644"/>
                <a:gd name="connsiteX4" fmla="*/ 505460 w 855980"/>
                <a:gd name="connsiteY4" fmla="*/ 287604 h 353644"/>
                <a:gd name="connsiteX5" fmla="*/ 855980 w 855980"/>
                <a:gd name="connsiteY5" fmla="*/ 353644 h 353644"/>
                <a:gd name="connsiteX0" fmla="*/ 0 w 855980"/>
                <a:gd name="connsiteY0" fmla="*/ 43764 h 353644"/>
                <a:gd name="connsiteX1" fmla="*/ 100965 w 855980"/>
                <a:gd name="connsiteY1" fmla="*/ 584 h 353644"/>
                <a:gd name="connsiteX2" fmla="*/ 252730 w 855980"/>
                <a:gd name="connsiteY2" fmla="*/ 74244 h 353644"/>
                <a:gd name="connsiteX3" fmla="*/ 426720 w 855980"/>
                <a:gd name="connsiteY3" fmla="*/ 138379 h 353644"/>
                <a:gd name="connsiteX4" fmla="*/ 549275 w 855980"/>
                <a:gd name="connsiteY4" fmla="*/ 276174 h 353644"/>
                <a:gd name="connsiteX5" fmla="*/ 855980 w 855980"/>
                <a:gd name="connsiteY5" fmla="*/ 353644 h 3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5980" h="353644">
                  <a:moveTo>
                    <a:pt x="0" y="43764"/>
                  </a:moveTo>
                  <a:cubicBezTo>
                    <a:pt x="28786" y="24714"/>
                    <a:pt x="58843" y="-4496"/>
                    <a:pt x="100965" y="584"/>
                  </a:cubicBezTo>
                  <a:cubicBezTo>
                    <a:pt x="143087" y="5664"/>
                    <a:pt x="164148" y="47468"/>
                    <a:pt x="252730" y="74244"/>
                  </a:cubicBezTo>
                  <a:cubicBezTo>
                    <a:pt x="341312" y="101020"/>
                    <a:pt x="377296" y="104724"/>
                    <a:pt x="426720" y="138379"/>
                  </a:cubicBezTo>
                  <a:cubicBezTo>
                    <a:pt x="476144" y="172034"/>
                    <a:pt x="477732" y="240297"/>
                    <a:pt x="549275" y="276174"/>
                  </a:cubicBezTo>
                  <a:cubicBezTo>
                    <a:pt x="620818" y="312051"/>
                    <a:pt x="719031" y="338404"/>
                    <a:pt x="855980" y="353644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4" name="직선 연결선 23"/>
            <p:cNvCxnSpPr>
              <a:stCxn id="23" idx="5"/>
            </p:cNvCxnSpPr>
            <p:nvPr/>
          </p:nvCxnSpPr>
          <p:spPr>
            <a:xfrm>
              <a:off x="7526600" y="3106019"/>
              <a:ext cx="65926" cy="10695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>
              <a:off x="7592526" y="3203121"/>
              <a:ext cx="3810" cy="15387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>
              <a:off x="7596336" y="3356992"/>
              <a:ext cx="144016" cy="219834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>
              <a:off x="7740352" y="3573739"/>
              <a:ext cx="144016" cy="24644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자유형 27"/>
            <p:cNvSpPr/>
            <p:nvPr/>
          </p:nvSpPr>
          <p:spPr>
            <a:xfrm>
              <a:off x="6944940" y="3818488"/>
              <a:ext cx="942340" cy="152114"/>
            </a:xfrm>
            <a:custGeom>
              <a:avLst/>
              <a:gdLst>
                <a:gd name="connsiteX0" fmla="*/ 0 w 942340"/>
                <a:gd name="connsiteY0" fmla="*/ 76200 h 152114"/>
                <a:gd name="connsiteX1" fmla="*/ 574040 w 942340"/>
                <a:gd name="connsiteY1" fmla="*/ 149860 h 152114"/>
                <a:gd name="connsiteX2" fmla="*/ 942340 w 942340"/>
                <a:gd name="connsiteY2" fmla="*/ 0 h 15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340" h="152114">
                  <a:moveTo>
                    <a:pt x="0" y="76200"/>
                  </a:moveTo>
                  <a:cubicBezTo>
                    <a:pt x="208491" y="119380"/>
                    <a:pt x="416983" y="162560"/>
                    <a:pt x="574040" y="149860"/>
                  </a:cubicBezTo>
                  <a:cubicBezTo>
                    <a:pt x="731097" y="137160"/>
                    <a:pt x="836718" y="68580"/>
                    <a:pt x="942340" y="0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" name="그림 3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3" y="1073153"/>
            <a:ext cx="2816066" cy="3227546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467544" y="4300411"/>
            <a:ext cx="1944216" cy="36625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b="1" dirty="0" err="1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Chonbuk</a:t>
            </a:r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Province</a:t>
            </a:r>
            <a:endParaRPr lang="ko-KR" altLang="en-US" sz="1400" b="1" dirty="0" smtClean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40251" y="4017830"/>
            <a:ext cx="1944216" cy="36625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b="1" dirty="0" err="1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Busan</a:t>
            </a:r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Province</a:t>
            </a:r>
            <a:endParaRPr lang="ko-KR" altLang="en-US" sz="1400" b="1" dirty="0" smtClean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939482" y="3680457"/>
            <a:ext cx="1539805" cy="36625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b="1" dirty="0" err="1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Daegu</a:t>
            </a:r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+mn-ea"/>
              </a:rPr>
              <a:t> Province</a:t>
            </a:r>
            <a:endParaRPr lang="ko-KR" altLang="en-US" sz="1400" b="1" dirty="0" smtClean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pic>
        <p:nvPicPr>
          <p:cNvPr id="35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208" y="931580"/>
            <a:ext cx="2529840" cy="3192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932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PMI </a:t>
            </a:r>
            <a:r>
              <a:rPr lang="en-US" altLang="ko-KR" dirty="0"/>
              <a:t>Test </a:t>
            </a:r>
            <a:r>
              <a:rPr lang="en-US" altLang="ko-KR" dirty="0" smtClean="0"/>
              <a:t>Facility (</a:t>
            </a:r>
            <a:r>
              <a:rPr lang="en-US" altLang="ko-KR" dirty="0" err="1" smtClean="0"/>
              <a:t>Chonbuk</a:t>
            </a:r>
            <a:r>
              <a:rPr lang="en-US" altLang="ko-KR" dirty="0" smtClean="0"/>
              <a:t> Province)</a:t>
            </a:r>
          </a:p>
        </p:txBody>
      </p:sp>
      <p:pic>
        <p:nvPicPr>
          <p:cNvPr id="7" name="_x272315712" descr="EMB0000024827f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1124744"/>
            <a:ext cx="4680520" cy="3070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430812" y="5949280"/>
            <a:ext cx="3605684" cy="360040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MAGNUM-PSI (Cf.)</a:t>
            </a:r>
            <a:endParaRPr lang="ko-KR" altLang="en-US" sz="1400" b="1" dirty="0" smtClean="0">
              <a:solidFill>
                <a:prstClr val="black">
                  <a:lumMod val="75000"/>
                  <a:lumOff val="2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9" name="_x272316992" descr="EMB0000024827f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2120" y="4149080"/>
            <a:ext cx="3328791" cy="1749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_x272319312" descr="EMB0000024827c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6136" y="1395645"/>
            <a:ext cx="2808312" cy="2321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/>
          <p:cNvSpPr txBox="1"/>
          <p:nvPr/>
        </p:nvSpPr>
        <p:spPr>
          <a:xfrm>
            <a:off x="107504" y="4334408"/>
            <a:ext cx="5832648" cy="1758888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r>
              <a:rPr lang="en-US" altLang="ko-KR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400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●</a:t>
            </a:r>
            <a:r>
              <a:rPr lang="en-US" altLang="ko-KR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400kW High-Temperature Plasma Test Facility</a:t>
            </a:r>
          </a:p>
          <a:p>
            <a:endParaRPr lang="en-US" altLang="ko-KR" b="1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en-US" altLang="ko-KR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- Upgrade Plasma Facility for PMI Test</a:t>
            </a:r>
          </a:p>
          <a:p>
            <a:r>
              <a:rPr lang="en-US" altLang="ko-KR" b="1" dirty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- Additional, Blanket Test Facility</a:t>
            </a:r>
            <a:endParaRPr lang="ko-KR" altLang="en-US" b="1" dirty="0" smtClean="0">
              <a:solidFill>
                <a:srgbClr val="00206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24630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>
                <a:solidFill>
                  <a:schemeClr val="tx1"/>
                </a:solidFill>
              </a:rPr>
              <a:t>Superconductor Test(SUCCEX) Facility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536" y="908720"/>
            <a:ext cx="8317607" cy="316865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SUCCEX : </a:t>
            </a:r>
            <a:r>
              <a:rPr lang="en-US" altLang="ko-KR" sz="2000" dirty="0" err="1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SU</a:t>
            </a:r>
            <a:r>
              <a:rPr lang="en-US" altLang="ko-KR" sz="2000" dirty="0" err="1" smtClean="0">
                <a:latin typeface="맑은 고딕" pitchFamily="50" charset="-127"/>
                <a:ea typeface="맑은 고딕" pitchFamily="50" charset="-127"/>
              </a:rPr>
              <a:t>per</a:t>
            </a:r>
            <a:r>
              <a:rPr lang="en-US" altLang="ko-KR" sz="2000" dirty="0" err="1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C</a:t>
            </a:r>
            <a:r>
              <a:rPr lang="en-US" altLang="ko-KR" sz="2000" dirty="0" err="1" smtClean="0">
                <a:latin typeface="맑은 고딕" pitchFamily="50" charset="-127"/>
                <a:ea typeface="맑은 고딕" pitchFamily="50" charset="-127"/>
              </a:rPr>
              <a:t>onducting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2000" dirty="0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C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onductor </a:t>
            </a:r>
            <a:r>
              <a:rPr lang="en-US" altLang="ko-KR" sz="2000" dirty="0" err="1" smtClean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EX</a:t>
            </a:r>
            <a:r>
              <a:rPr lang="en-US" altLang="ko-KR" sz="2000" dirty="0" err="1" smtClean="0">
                <a:latin typeface="맑은 고딕" pitchFamily="50" charset="-127"/>
                <a:ea typeface="맑은 고딕" pitchFamily="50" charset="-127"/>
              </a:rPr>
              <a:t>periment</a:t>
            </a:r>
            <a:endParaRPr lang="en-US" altLang="ko-KR" sz="2000" dirty="0" smtClean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Split pair solenoid magnet system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Inner bore size : ~1 m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err="1" smtClean="0"/>
              <a:t>B</a:t>
            </a:r>
            <a:r>
              <a:rPr lang="en-US" altLang="ko-KR" sz="2000" baseline="-25000" dirty="0" err="1" smtClean="0"/>
              <a:t>peak</a:t>
            </a:r>
            <a:r>
              <a:rPr lang="en-US" altLang="ko-KR" sz="2000" dirty="0" smtClean="0"/>
              <a:t>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~ 16.39 Tesla,   </a:t>
            </a:r>
            <a:r>
              <a:rPr lang="en-US" altLang="ko-KR" sz="2000" dirty="0" err="1" smtClean="0">
                <a:latin typeface="맑은 고딕" pitchFamily="50" charset="-127"/>
                <a:ea typeface="맑은 고딕" pitchFamily="50" charset="-127"/>
              </a:rPr>
              <a:t>B</a:t>
            </a:r>
            <a:r>
              <a:rPr lang="en-US" altLang="ko-KR" sz="2000" baseline="-25000" dirty="0" err="1" smtClean="0">
                <a:latin typeface="맑은 고딕" pitchFamily="50" charset="-127"/>
                <a:ea typeface="맑은 고딕" pitchFamily="50" charset="-127"/>
              </a:rPr>
              <a:t>center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~ 15.33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Tesla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Maximum Helium flow channel length : &lt; 100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m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One magnet of the split pair consists of three coil (IC, MC, OC) and the maximum of Helium channel length should be maintained below 100 m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Every double pancake of each coil will have Helium inlet and outlet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Each coil have a number of inter magnet joints because of the maximum fabrication capability in the length of CICC  </a:t>
            </a:r>
            <a:endParaRPr lang="en-US" altLang="ko-KR" sz="16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Test Mode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Semi-circle type conductor sample test mode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U-shape sample with the bottom radius of 0.5 m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DEMO TF conductor will have a rectangular cross-section to reduce the strain effect &amp; will have capability of a minimum bending radius of 0.5 m 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No joint : no question regarding voltage arising from the joint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There are enough distance for the voltage relaxation from the sample terminal to voltage taps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Sultan like sample test mode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For the case of CS conductor, the size of the is expected to be a range of 50 mm. And it is not easy to make the U-shape sample because of the minimum bending radius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Also the facility could support the joint technology development </a:t>
            </a:r>
          </a:p>
          <a:p>
            <a:pPr eaLnBrk="1" hangingPunct="1">
              <a:lnSpc>
                <a:spcPct val="90000"/>
              </a:lnSpc>
            </a:pPr>
            <a:endParaRPr lang="en-US" altLang="ko-KR" sz="20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949059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Conceptual</a:t>
            </a:r>
            <a:r>
              <a:rPr lang="ko-KR" altLang="en-US" dirty="0" smtClean="0"/>
              <a:t> </a:t>
            </a:r>
            <a:r>
              <a:rPr lang="en-US" altLang="ko-KR" dirty="0" smtClean="0"/>
              <a:t>View of SUCCEX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872"/>
          <a:stretch/>
        </p:blipFill>
        <p:spPr bwMode="auto">
          <a:xfrm>
            <a:off x="5868144" y="1737092"/>
            <a:ext cx="3060000" cy="387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9095" y="2492896"/>
            <a:ext cx="3219450" cy="2964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293" y="2366458"/>
            <a:ext cx="3070384" cy="29270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8702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>
                <a:solidFill>
                  <a:schemeClr val="tx1"/>
                </a:solidFill>
              </a:rPr>
              <a:t>Conductor </a:t>
            </a:r>
            <a:r>
              <a:rPr lang="en-US" altLang="ko-KR" sz="3200" dirty="0">
                <a:solidFill>
                  <a:schemeClr val="tx1"/>
                </a:solidFill>
              </a:rPr>
              <a:t>Parameter of </a:t>
            </a:r>
            <a:r>
              <a:rPr lang="en-US" altLang="ko-KR" sz="3200" dirty="0" smtClean="0">
                <a:solidFill>
                  <a:schemeClr val="tx1"/>
                </a:solidFill>
              </a:rPr>
              <a:t>SUCCEX Magnets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79512" y="764704"/>
            <a:ext cx="8784976" cy="151216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IC (Inner Coil) CICC : (3SC)x4x5x6[360 SC strand], VF =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27.62%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MC (Middle Coil) CICC : (2SC+1Cu)x3x4x6[144 SC strand], VF =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26.96% 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OC (Outer Coil) CICC : (1SC+2Cu)x3x4x6[72 SC strand], VF =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26.96%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Strand : High </a:t>
            </a:r>
            <a:r>
              <a:rPr lang="en-US" altLang="ko-KR" sz="2000" dirty="0" err="1">
                <a:latin typeface="맑은 고딕" pitchFamily="50" charset="-127"/>
                <a:ea typeface="맑은 고딕" pitchFamily="50" charset="-127"/>
              </a:rPr>
              <a:t>Jc</a:t>
            </a:r>
            <a:r>
              <a:rPr lang="en-US" altLang="ko-KR" sz="2000" dirty="0">
                <a:latin typeface="맑은 고딕" pitchFamily="50" charset="-127"/>
                <a:ea typeface="맑은 고딕" pitchFamily="50" charset="-127"/>
              </a:rPr>
              <a:t> (&gt; 2600A/mm2) </a:t>
            </a: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Nb3Sn (total ~ 6.8 ton)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Twist Pitch : 50 mm – 110 mm – 170 mm – 290 mm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>
                <a:latin typeface="맑은 고딕" pitchFamily="50" charset="-127"/>
                <a:ea typeface="맑은 고딕" pitchFamily="50" charset="-127"/>
              </a:rPr>
              <a:t>No Sub-Cable Wrapping</a:t>
            </a:r>
          </a:p>
          <a:p>
            <a:pPr eaLnBrk="1" hangingPunct="1">
              <a:lnSpc>
                <a:spcPct val="90000"/>
              </a:lnSpc>
            </a:pPr>
            <a:endParaRPr lang="en-US" altLang="ko-KR" sz="14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endParaRPr lang="en-US" altLang="ko-KR" sz="2000" dirty="0" smtClean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3419873" y="2890908"/>
            <a:ext cx="2886151" cy="3499712"/>
            <a:chOff x="3419873" y="2890908"/>
            <a:chExt cx="2886151" cy="3499712"/>
          </a:xfrm>
        </p:grpSpPr>
        <p:sp>
          <p:nvSpPr>
            <p:cNvPr id="65" name="원호 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6" name="원호 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7" name="원호 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8" name="원호 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9" name="직선 연결선 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직선 연결선 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직선 연결선 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직선 연결선 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" name="원호 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4" name="원호 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5" name="원호 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6" name="원호 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77" name="직선 연결선 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직선 연결선 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직선 연결선 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직선 연결선 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1" name="원호 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2" name="원호 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3" name="원호 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4" name="원호 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" name="직선 연결선 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7" name="직선 연결선 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8" name="직선 연결선 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직선 연결선 88"/>
            <p:cNvCxnSpPr/>
            <p:nvPr/>
          </p:nvCxnSpPr>
          <p:spPr bwMode="auto">
            <a:xfrm>
              <a:off x="3753588" y="3574800"/>
              <a:ext cx="0" cy="2160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90" name="TextBox 89"/>
            <p:cNvSpPr txBox="1"/>
            <p:nvPr/>
          </p:nvSpPr>
          <p:spPr>
            <a:xfrm rot="16200000">
              <a:off x="3296602" y="4443119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30.0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1" name="직선 연결선 90"/>
            <p:cNvCxnSpPr/>
            <p:nvPr/>
          </p:nvCxnSpPr>
          <p:spPr bwMode="auto">
            <a:xfrm>
              <a:off x="3938553" y="4628392"/>
              <a:ext cx="46834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92" name="직선 연결선 91"/>
            <p:cNvCxnSpPr/>
            <p:nvPr/>
          </p:nvCxnSpPr>
          <p:spPr bwMode="auto">
            <a:xfrm>
              <a:off x="5492859" y="4628392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93" name="TextBox 92"/>
            <p:cNvSpPr txBox="1"/>
            <p:nvPr/>
          </p:nvSpPr>
          <p:spPr>
            <a:xfrm>
              <a:off x="3926007" y="4331068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610620" y="4340360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3.0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5" name="직선 연결선 94"/>
            <p:cNvCxnSpPr/>
            <p:nvPr/>
          </p:nvCxnSpPr>
          <p:spPr bwMode="auto">
            <a:xfrm>
              <a:off x="4473572" y="4628392"/>
              <a:ext cx="359143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96" name="직선 연결선 95"/>
            <p:cNvCxnSpPr/>
            <p:nvPr/>
          </p:nvCxnSpPr>
          <p:spPr bwMode="auto">
            <a:xfrm>
              <a:off x="5045115" y="4628392"/>
              <a:ext cx="21734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97" name="직선 연결선 96"/>
            <p:cNvCxnSpPr/>
            <p:nvPr/>
          </p:nvCxnSpPr>
          <p:spPr bwMode="auto">
            <a:xfrm>
              <a:off x="4415970" y="3188232"/>
              <a:ext cx="115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98" name="TextBox 97"/>
            <p:cNvSpPr txBox="1"/>
            <p:nvPr/>
          </p:nvSpPr>
          <p:spPr>
            <a:xfrm>
              <a:off x="4698859" y="2890908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16.0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9" name="직선 화살표 연결선 98"/>
            <p:cNvCxnSpPr/>
            <p:nvPr/>
          </p:nvCxnSpPr>
          <p:spPr bwMode="auto">
            <a:xfrm rot="2700000" flipV="1">
              <a:off x="5132171" y="3892343"/>
              <a:ext cx="0" cy="21600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sp>
          <p:nvSpPr>
            <p:cNvPr id="100" name="TextBox 99"/>
            <p:cNvSpPr txBox="1"/>
            <p:nvPr/>
          </p:nvSpPr>
          <p:spPr>
            <a:xfrm>
              <a:off x="4693248" y="4073604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3712365" y="6021288"/>
              <a:ext cx="25936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>
                  <a:latin typeface="맑은 고딕" pitchFamily="50" charset="-127"/>
                  <a:ea typeface="맑은 고딕" pitchFamily="50" charset="-127"/>
                </a:rPr>
                <a:t>M</a:t>
              </a:r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C CICC </a:t>
              </a:r>
              <a:r>
                <a:rPr lang="en-US" altLang="ko-KR" dirty="0">
                  <a:latin typeface="맑은 고딕" pitchFamily="50" charset="-127"/>
                  <a:ea typeface="맑은 고딕" pitchFamily="50" charset="-127"/>
                </a:rPr>
                <a:t>Cross-section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8" name="직선 연결선 107"/>
            <p:cNvCxnSpPr/>
            <p:nvPr/>
          </p:nvCxnSpPr>
          <p:spPr bwMode="auto">
            <a:xfrm>
              <a:off x="4508594" y="3484648"/>
              <a:ext cx="10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09" name="TextBox 108"/>
            <p:cNvSpPr txBox="1"/>
            <p:nvPr/>
          </p:nvSpPr>
          <p:spPr>
            <a:xfrm>
              <a:off x="4694049" y="3187324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14.0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323529" y="2696576"/>
            <a:ext cx="2880319" cy="3766052"/>
            <a:chOff x="323529" y="2696576"/>
            <a:chExt cx="2880319" cy="3766052"/>
          </a:xfrm>
        </p:grpSpPr>
        <p:sp>
          <p:nvSpPr>
            <p:cNvPr id="3" name="원호 2"/>
            <p:cNvSpPr/>
            <p:nvPr/>
          </p:nvSpPr>
          <p:spPr bwMode="auto">
            <a:xfrm>
              <a:off x="1885381" y="3659688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" name="원호 5"/>
            <p:cNvSpPr/>
            <p:nvPr/>
          </p:nvSpPr>
          <p:spPr bwMode="auto">
            <a:xfrm rot="10800000">
              <a:off x="1593228" y="5315540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" name="원호 6"/>
            <p:cNvSpPr/>
            <p:nvPr/>
          </p:nvSpPr>
          <p:spPr bwMode="auto">
            <a:xfrm rot="5400000">
              <a:off x="1885381" y="5315540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" name="원호 7"/>
            <p:cNvSpPr/>
            <p:nvPr/>
          </p:nvSpPr>
          <p:spPr bwMode="auto">
            <a:xfrm rot="16200000">
              <a:off x="1593228" y="3659688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 bwMode="auto">
            <a:xfrm>
              <a:off x="1809228" y="3659688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직선 연결선 11"/>
            <p:cNvCxnSpPr/>
            <p:nvPr/>
          </p:nvCxnSpPr>
          <p:spPr bwMode="auto">
            <a:xfrm>
              <a:off x="1809228" y="5747540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직선 연결선 10"/>
            <p:cNvCxnSpPr/>
            <p:nvPr/>
          </p:nvCxnSpPr>
          <p:spPr bwMode="auto">
            <a:xfrm>
              <a:off x="1593228" y="3875688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직선 연결선 14"/>
            <p:cNvCxnSpPr/>
            <p:nvPr/>
          </p:nvCxnSpPr>
          <p:spPr bwMode="auto">
            <a:xfrm>
              <a:off x="2317381" y="3875688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" name="원호 17"/>
            <p:cNvSpPr/>
            <p:nvPr/>
          </p:nvSpPr>
          <p:spPr bwMode="auto">
            <a:xfrm>
              <a:off x="1669381" y="3443688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" name="원호 18"/>
            <p:cNvSpPr/>
            <p:nvPr/>
          </p:nvSpPr>
          <p:spPr bwMode="auto">
            <a:xfrm rot="10800000">
              <a:off x="1377228" y="5099540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0" name="원호 19"/>
            <p:cNvSpPr/>
            <p:nvPr/>
          </p:nvSpPr>
          <p:spPr bwMode="auto">
            <a:xfrm rot="5400000">
              <a:off x="1669381" y="5099540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1" name="원호 20"/>
            <p:cNvSpPr/>
            <p:nvPr/>
          </p:nvSpPr>
          <p:spPr bwMode="auto">
            <a:xfrm rot="16200000">
              <a:off x="1377228" y="3443688"/>
              <a:ext cx="864000" cy="864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2" name="직선 연결선 21"/>
            <p:cNvCxnSpPr/>
            <p:nvPr/>
          </p:nvCxnSpPr>
          <p:spPr bwMode="auto">
            <a:xfrm>
              <a:off x="1809228" y="3443688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" name="직선 연결선 22"/>
            <p:cNvCxnSpPr/>
            <p:nvPr/>
          </p:nvCxnSpPr>
          <p:spPr bwMode="auto">
            <a:xfrm>
              <a:off x="1809228" y="5963540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" name="직선 연결선 23"/>
            <p:cNvCxnSpPr/>
            <p:nvPr/>
          </p:nvCxnSpPr>
          <p:spPr bwMode="auto">
            <a:xfrm>
              <a:off x="1377228" y="3875687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" name="직선 연결선 24"/>
            <p:cNvCxnSpPr/>
            <p:nvPr/>
          </p:nvCxnSpPr>
          <p:spPr bwMode="auto">
            <a:xfrm>
              <a:off x="2533381" y="3875688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" name="원호 34"/>
            <p:cNvSpPr/>
            <p:nvPr/>
          </p:nvSpPr>
          <p:spPr bwMode="auto">
            <a:xfrm>
              <a:off x="1598400" y="33732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" name="원호 35"/>
            <p:cNvSpPr/>
            <p:nvPr/>
          </p:nvSpPr>
          <p:spPr bwMode="auto">
            <a:xfrm rot="10800000">
              <a:off x="1306800" y="50292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" name="원호 36"/>
            <p:cNvSpPr/>
            <p:nvPr/>
          </p:nvSpPr>
          <p:spPr bwMode="auto">
            <a:xfrm rot="5400000">
              <a:off x="1598400" y="50292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" name="원호 37"/>
            <p:cNvSpPr/>
            <p:nvPr/>
          </p:nvSpPr>
          <p:spPr bwMode="auto">
            <a:xfrm rot="16200000">
              <a:off x="1306800" y="3373200"/>
              <a:ext cx="1008000" cy="1008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" name="직선 연결선 38"/>
            <p:cNvCxnSpPr/>
            <p:nvPr/>
          </p:nvCxnSpPr>
          <p:spPr bwMode="auto">
            <a:xfrm>
              <a:off x="1809228" y="3373200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" name="직선 연결선 39"/>
            <p:cNvCxnSpPr/>
            <p:nvPr/>
          </p:nvCxnSpPr>
          <p:spPr bwMode="auto">
            <a:xfrm>
              <a:off x="1809228" y="6037200"/>
              <a:ext cx="28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" name="직선 연결선 40"/>
            <p:cNvCxnSpPr/>
            <p:nvPr/>
          </p:nvCxnSpPr>
          <p:spPr bwMode="auto">
            <a:xfrm>
              <a:off x="1306800" y="3875688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" name="직선 연결선 41"/>
            <p:cNvCxnSpPr/>
            <p:nvPr/>
          </p:nvCxnSpPr>
          <p:spPr bwMode="auto">
            <a:xfrm>
              <a:off x="2606400" y="3875688"/>
              <a:ext cx="0" cy="1656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직선 연결선 15"/>
            <p:cNvCxnSpPr/>
            <p:nvPr/>
          </p:nvCxnSpPr>
          <p:spPr bwMode="auto">
            <a:xfrm>
              <a:off x="657244" y="3373200"/>
              <a:ext cx="0" cy="2664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45" name="TextBox 44"/>
            <p:cNvSpPr txBox="1"/>
            <p:nvPr/>
          </p:nvSpPr>
          <p:spPr>
            <a:xfrm rot="16200000">
              <a:off x="200258" y="4519022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37.0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7" name="직선 연결선 46"/>
            <p:cNvCxnSpPr/>
            <p:nvPr/>
          </p:nvCxnSpPr>
          <p:spPr bwMode="auto">
            <a:xfrm>
              <a:off x="842209" y="4640792"/>
              <a:ext cx="46834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50" name="직선 연결선 49"/>
            <p:cNvCxnSpPr/>
            <p:nvPr/>
          </p:nvCxnSpPr>
          <p:spPr bwMode="auto">
            <a:xfrm>
              <a:off x="2540685" y="4640792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49" name="TextBox 48"/>
            <p:cNvSpPr txBox="1"/>
            <p:nvPr/>
          </p:nvSpPr>
          <p:spPr>
            <a:xfrm>
              <a:off x="829663" y="4343468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663286" y="4352760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3.0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52" name="직선 연결선 51"/>
            <p:cNvCxnSpPr/>
            <p:nvPr/>
          </p:nvCxnSpPr>
          <p:spPr bwMode="auto">
            <a:xfrm>
              <a:off x="1377228" y="4640792"/>
              <a:ext cx="431999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56" name="직선 연결선 55"/>
            <p:cNvCxnSpPr/>
            <p:nvPr/>
          </p:nvCxnSpPr>
          <p:spPr bwMode="auto">
            <a:xfrm>
              <a:off x="1883122" y="4640792"/>
              <a:ext cx="431999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57" name="직선 연결선 56"/>
            <p:cNvCxnSpPr/>
            <p:nvPr/>
          </p:nvCxnSpPr>
          <p:spPr bwMode="auto">
            <a:xfrm>
              <a:off x="1319627" y="2993900"/>
              <a:ext cx="129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58" name="TextBox 57"/>
            <p:cNvSpPr txBox="1"/>
            <p:nvPr/>
          </p:nvSpPr>
          <p:spPr>
            <a:xfrm>
              <a:off x="1615061" y="2696576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18.0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0" name="직선 화살표 연결선 59"/>
            <p:cNvCxnSpPr/>
            <p:nvPr/>
          </p:nvCxnSpPr>
          <p:spPr bwMode="auto">
            <a:xfrm rot="2700000" flipV="1">
              <a:off x="2184822" y="3688719"/>
              <a:ext cx="0" cy="21600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sp>
          <p:nvSpPr>
            <p:cNvPr id="61" name="TextBox 60"/>
            <p:cNvSpPr txBox="1"/>
            <p:nvPr/>
          </p:nvSpPr>
          <p:spPr>
            <a:xfrm>
              <a:off x="1745899" y="3869980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59268" y="6093296"/>
              <a:ext cx="24445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IC CICC Cross-section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0" name="직선 연결선 109"/>
            <p:cNvCxnSpPr/>
            <p:nvPr/>
          </p:nvCxnSpPr>
          <p:spPr bwMode="auto">
            <a:xfrm>
              <a:off x="1369899" y="3272640"/>
              <a:ext cx="1152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11" name="TextBox 110"/>
            <p:cNvSpPr txBox="1"/>
            <p:nvPr/>
          </p:nvSpPr>
          <p:spPr>
            <a:xfrm>
              <a:off x="1636756" y="2975316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16.0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220512" y="2912600"/>
            <a:ext cx="2805557" cy="3478020"/>
            <a:chOff x="6220512" y="2912600"/>
            <a:chExt cx="2805557" cy="3478020"/>
          </a:xfrm>
        </p:grpSpPr>
        <p:sp>
          <p:nvSpPr>
            <p:cNvPr id="101" name="TextBox 100"/>
            <p:cNvSpPr txBox="1"/>
            <p:nvPr/>
          </p:nvSpPr>
          <p:spPr>
            <a:xfrm>
              <a:off x="6466073" y="6021288"/>
              <a:ext cx="2559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OC CICC </a:t>
              </a:r>
              <a:r>
                <a:rPr lang="en-US" altLang="ko-KR" dirty="0">
                  <a:latin typeface="맑은 고딕" pitchFamily="50" charset="-127"/>
                  <a:ea typeface="맑은 고딕" pitchFamily="50" charset="-127"/>
                </a:rPr>
                <a:t>Cross-section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2" name="원호 1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원호 1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4" name="원호 1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5" name="원호 1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6" name="직선 연결선 1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2" name="직선 연결선 1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3" name="직선 연결선 1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4" name="직선 연결선 1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15" name="원호 1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6" name="원호 1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원호 1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8" name="원호 1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9" name="직선 연결선 1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0" name="직선 연결선 1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직선 연결선 1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직선 연결선 1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23" name="원호 1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4" name="원호 1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5" name="원호 1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6" name="원호 1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27" name="직선 연결선 1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직선 연결선 1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9" name="직선 연결선 1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0" name="직선 연결선 1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1" name="직선 연결선 130"/>
            <p:cNvCxnSpPr/>
            <p:nvPr/>
          </p:nvCxnSpPr>
          <p:spPr bwMode="auto">
            <a:xfrm>
              <a:off x="6516216" y="3625200"/>
              <a:ext cx="0" cy="208800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32" name="TextBox 131"/>
            <p:cNvSpPr txBox="1"/>
            <p:nvPr/>
          </p:nvSpPr>
          <p:spPr>
            <a:xfrm rot="16200000">
              <a:off x="6097241" y="4464811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29.0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33" name="직선 연결선 132"/>
            <p:cNvCxnSpPr/>
            <p:nvPr/>
          </p:nvCxnSpPr>
          <p:spPr bwMode="auto">
            <a:xfrm>
              <a:off x="6768597" y="4650084"/>
              <a:ext cx="46834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134" name="직선 연결선 133"/>
            <p:cNvCxnSpPr/>
            <p:nvPr/>
          </p:nvCxnSpPr>
          <p:spPr bwMode="auto">
            <a:xfrm>
              <a:off x="8248259" y="4650084"/>
              <a:ext cx="598982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sp>
          <p:nvSpPr>
            <p:cNvPr id="135" name="TextBox 134"/>
            <p:cNvSpPr txBox="1"/>
            <p:nvPr/>
          </p:nvSpPr>
          <p:spPr>
            <a:xfrm>
              <a:off x="6756051" y="4352760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8366020" y="4362052"/>
              <a:ext cx="4892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2.5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37" name="직선 연결선 136"/>
            <p:cNvCxnSpPr/>
            <p:nvPr/>
          </p:nvCxnSpPr>
          <p:spPr bwMode="auto">
            <a:xfrm>
              <a:off x="7305164" y="4650084"/>
              <a:ext cx="359143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med" len="med"/>
              <a:tailEnd type="none" w="med" len="med"/>
            </a:ln>
            <a:effectLst/>
          </p:spPr>
        </p:cxnSp>
        <p:cxnSp>
          <p:nvCxnSpPr>
            <p:cNvPr id="138" name="직선 연결선 137"/>
            <p:cNvCxnSpPr/>
            <p:nvPr/>
          </p:nvCxnSpPr>
          <p:spPr bwMode="auto">
            <a:xfrm>
              <a:off x="7845754" y="4650084"/>
              <a:ext cx="21734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</p:cxnSp>
        <p:cxnSp>
          <p:nvCxnSpPr>
            <p:cNvPr id="139" name="직선 연결선 138"/>
            <p:cNvCxnSpPr/>
            <p:nvPr/>
          </p:nvCxnSpPr>
          <p:spPr bwMode="auto">
            <a:xfrm>
              <a:off x="7252610" y="3200632"/>
              <a:ext cx="1080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40" name="TextBox 139"/>
            <p:cNvSpPr txBox="1"/>
            <p:nvPr/>
          </p:nvSpPr>
          <p:spPr>
            <a:xfrm>
              <a:off x="7499498" y="2912600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15.0	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41" name="직선 화살표 연결선 140"/>
            <p:cNvCxnSpPr/>
            <p:nvPr/>
          </p:nvCxnSpPr>
          <p:spPr bwMode="auto">
            <a:xfrm rot="2700000" flipV="1">
              <a:off x="7932810" y="3914035"/>
              <a:ext cx="0" cy="21600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/>
            </a:ln>
            <a:effectLst/>
          </p:spPr>
        </p:cxnSp>
        <p:sp>
          <p:nvSpPr>
            <p:cNvPr id="142" name="TextBox 141"/>
            <p:cNvSpPr txBox="1"/>
            <p:nvPr/>
          </p:nvSpPr>
          <p:spPr>
            <a:xfrm>
              <a:off x="7493887" y="4095296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R 3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43" name="직선 연결선 142"/>
            <p:cNvCxnSpPr/>
            <p:nvPr/>
          </p:nvCxnSpPr>
          <p:spPr bwMode="auto">
            <a:xfrm>
              <a:off x="7311600" y="3500569"/>
              <a:ext cx="936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stealth" w="lg" len="lg"/>
              <a:tailEnd type="stealth" w="lg" len="lg"/>
            </a:ln>
            <a:effectLst/>
          </p:spPr>
        </p:cxnSp>
        <p:sp>
          <p:nvSpPr>
            <p:cNvPr id="144" name="TextBox 143"/>
            <p:cNvSpPr txBox="1"/>
            <p:nvPr/>
          </p:nvSpPr>
          <p:spPr>
            <a:xfrm>
              <a:off x="7494688" y="3209016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latin typeface="맑은 고딕" pitchFamily="50" charset="-127"/>
                  <a:ea typeface="맑은 고딕" pitchFamily="50" charset="-127"/>
                </a:rPr>
                <a:t>13.0</a:t>
              </a:r>
              <a:endParaRPr lang="ko-KR" altLang="en-US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07213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SUCCEX Magnet Cross-Section (Upper Coil)</a:t>
            </a:r>
          </a:p>
        </p:txBody>
      </p:sp>
      <p:cxnSp>
        <p:nvCxnSpPr>
          <p:cNvPr id="3" name="직선 연결선 2"/>
          <p:cNvCxnSpPr/>
          <p:nvPr/>
        </p:nvCxnSpPr>
        <p:spPr bwMode="auto">
          <a:xfrm flipV="1">
            <a:off x="360000" y="6480000"/>
            <a:ext cx="8424936" cy="0"/>
          </a:xfrm>
          <a:prstGeom prst="line">
            <a:avLst/>
          </a:prstGeom>
          <a:solidFill>
            <a:schemeClr val="accent1"/>
          </a:solidFill>
          <a:ln w="22225" cap="flat" cmpd="sng" algn="ctr">
            <a:solidFill>
              <a:schemeClr val="tx1"/>
            </a:solidFill>
            <a:prstDash val="lgDash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직선 연결선 4"/>
          <p:cNvCxnSpPr/>
          <p:nvPr/>
        </p:nvCxnSpPr>
        <p:spPr bwMode="auto">
          <a:xfrm>
            <a:off x="360000" y="404664"/>
            <a:ext cx="0" cy="6048672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chemeClr val="tx1"/>
            </a:solidFill>
            <a:prstDash val="solid"/>
            <a:round/>
            <a:headEnd type="stealth" w="med" len="med"/>
            <a:tailEnd type="none" w="lg" len="lg"/>
          </a:ln>
          <a:effectLst/>
        </p:spPr>
      </p:cxnSp>
      <p:cxnSp>
        <p:nvCxnSpPr>
          <p:cNvPr id="8" name="직선 연결선 7"/>
          <p:cNvCxnSpPr/>
          <p:nvPr/>
        </p:nvCxnSpPr>
        <p:spPr bwMode="auto">
          <a:xfrm>
            <a:off x="39600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직선 연결선 10"/>
          <p:cNvCxnSpPr/>
          <p:nvPr/>
        </p:nvCxnSpPr>
        <p:spPr bwMode="auto">
          <a:xfrm>
            <a:off x="47376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직선 연결선 9"/>
          <p:cNvCxnSpPr/>
          <p:nvPr/>
        </p:nvCxnSpPr>
        <p:spPr bwMode="auto">
          <a:xfrm>
            <a:off x="3960000" y="5976000"/>
            <a:ext cx="4600800" cy="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직선 연결선 13"/>
          <p:cNvCxnSpPr/>
          <p:nvPr/>
        </p:nvCxnSpPr>
        <p:spPr bwMode="auto">
          <a:xfrm>
            <a:off x="50256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직선 연결선 14"/>
          <p:cNvCxnSpPr/>
          <p:nvPr/>
        </p:nvCxnSpPr>
        <p:spPr bwMode="auto">
          <a:xfrm>
            <a:off x="68688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직선 연결선 15"/>
          <p:cNvCxnSpPr/>
          <p:nvPr/>
        </p:nvCxnSpPr>
        <p:spPr bwMode="auto">
          <a:xfrm>
            <a:off x="71568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직선 연결선 16"/>
          <p:cNvCxnSpPr/>
          <p:nvPr/>
        </p:nvCxnSpPr>
        <p:spPr bwMode="auto">
          <a:xfrm>
            <a:off x="8560800" y="648000"/>
            <a:ext cx="0" cy="532800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직선 연결선 17"/>
          <p:cNvCxnSpPr/>
          <p:nvPr/>
        </p:nvCxnSpPr>
        <p:spPr bwMode="auto">
          <a:xfrm>
            <a:off x="3960000" y="648000"/>
            <a:ext cx="4600800" cy="0"/>
          </a:xfrm>
          <a:prstGeom prst="line">
            <a:avLst/>
          </a:prstGeom>
          <a:solidFill>
            <a:schemeClr val="accent1"/>
          </a:solid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40" name="직사각형 1039"/>
          <p:cNvSpPr/>
          <p:nvPr/>
        </p:nvSpPr>
        <p:spPr bwMode="auto">
          <a:xfrm>
            <a:off x="7156800" y="648000"/>
            <a:ext cx="1404000" cy="316800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bg1"/>
            </a:bgClr>
          </a:patt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sp>
        <p:nvSpPr>
          <p:cNvPr id="1041" name="직사각형 1040"/>
          <p:cNvSpPr/>
          <p:nvPr/>
        </p:nvSpPr>
        <p:spPr bwMode="auto">
          <a:xfrm>
            <a:off x="5025600" y="648000"/>
            <a:ext cx="1843200" cy="144000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bg1"/>
            </a:bgClr>
          </a:pattFill>
          <a:ln w="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Impact" pitchFamily="34" charset="0"/>
              <a:ea typeface="굴림" pitchFamily="50" charset="-127"/>
            </a:endParaRPr>
          </a:p>
        </p:txBody>
      </p:sp>
      <p:cxnSp>
        <p:nvCxnSpPr>
          <p:cNvPr id="1043" name="직선 화살표 연결선 1042"/>
          <p:cNvCxnSpPr/>
          <p:nvPr/>
        </p:nvCxnSpPr>
        <p:spPr bwMode="auto">
          <a:xfrm flipV="1">
            <a:off x="3792355" y="5976000"/>
            <a:ext cx="0" cy="5040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044" name="TextBox 1043"/>
          <p:cNvSpPr txBox="1"/>
          <p:nvPr/>
        </p:nvSpPr>
        <p:spPr>
          <a:xfrm rot="16200000">
            <a:off x="3264093" y="6032759"/>
            <a:ext cx="763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70 mm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33" name="직선 화살표 연결선 32"/>
          <p:cNvCxnSpPr/>
          <p:nvPr/>
        </p:nvCxnSpPr>
        <p:spPr bwMode="auto">
          <a:xfrm>
            <a:off x="360000" y="2260246"/>
            <a:ext cx="360000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5" name="직선 연결선 34"/>
          <p:cNvCxnSpPr/>
          <p:nvPr/>
        </p:nvCxnSpPr>
        <p:spPr bwMode="auto">
          <a:xfrm>
            <a:off x="360000" y="2780928"/>
            <a:ext cx="4377600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직선 화살표 연결선 36"/>
          <p:cNvCxnSpPr/>
          <p:nvPr/>
        </p:nvCxnSpPr>
        <p:spPr bwMode="auto">
          <a:xfrm>
            <a:off x="360000" y="3314136"/>
            <a:ext cx="466560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9" name="직선 화살표 연결선 38"/>
          <p:cNvCxnSpPr/>
          <p:nvPr/>
        </p:nvCxnSpPr>
        <p:spPr bwMode="auto">
          <a:xfrm>
            <a:off x="360000" y="3836109"/>
            <a:ext cx="6508800" cy="3222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1" name="직선 화살표 연결선 40"/>
          <p:cNvCxnSpPr/>
          <p:nvPr/>
        </p:nvCxnSpPr>
        <p:spPr bwMode="auto">
          <a:xfrm flipV="1">
            <a:off x="360000" y="4344134"/>
            <a:ext cx="6796800" cy="2097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3" name="직선 화살표 연결선 42"/>
          <p:cNvCxnSpPr/>
          <p:nvPr/>
        </p:nvCxnSpPr>
        <p:spPr bwMode="auto">
          <a:xfrm flipV="1">
            <a:off x="360000" y="4935924"/>
            <a:ext cx="820080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5" name="직선 화살표 연결선 44"/>
          <p:cNvCxnSpPr/>
          <p:nvPr/>
        </p:nvCxnSpPr>
        <p:spPr bwMode="auto">
          <a:xfrm flipV="1">
            <a:off x="1259632" y="648000"/>
            <a:ext cx="0" cy="58320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7" name="직선 화살표 연결선 46"/>
          <p:cNvCxnSpPr/>
          <p:nvPr/>
        </p:nvCxnSpPr>
        <p:spPr bwMode="auto">
          <a:xfrm flipV="1">
            <a:off x="1781550" y="791999"/>
            <a:ext cx="0" cy="56880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1" name="직선 연결선 50"/>
          <p:cNvCxnSpPr/>
          <p:nvPr/>
        </p:nvCxnSpPr>
        <p:spPr bwMode="auto">
          <a:xfrm flipH="1">
            <a:off x="2110471" y="964800"/>
            <a:ext cx="5040000" cy="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627" name="직선 화살표 연결선 20626"/>
          <p:cNvCxnSpPr/>
          <p:nvPr/>
        </p:nvCxnSpPr>
        <p:spPr bwMode="auto">
          <a:xfrm flipH="1" flipV="1">
            <a:off x="2335653" y="964799"/>
            <a:ext cx="4099" cy="55152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0628" name="직선 연결선 20627"/>
          <p:cNvCxnSpPr/>
          <p:nvPr/>
        </p:nvCxnSpPr>
        <p:spPr bwMode="auto">
          <a:xfrm flipH="1">
            <a:off x="1605833" y="792000"/>
            <a:ext cx="3418393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629" name="직선 연결선 20628"/>
          <p:cNvCxnSpPr/>
          <p:nvPr/>
        </p:nvCxnSpPr>
        <p:spPr bwMode="auto">
          <a:xfrm flipH="1">
            <a:off x="1081000" y="648000"/>
            <a:ext cx="2853961" cy="114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630" name="TextBox 20629"/>
          <p:cNvSpPr txBox="1"/>
          <p:nvPr/>
        </p:nvSpPr>
        <p:spPr>
          <a:xfrm rot="16200000">
            <a:off x="649634" y="1438892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810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1" name="TextBox 20630"/>
          <p:cNvSpPr txBox="1"/>
          <p:nvPr/>
        </p:nvSpPr>
        <p:spPr>
          <a:xfrm rot="16200000">
            <a:off x="1211683" y="1464312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790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2" name="TextBox 20631"/>
          <p:cNvSpPr txBox="1"/>
          <p:nvPr/>
        </p:nvSpPr>
        <p:spPr>
          <a:xfrm rot="16200000">
            <a:off x="1765787" y="1475039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766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2764425" y="1944773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500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3" name="TextBox 20632"/>
          <p:cNvSpPr txBox="1"/>
          <p:nvPr/>
        </p:nvSpPr>
        <p:spPr>
          <a:xfrm>
            <a:off x="2732653" y="2473151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608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4" name="TextBox 20633"/>
          <p:cNvSpPr txBox="1"/>
          <p:nvPr/>
        </p:nvSpPr>
        <p:spPr>
          <a:xfrm>
            <a:off x="2740297" y="3049215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648 </a:t>
            </a:r>
            <a:r>
              <a:rPr lang="en-US" altLang="ko-KR" sz="1400" dirty="0">
                <a:latin typeface="맑은 고딕" pitchFamily="50" charset="-127"/>
                <a:ea typeface="맑은 고딕" pitchFamily="50" charset="-127"/>
              </a:rPr>
              <a:t>m</a:t>
            </a:r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5" name="TextBox 20634"/>
          <p:cNvSpPr txBox="1"/>
          <p:nvPr/>
        </p:nvSpPr>
        <p:spPr>
          <a:xfrm>
            <a:off x="2732652" y="3537551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904 mm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6" name="TextBox 20635"/>
          <p:cNvSpPr txBox="1"/>
          <p:nvPr/>
        </p:nvSpPr>
        <p:spPr>
          <a:xfrm>
            <a:off x="2716660" y="4062774"/>
            <a:ext cx="8627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944 mm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38" name="TextBox 20637"/>
          <p:cNvSpPr txBox="1"/>
          <p:nvPr/>
        </p:nvSpPr>
        <p:spPr>
          <a:xfrm>
            <a:off x="2649338" y="4633391"/>
            <a:ext cx="9621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맑은 고딕" pitchFamily="50" charset="-127"/>
                <a:ea typeface="맑은 고딕" pitchFamily="50" charset="-127"/>
              </a:rPr>
              <a:t>1139 mm</a:t>
            </a:r>
            <a:endParaRPr lang="ko-KR" altLang="en-US" sz="140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3960000" y="648000"/>
            <a:ext cx="777960" cy="266400"/>
            <a:chOff x="3960000" y="648000"/>
            <a:chExt cx="777960" cy="266400"/>
          </a:xfrm>
        </p:grpSpPr>
        <p:grpSp>
          <p:nvGrpSpPr>
            <p:cNvPr id="20639" name="그룹 20638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0640" name="원호 2063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41" name="원호 2064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42" name="원호 2064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43" name="원호 2064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44" name="직선 연결선 2064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45" name="직선 연결선 2064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46" name="직선 연결선 2064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47" name="직선 연결선 2064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648" name="원호 2064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49" name="원호 2064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50" name="원호 2064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51" name="원호 2065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52" name="직선 연결선 2065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53" name="직선 연결선 2065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54" name="직선 연결선 2065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55" name="직선 연결선 2065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656" name="원호 2065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57" name="원호 2065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58" name="원호 2065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59" name="원호 2065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60" name="직선 연결선 2065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61" name="직선 연결선 2066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62" name="직선 연결선 2066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63" name="직선 연결선 2066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664" name="그룹 20663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0665" name="원호 2066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66" name="원호 2066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67" name="원호 2066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68" name="원호 2066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69" name="직선 연결선 2066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70" name="직선 연결선 2066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71" name="직선 연결선 2067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72" name="직선 연결선 2067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673" name="원호 2067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74" name="원호 2067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75" name="원호 2067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76" name="원호 2067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77" name="직선 연결선 2067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78" name="직선 연결선 2067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79" name="직선 연결선 2067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80" name="직선 연결선 2067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681" name="원호 2068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82" name="원호 2068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83" name="원호 2068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84" name="원호 2068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85" name="직선 연결선 2068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86" name="직선 연결선 2068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87" name="직선 연결선 2068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88" name="직선 연결선 2068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689" name="그룹 20688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0690" name="원호 2068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91" name="원호 2069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92" name="원호 2069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93" name="원호 2069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694" name="직선 연결선 2069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95" name="직선 연결선 2069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96" name="직선 연결선 2069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697" name="직선 연결선 2069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698" name="원호 2069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699" name="원호 2069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00" name="원호 2069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01" name="원호 2070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02" name="직선 연결선 2070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03" name="직선 연결선 2070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04" name="직선 연결선 2070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05" name="직선 연결선 2070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06" name="원호 2070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07" name="원호 2070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08" name="원호 2070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09" name="원호 2070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10" name="직선 연결선 2070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11" name="직선 연결선 2071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12" name="직선 연결선 2071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13" name="직선 연결선 2071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14" name="그룹 2071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0715" name="원호 2071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16" name="원호 2071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17" name="원호 2071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18" name="원호 2071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19" name="직선 연결선 2071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20" name="직선 연결선 2071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21" name="직선 연결선 2072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22" name="직선 연결선 2072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23" name="원호 2072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24" name="원호 2072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25" name="원호 2072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26" name="원호 2072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27" name="직선 연결선 2072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28" name="직선 연결선 2072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29" name="직선 연결선 2072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30" name="직선 연결선 2072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31" name="원호 2073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32" name="원호 2073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33" name="원호 2073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34" name="원호 2073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35" name="직선 연결선 2073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36" name="직선 연결선 2073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37" name="직선 연결선 2073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38" name="직선 연결선 2073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39" name="그룹 20738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0740" name="원호 2073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41" name="원호 2074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42" name="원호 2074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43" name="원호 2074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44" name="직선 연결선 2074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45" name="직선 연결선 2074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46" name="직선 연결선 2074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47" name="직선 연결선 2074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48" name="원호 2074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49" name="원호 2074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50" name="원호 2074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51" name="원호 2075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52" name="직선 연결선 2075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53" name="직선 연결선 2075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54" name="직선 연결선 2075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55" name="직선 연결선 2075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56" name="원호 2075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57" name="원호 2075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58" name="원호 2075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59" name="원호 2075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60" name="직선 연결선 2075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61" name="직선 연결선 2076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62" name="직선 연결선 2076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63" name="직선 연결선 2076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64" name="그룹 20763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0765" name="원호 2076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66" name="원호 2076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67" name="원호 2076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68" name="원호 2076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69" name="직선 연결선 2076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70" name="직선 연결선 2076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71" name="직선 연결선 2077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72" name="직선 연결선 2077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73" name="원호 2077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74" name="원호 2077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75" name="원호 2077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76" name="원호 2077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77" name="직선 연결선 2077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78" name="직선 연결선 2077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79" name="직선 연결선 2077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80" name="직선 연결선 2077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781" name="원호 2078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82" name="원호 2078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83" name="원호 2078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84" name="원호 2078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785" name="직선 연결선 2078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86" name="직선 연결선 2078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87" name="직선 연결선 2078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788" name="직선 연결선 2078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0789" name="그룹 20788"/>
          <p:cNvGrpSpPr/>
          <p:nvPr/>
        </p:nvGrpSpPr>
        <p:grpSpPr>
          <a:xfrm>
            <a:off x="3960000" y="914400"/>
            <a:ext cx="777960" cy="266400"/>
            <a:chOff x="3960000" y="648000"/>
            <a:chExt cx="777960" cy="266400"/>
          </a:xfrm>
        </p:grpSpPr>
        <p:grpSp>
          <p:nvGrpSpPr>
            <p:cNvPr id="20790" name="그룹 20789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0916" name="원호 2091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17" name="원호 2091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18" name="원호 2091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19" name="원호 2091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20" name="직선 연결선 2091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21" name="직선 연결선 2092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22" name="직선 연결선 2092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23" name="직선 연결선 2092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24" name="원호 2092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25" name="원호 2092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26" name="원호 2092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27" name="원호 2092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28" name="직선 연결선 2092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29" name="직선 연결선 2092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30" name="직선 연결선 2092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31" name="직선 연결선 2093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32" name="원호 2093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33" name="원호 2093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34" name="원호 2093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35" name="원호 2093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36" name="직선 연결선 2093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37" name="직선 연결선 2093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38" name="직선 연결선 2093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39" name="직선 연결선 2093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91" name="그룹 20790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0892" name="원호 2089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93" name="원호 2089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94" name="원호 2089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95" name="원호 2089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96" name="직선 연결선 2089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97" name="직선 연결선 2089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98" name="직선 연결선 2089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99" name="직선 연결선 2089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00" name="원호 2089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01" name="원호 2090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02" name="원호 2090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03" name="원호 2090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04" name="직선 연결선 2090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05" name="직선 연결선 2090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06" name="직선 연결선 2090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07" name="직선 연결선 2090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08" name="원호 2090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09" name="원호 2090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10" name="원호 2090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11" name="원호 2091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12" name="직선 연결선 2091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13" name="직선 연결선 2091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14" name="직선 연결선 2091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15" name="직선 연결선 2091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92" name="그룹 20791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0868" name="원호 2086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69" name="원호 2086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70" name="원호 2086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71" name="원호 2087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72" name="직선 연결선 2087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73" name="직선 연결선 2087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74" name="직선 연결선 2087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75" name="직선 연결선 2087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76" name="원호 2087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77" name="원호 2087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78" name="원호 2087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79" name="원호 2087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80" name="직선 연결선 2087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81" name="직선 연결선 2088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82" name="직선 연결선 2088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83" name="직선 연결선 2088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84" name="원호 2088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85" name="원호 2088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86" name="원호 2088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87" name="원호 2088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88" name="직선 연결선 2088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89" name="직선 연결선 2088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90" name="직선 연결선 2088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91" name="직선 연결선 2089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93" name="그룹 20792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0844" name="원호 2084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45" name="원호 2084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46" name="원호 2084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47" name="원호 2084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48" name="직선 연결선 2084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49" name="직선 연결선 2084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50" name="직선 연결선 2084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51" name="직선 연결선 2085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52" name="원호 2085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53" name="원호 2085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54" name="원호 2085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55" name="원호 2085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56" name="직선 연결선 2085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57" name="직선 연결선 2085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58" name="직선 연결선 2085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59" name="직선 연결선 2085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60" name="원호 2085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61" name="원호 2086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62" name="원호 2086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63" name="원호 2086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64" name="직선 연결선 2086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65" name="직선 연결선 2086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66" name="직선 연결선 2086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67" name="직선 연결선 2086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94" name="그룹 20793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0820" name="원호 2081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21" name="원호 2082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22" name="원호 2082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23" name="원호 2082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24" name="직선 연결선 2082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25" name="직선 연결선 2082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26" name="직선 연결선 2082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27" name="직선 연결선 2082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28" name="원호 2082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29" name="원호 2082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30" name="원호 2082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31" name="원호 2083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32" name="직선 연결선 2083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33" name="직선 연결선 2083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34" name="직선 연결선 2083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35" name="직선 연결선 2083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36" name="원호 2083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37" name="원호 2083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38" name="원호 2083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39" name="원호 2083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40" name="직선 연결선 2083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41" name="직선 연결선 2084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42" name="직선 연결선 2084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43" name="직선 연결선 2084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795" name="그룹 20794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0796" name="원호 2079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97" name="원호 2079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98" name="원호 2079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799" name="원호 2079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00" name="직선 연결선 2079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01" name="직선 연결선 2080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02" name="직선 연결선 2080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03" name="직선 연결선 2080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04" name="원호 2080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05" name="원호 2080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06" name="원호 2080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07" name="원호 2080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08" name="직선 연결선 2080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09" name="직선 연결선 2080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10" name="직선 연결선 2080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11" name="직선 연결선 2081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812" name="원호 2081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13" name="원호 2081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14" name="원호 2081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815" name="원호 2081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816" name="직선 연결선 2081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17" name="직선 연결선 2081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18" name="직선 연결선 2081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819" name="직선 연결선 2081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0940" name="그룹 20939"/>
          <p:cNvGrpSpPr/>
          <p:nvPr/>
        </p:nvGrpSpPr>
        <p:grpSpPr>
          <a:xfrm>
            <a:off x="3960000" y="1180800"/>
            <a:ext cx="777960" cy="266400"/>
            <a:chOff x="3960000" y="648000"/>
            <a:chExt cx="777960" cy="266400"/>
          </a:xfrm>
        </p:grpSpPr>
        <p:grpSp>
          <p:nvGrpSpPr>
            <p:cNvPr id="20941" name="그룹 20940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067" name="원호 2106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68" name="원호 2106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69" name="원호 2106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70" name="원호 2106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71" name="직선 연결선 2107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72" name="직선 연결선 2107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73" name="직선 연결선 2107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74" name="직선 연결선 2107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75" name="원호 2107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76" name="원호 2107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77" name="원호 2107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78" name="원호 2107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79" name="직선 연결선 2107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80" name="직선 연결선 2107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81" name="직선 연결선 2108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82" name="직선 연결선 2108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83" name="원호 2108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84" name="원호 2108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85" name="원호 2108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86" name="원호 2108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87" name="직선 연결선 2108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88" name="직선 연결선 2108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89" name="직선 연결선 2108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90" name="직선 연결선 2108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942" name="그룹 20941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043" name="원호 2104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44" name="원호 2104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45" name="원호 2104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46" name="원호 2104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47" name="직선 연결선 2104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48" name="직선 연결선 2104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49" name="직선 연결선 2104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50" name="직선 연결선 2104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51" name="원호 2105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52" name="원호 2105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53" name="원호 2105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54" name="원호 2105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55" name="직선 연결선 2105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56" name="직선 연결선 2105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57" name="직선 연결선 2105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58" name="직선 연결선 2105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59" name="원호 2105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60" name="원호 2105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61" name="원호 2106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62" name="원호 2106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63" name="직선 연결선 2106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64" name="직선 연결선 2106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65" name="직선 연결선 2106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66" name="직선 연결선 2106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943" name="그룹 20942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019" name="원호 2101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20" name="원호 2101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21" name="원호 2102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22" name="원호 2102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23" name="직선 연결선 2102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24" name="직선 연결선 2102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25" name="직선 연결선 2102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26" name="직선 연결선 2102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27" name="원호 2102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28" name="원호 2102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29" name="원호 2102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30" name="원호 2102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31" name="직선 연결선 2103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32" name="직선 연결선 2103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33" name="직선 연결선 2103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34" name="직선 연결선 2103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35" name="원호 2103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36" name="원호 2103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37" name="원호 2103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38" name="원호 2103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39" name="직선 연결선 2103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40" name="직선 연결선 2103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41" name="직선 연결선 2104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42" name="직선 연결선 2104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944" name="그룹 2094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0995" name="원호 2099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96" name="원호 2099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97" name="원호 2099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98" name="원호 2099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99" name="직선 연결선 2099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00" name="직선 연결선 2099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01" name="직선 연결선 2100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02" name="직선 연결선 2100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03" name="원호 2100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04" name="원호 2100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05" name="원호 2100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06" name="원호 2100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07" name="직선 연결선 2100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08" name="직선 연결선 2100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09" name="직선 연결선 2100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10" name="직선 연결선 2100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011" name="원호 2101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12" name="원호 2101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13" name="원호 2101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14" name="원호 2101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015" name="직선 연결선 2101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16" name="직선 연결선 2101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17" name="직선 연결선 2101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018" name="직선 연결선 2101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945" name="그룹 20944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0971" name="원호 2097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72" name="원호 2097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73" name="원호 2097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74" name="원호 2097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75" name="직선 연결선 2097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76" name="직선 연결선 2097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77" name="직선 연결선 2097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78" name="직선 연결선 2097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79" name="원호 2097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80" name="원호 2097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81" name="원호 2098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82" name="원호 2098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83" name="직선 연결선 2098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84" name="직선 연결선 2098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85" name="직선 연결선 2098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86" name="직선 연결선 2098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87" name="원호 2098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88" name="원호 2098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89" name="원호 2098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90" name="원호 2098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91" name="직선 연결선 2099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92" name="직선 연결선 2099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93" name="직선 연결선 2099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94" name="직선 연결선 2099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0946" name="그룹 20945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0947" name="원호 2094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48" name="원호 2094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49" name="원호 2094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50" name="원호 2094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51" name="직선 연결선 2095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52" name="직선 연결선 2095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53" name="직선 연결선 2095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54" name="직선 연결선 2095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55" name="원호 2095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56" name="원호 2095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57" name="원호 2095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58" name="원호 2095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59" name="직선 연결선 2095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60" name="직선 연결선 2095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61" name="직선 연결선 2096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62" name="직선 연결선 2096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963" name="원호 2096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64" name="원호 2096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65" name="원호 2096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0966" name="원호 2096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0967" name="직선 연결선 2096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68" name="직선 연결선 2096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69" name="직선 연결선 2096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970" name="직선 연결선 2096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091" name="그룹 21090"/>
          <p:cNvGrpSpPr/>
          <p:nvPr/>
        </p:nvGrpSpPr>
        <p:grpSpPr>
          <a:xfrm>
            <a:off x="3960000" y="1447200"/>
            <a:ext cx="777960" cy="266400"/>
            <a:chOff x="3960000" y="648000"/>
            <a:chExt cx="777960" cy="266400"/>
          </a:xfrm>
        </p:grpSpPr>
        <p:grpSp>
          <p:nvGrpSpPr>
            <p:cNvPr id="21092" name="그룹 21091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218" name="원호 2121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19" name="원호 2121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20" name="원호 2121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21" name="원호 2122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22" name="직선 연결선 2122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23" name="직선 연결선 2122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24" name="직선 연결선 2122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25" name="직선 연결선 2122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26" name="원호 2122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27" name="원호 2122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28" name="원호 2122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29" name="원호 2122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30" name="직선 연결선 2122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31" name="직선 연결선 2123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32" name="직선 연결선 2123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33" name="직선 연결선 2123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34" name="원호 2123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35" name="원호 2123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36" name="원호 2123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37" name="원호 2123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38" name="직선 연결선 2123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39" name="직선 연결선 2123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40" name="직선 연결선 2123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41" name="직선 연결선 2124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093" name="그룹 21092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194" name="원호 2119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95" name="원호 2119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96" name="원호 2119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97" name="원호 2119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98" name="직선 연결선 2119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99" name="직선 연결선 2119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00" name="직선 연결선 2119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01" name="직선 연결선 2120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02" name="원호 2120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03" name="원호 2120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04" name="원호 2120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05" name="원호 2120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06" name="직선 연결선 2120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07" name="직선 연결선 2120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08" name="직선 연결선 2120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09" name="직선 연결선 2120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10" name="원호 2120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11" name="원호 2121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12" name="원호 2121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13" name="원호 2121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14" name="직선 연결선 2121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15" name="직선 연결선 2121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16" name="직선 연결선 2121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17" name="직선 연결선 2121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094" name="그룹 21093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170" name="원호 2116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71" name="원호 2117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72" name="원호 2117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73" name="원호 2117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74" name="직선 연결선 2117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75" name="직선 연결선 2117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76" name="직선 연결선 2117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77" name="직선 연결선 2117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78" name="원호 2117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79" name="원호 2117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80" name="원호 2117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81" name="원호 2118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82" name="직선 연결선 2118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83" name="직선 연결선 2118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84" name="직선 연결선 2118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85" name="직선 연결선 2118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86" name="원호 2118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87" name="원호 2118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88" name="원호 2118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89" name="원호 2118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90" name="직선 연결선 2118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91" name="직선 연결선 2119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92" name="직선 연결선 2119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93" name="직선 연결선 2119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095" name="그룹 21094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1146" name="원호 2114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47" name="원호 2114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48" name="원호 2114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49" name="원호 2114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50" name="직선 연결선 2114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51" name="직선 연결선 2115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52" name="직선 연결선 2115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53" name="직선 연결선 2115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54" name="원호 2115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55" name="원호 2115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56" name="원호 2115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57" name="원호 2115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58" name="직선 연결선 2115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59" name="직선 연결선 2115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60" name="직선 연결선 2115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61" name="직선 연결선 2116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62" name="원호 2116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63" name="원호 2116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64" name="원호 2116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65" name="원호 2116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66" name="직선 연결선 2116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67" name="직선 연결선 2116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68" name="직선 연결선 2116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69" name="직선 연결선 2116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096" name="그룹 21095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1122" name="원호 2112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23" name="원호 2112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24" name="원호 2112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25" name="원호 2112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26" name="직선 연결선 2112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27" name="직선 연결선 2112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28" name="직선 연결선 2112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29" name="직선 연결선 2112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30" name="원호 2112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31" name="원호 2113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32" name="원호 2113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33" name="원호 2113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34" name="직선 연결선 2113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35" name="직선 연결선 2113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36" name="직선 연결선 2113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37" name="직선 연결선 2113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38" name="원호 2113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39" name="원호 2113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40" name="원호 2113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41" name="원호 2114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42" name="직선 연결선 2114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43" name="직선 연결선 2114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44" name="직선 연결선 2114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45" name="직선 연결선 2114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097" name="그룹 21096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1098" name="원호 2109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099" name="원호 2109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00" name="원호 2109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01" name="원호 2110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02" name="직선 연결선 2110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03" name="직선 연결선 2110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04" name="직선 연결선 2110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05" name="직선 연결선 2110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06" name="원호 2110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07" name="원호 2110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08" name="원호 2110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09" name="원호 2110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10" name="직선 연결선 2110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11" name="직선 연결선 2111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12" name="직선 연결선 2111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13" name="직선 연결선 2111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114" name="원호 2111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15" name="원호 2111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16" name="원호 2111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117" name="원호 2111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118" name="직선 연결선 2111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19" name="직선 연결선 2111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20" name="직선 연결선 2111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121" name="직선 연결선 2112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243" name="그룹 21242"/>
          <p:cNvGrpSpPr/>
          <p:nvPr/>
        </p:nvGrpSpPr>
        <p:grpSpPr>
          <a:xfrm>
            <a:off x="3960000" y="1713600"/>
            <a:ext cx="777960" cy="266400"/>
            <a:chOff x="3960000" y="648000"/>
            <a:chExt cx="777960" cy="266400"/>
          </a:xfrm>
        </p:grpSpPr>
        <p:grpSp>
          <p:nvGrpSpPr>
            <p:cNvPr id="21697" name="그룹 21696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823" name="원호 2182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24" name="원호 2182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25" name="원호 2182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26" name="원호 2182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27" name="직선 연결선 2182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28" name="직선 연결선 2182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29" name="직선 연결선 2182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30" name="직선 연결선 2182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831" name="원호 2183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32" name="원호 2183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33" name="원호 2183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34" name="원호 2183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35" name="직선 연결선 2183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36" name="직선 연결선 2183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37" name="직선 연결선 2183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38" name="직선 연결선 2183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839" name="원호 2183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40" name="원호 2183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41" name="원호 2184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42" name="원호 2184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43" name="직선 연결선 2184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44" name="직선 연결선 2184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45" name="직선 연결선 2184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46" name="직선 연결선 2184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698" name="그룹 21697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799" name="원호 2179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00" name="원호 2179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01" name="원호 2180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02" name="원호 2180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03" name="직선 연결선 2180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04" name="직선 연결선 2180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05" name="직선 연결선 2180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06" name="직선 연결선 2180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807" name="원호 2180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08" name="원호 2180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09" name="원호 2180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10" name="원호 2180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11" name="직선 연결선 2181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12" name="직선 연결선 2181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13" name="직선 연결선 2181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14" name="직선 연결선 2181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815" name="원호 2181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16" name="원호 2181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17" name="원호 2181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818" name="원호 2181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819" name="직선 연결선 2181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20" name="직선 연결선 2181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21" name="직선 연결선 2182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22" name="직선 연결선 2182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699" name="그룹 21698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775" name="원호 2177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76" name="원호 2177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77" name="원호 2177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78" name="원호 2177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79" name="직선 연결선 2177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80" name="직선 연결선 2177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81" name="직선 연결선 2178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82" name="직선 연결선 2178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83" name="원호 2178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84" name="원호 2178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85" name="원호 2178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86" name="원호 2178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87" name="직선 연결선 2178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88" name="직선 연결선 2178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89" name="직선 연결선 2178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90" name="직선 연결선 2178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91" name="원호 2179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92" name="원호 2179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93" name="원호 2179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94" name="원호 2179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95" name="직선 연결선 2179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96" name="직선 연결선 2179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97" name="직선 연결선 2179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98" name="직선 연결선 2179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700" name="그룹 21699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1751" name="원호 2175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52" name="원호 2175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53" name="원호 2175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54" name="원호 2175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55" name="직선 연결선 2175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56" name="직선 연결선 2175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57" name="직선 연결선 2175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58" name="직선 연결선 2175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59" name="원호 2175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60" name="원호 2175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61" name="원호 2176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62" name="원호 2176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63" name="직선 연결선 2176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64" name="직선 연결선 2176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65" name="직선 연결선 2176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66" name="직선 연결선 2176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67" name="원호 2176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68" name="원호 2176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69" name="원호 2176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70" name="원호 2176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71" name="직선 연결선 2177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72" name="직선 연결선 2177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73" name="직선 연결선 2177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74" name="직선 연결선 2177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701" name="그룹 21700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1727" name="원호 2172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28" name="원호 2172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29" name="원호 2172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30" name="원호 2172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31" name="직선 연결선 2173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32" name="직선 연결선 2173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33" name="직선 연결선 2173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34" name="직선 연결선 2173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35" name="원호 2173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36" name="원호 2173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37" name="원호 2173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38" name="원호 2173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39" name="직선 연결선 2173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40" name="직선 연결선 2173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41" name="직선 연결선 2174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42" name="직선 연결선 2174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43" name="원호 2174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44" name="원호 2174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45" name="원호 2174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46" name="원호 2174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47" name="직선 연결선 2174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48" name="직선 연결선 2174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49" name="직선 연결선 2174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50" name="직선 연결선 2174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702" name="그룹 21701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1703" name="원호 2170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04" name="원호 2170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05" name="원호 2170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06" name="원호 2170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07" name="직선 연결선 2170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08" name="직선 연결선 2170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09" name="직선 연결선 2170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10" name="직선 연결선 2170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11" name="원호 2171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12" name="원호 2171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13" name="원호 2171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14" name="원호 2171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15" name="직선 연결선 2171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16" name="직선 연결선 2171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17" name="직선 연결선 2171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18" name="직선 연결선 2171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719" name="원호 2171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20" name="원호 2171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21" name="원호 2172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722" name="원호 2172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723" name="직선 연결선 2172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24" name="직선 연결선 2172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25" name="직선 연결선 2172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26" name="직선 연결선 2172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244" name="그룹 21243"/>
          <p:cNvGrpSpPr/>
          <p:nvPr/>
        </p:nvGrpSpPr>
        <p:grpSpPr>
          <a:xfrm>
            <a:off x="3960000" y="1980000"/>
            <a:ext cx="777960" cy="266400"/>
            <a:chOff x="3960000" y="648000"/>
            <a:chExt cx="777960" cy="266400"/>
          </a:xfrm>
        </p:grpSpPr>
        <p:grpSp>
          <p:nvGrpSpPr>
            <p:cNvPr id="21547" name="그룹 21546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673" name="원호 2167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74" name="원호 2167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75" name="원호 2167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76" name="원호 2167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77" name="직선 연결선 2167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78" name="직선 연결선 2167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79" name="직선 연결선 2167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80" name="직선 연결선 2167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81" name="원호 2168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82" name="원호 2168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83" name="원호 2168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84" name="원호 2168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85" name="직선 연결선 2168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86" name="직선 연결선 2168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87" name="직선 연결선 2168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88" name="직선 연결선 2168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89" name="원호 2168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90" name="원호 2168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91" name="원호 2169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92" name="원호 2169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93" name="직선 연결선 2169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94" name="직선 연결선 2169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95" name="직선 연결선 2169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96" name="직선 연결선 2169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548" name="그룹 21547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649" name="원호 2164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50" name="원호 2164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51" name="원호 2165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52" name="원호 2165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53" name="직선 연결선 2165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54" name="직선 연결선 2165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55" name="직선 연결선 2165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56" name="직선 연결선 2165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57" name="원호 2165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58" name="원호 2165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59" name="원호 2165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60" name="원호 2165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61" name="직선 연결선 2166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62" name="직선 연결선 2166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63" name="직선 연결선 2166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64" name="직선 연결선 2166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65" name="원호 2166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66" name="원호 2166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67" name="원호 2166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68" name="원호 2166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69" name="직선 연결선 2166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70" name="직선 연결선 2166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71" name="직선 연결선 2167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72" name="직선 연결선 2167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549" name="그룹 21548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625" name="원호 2162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26" name="원호 2162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27" name="원호 2162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28" name="원호 2162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29" name="직선 연결선 2162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30" name="직선 연결선 2162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31" name="직선 연결선 2163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32" name="직선 연결선 2163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33" name="원호 2163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34" name="원호 2163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35" name="원호 2163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36" name="원호 2163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37" name="직선 연결선 2163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38" name="직선 연결선 2163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39" name="직선 연결선 2163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40" name="직선 연결선 2163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41" name="원호 2164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42" name="원호 2164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43" name="원호 2164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44" name="원호 2164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45" name="직선 연결선 2164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46" name="직선 연결선 2164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47" name="직선 연결선 2164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48" name="직선 연결선 2164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550" name="그룹 21549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1601" name="원호 2160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02" name="원호 2160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03" name="원호 2160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04" name="원호 2160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05" name="직선 연결선 2160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06" name="직선 연결선 2160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07" name="직선 연결선 2160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08" name="직선 연결선 2160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09" name="원호 2160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10" name="원호 2160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11" name="원호 2161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12" name="원호 2161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13" name="직선 연결선 2161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14" name="직선 연결선 2161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15" name="직선 연결선 2161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16" name="직선 연결선 2161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617" name="원호 2161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18" name="원호 2161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19" name="원호 2161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620" name="원호 2161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621" name="직선 연결선 2162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22" name="직선 연결선 2162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23" name="직선 연결선 2162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24" name="직선 연결선 2162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551" name="그룹 21550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1577" name="원호 2157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78" name="원호 2157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79" name="원호 2157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80" name="원호 2157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81" name="직선 연결선 2158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82" name="직선 연결선 2158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83" name="직선 연결선 2158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84" name="직선 연결선 2158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85" name="원호 2158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86" name="원호 2158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87" name="원호 2158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88" name="원호 2158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89" name="직선 연결선 2158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90" name="직선 연결선 2158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91" name="직선 연결선 2159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92" name="직선 연결선 2159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93" name="원호 2159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94" name="원호 2159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95" name="원호 2159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96" name="원호 2159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97" name="직선 연결선 2159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98" name="직선 연결선 2159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99" name="직선 연결선 2159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00" name="직선 연결선 2159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552" name="그룹 21551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1553" name="원호 2155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54" name="원호 2155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55" name="원호 2155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56" name="원호 2155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57" name="직선 연결선 2155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58" name="직선 연결선 2155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59" name="직선 연결선 2155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60" name="직선 연결선 2155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61" name="원호 2156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62" name="원호 2156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63" name="원호 2156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64" name="원호 2156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65" name="직선 연결선 2156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66" name="직선 연결선 2156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67" name="직선 연결선 2156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68" name="직선 연결선 2156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69" name="원호 2156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70" name="원호 2156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71" name="원호 2157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72" name="원호 2157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73" name="직선 연결선 2157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74" name="직선 연결선 2157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75" name="직선 연결선 2157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76" name="직선 연결선 2157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245" name="그룹 21244"/>
          <p:cNvGrpSpPr/>
          <p:nvPr/>
        </p:nvGrpSpPr>
        <p:grpSpPr>
          <a:xfrm>
            <a:off x="3960000" y="2246400"/>
            <a:ext cx="777960" cy="266400"/>
            <a:chOff x="3960000" y="648000"/>
            <a:chExt cx="777960" cy="266400"/>
          </a:xfrm>
        </p:grpSpPr>
        <p:grpSp>
          <p:nvGrpSpPr>
            <p:cNvPr id="21397" name="그룹 21396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523" name="원호 2152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24" name="원호 2152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25" name="원호 2152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26" name="원호 2152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27" name="직선 연결선 2152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28" name="직선 연결선 2152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29" name="직선 연결선 2152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30" name="직선 연결선 2152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31" name="원호 2153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32" name="원호 2153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33" name="원호 2153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34" name="원호 2153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35" name="직선 연결선 2153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36" name="직선 연결선 2153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37" name="직선 연결선 2153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38" name="직선 연결선 2153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39" name="원호 2153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40" name="원호 2153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41" name="원호 2154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42" name="원호 2154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43" name="직선 연결선 2154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44" name="직선 연결선 2154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45" name="직선 연결선 2154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46" name="직선 연결선 2154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398" name="그룹 21397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499" name="원호 2149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00" name="원호 2149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01" name="원호 2150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02" name="원호 2150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03" name="직선 연결선 2150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04" name="직선 연결선 2150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05" name="직선 연결선 2150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06" name="직선 연결선 2150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07" name="원호 2150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08" name="원호 2150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09" name="원호 2150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10" name="원호 2150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11" name="직선 연결선 2151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12" name="직선 연결선 2151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13" name="직선 연결선 2151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14" name="직선 연결선 2151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515" name="원호 2151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16" name="원호 2151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17" name="원호 2151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518" name="원호 2151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519" name="직선 연결선 2151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20" name="직선 연결선 2151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21" name="직선 연결선 2152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22" name="직선 연결선 2152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399" name="그룹 21398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475" name="원호 2147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76" name="원호 2147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77" name="원호 2147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78" name="원호 2147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79" name="직선 연결선 2147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80" name="직선 연결선 2147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81" name="직선 연결선 2148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82" name="직선 연결선 2148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83" name="원호 2148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84" name="원호 2148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85" name="원호 2148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86" name="원호 2148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87" name="직선 연결선 2148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88" name="직선 연결선 2148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89" name="직선 연결선 2148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90" name="직선 연결선 2148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91" name="원호 2149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92" name="원호 2149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93" name="원호 2149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94" name="원호 2149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95" name="직선 연결선 2149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96" name="직선 연결선 2149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97" name="직선 연결선 2149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98" name="직선 연결선 2149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400" name="그룹 21399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1451" name="원호 2145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52" name="원호 2145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53" name="원호 2145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54" name="원호 2145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55" name="직선 연결선 2145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56" name="직선 연결선 2145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57" name="직선 연결선 2145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58" name="직선 연결선 2145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59" name="원호 2145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60" name="원호 2145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61" name="원호 2146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62" name="원호 2146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63" name="직선 연결선 2146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64" name="직선 연결선 2146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65" name="직선 연결선 2146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66" name="직선 연결선 2146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67" name="원호 2146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68" name="원호 2146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69" name="원호 2146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70" name="원호 2146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71" name="직선 연결선 2147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72" name="직선 연결선 2147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73" name="직선 연결선 2147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74" name="직선 연결선 2147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401" name="그룹 21400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1427" name="원호 2142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28" name="원호 2142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29" name="원호 2142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30" name="원호 2142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31" name="직선 연결선 2143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32" name="직선 연결선 2143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33" name="직선 연결선 2143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34" name="직선 연결선 2143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35" name="원호 2143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36" name="원호 2143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37" name="원호 2143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38" name="원호 2143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39" name="직선 연결선 2143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40" name="직선 연결선 2143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41" name="직선 연결선 2144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42" name="직선 연결선 2144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43" name="원호 2144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44" name="원호 2144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45" name="원호 2144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46" name="원호 2144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47" name="직선 연결선 2144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48" name="직선 연결선 2144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49" name="직선 연결선 2144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50" name="직선 연결선 2144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402" name="그룹 21401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1403" name="원호 2140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04" name="원호 2140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05" name="원호 2140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06" name="원호 2140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07" name="직선 연결선 2140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08" name="직선 연결선 2140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09" name="직선 연결선 2140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10" name="직선 연결선 2140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11" name="원호 2141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12" name="원호 2141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13" name="원호 2141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14" name="원호 2141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15" name="직선 연결선 2141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16" name="직선 연결선 2141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17" name="직선 연결선 2141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18" name="직선 연결선 2141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419" name="원호 2141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20" name="원호 2141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21" name="원호 2142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422" name="원호 2142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423" name="직선 연결선 2142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24" name="직선 연결선 2142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25" name="직선 연결선 2142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26" name="직선 연결선 2142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246" name="그룹 21245"/>
          <p:cNvGrpSpPr/>
          <p:nvPr/>
        </p:nvGrpSpPr>
        <p:grpSpPr>
          <a:xfrm>
            <a:off x="3960000" y="2512800"/>
            <a:ext cx="777960" cy="266400"/>
            <a:chOff x="3960000" y="648000"/>
            <a:chExt cx="777960" cy="266400"/>
          </a:xfrm>
        </p:grpSpPr>
        <p:grpSp>
          <p:nvGrpSpPr>
            <p:cNvPr id="21247" name="그룹 21246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1373" name="원호 2137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74" name="원호 2137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75" name="원호 2137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76" name="원호 2137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77" name="직선 연결선 2137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78" name="직선 연결선 2137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79" name="직선 연결선 2137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80" name="직선 연결선 2137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81" name="원호 2138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82" name="원호 2138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83" name="원호 2138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84" name="원호 2138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85" name="직선 연결선 2138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86" name="직선 연결선 2138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87" name="직선 연결선 2138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88" name="직선 연결선 2138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89" name="원호 2138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90" name="원호 2138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91" name="원호 2139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92" name="원호 2139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93" name="직선 연결선 2139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94" name="직선 연결선 2139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95" name="직선 연결선 2139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96" name="직선 연결선 2139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248" name="그룹 21247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1349" name="원호 2134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50" name="원호 2134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51" name="원호 2135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52" name="원호 2135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53" name="직선 연결선 2135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54" name="직선 연결선 2135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55" name="직선 연결선 2135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56" name="직선 연결선 2135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57" name="원호 2135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58" name="원호 2135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59" name="원호 2135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60" name="원호 2135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61" name="직선 연결선 2136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62" name="직선 연결선 2136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63" name="직선 연결선 2136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64" name="직선 연결선 2136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65" name="원호 2136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66" name="원호 2136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67" name="원호 2136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68" name="원호 2136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69" name="직선 연결선 2136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70" name="직선 연결선 2136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71" name="직선 연결선 2137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72" name="직선 연결선 2137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249" name="그룹 21248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1325" name="원호 2132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26" name="원호 2132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27" name="원호 2132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28" name="원호 2132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29" name="직선 연결선 2132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30" name="직선 연결선 2132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31" name="직선 연결선 2133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32" name="직선 연결선 2133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33" name="원호 2133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34" name="원호 2133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35" name="원호 2133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36" name="원호 2133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37" name="직선 연결선 2133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38" name="직선 연결선 2133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39" name="직선 연결선 2133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40" name="직선 연결선 2133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41" name="원호 2134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42" name="원호 2134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43" name="원호 2134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44" name="원호 2134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45" name="직선 연결선 2134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46" name="직선 연결선 2134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47" name="직선 연결선 2134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48" name="직선 연결선 2134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250" name="그룹 21249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1301" name="원호 2130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02" name="원호 2130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03" name="원호 2130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04" name="원호 2130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05" name="직선 연결선 2130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06" name="직선 연결선 2130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07" name="직선 연결선 2130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08" name="직선 연결선 2130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09" name="원호 2130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10" name="원호 2130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11" name="원호 2131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12" name="원호 2131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13" name="직선 연결선 2131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14" name="직선 연결선 2131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15" name="직선 연결선 2131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16" name="직선 연결선 2131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317" name="원호 2131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18" name="원호 2131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19" name="원호 2131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320" name="원호 2131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321" name="직선 연결선 2132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22" name="직선 연결선 2132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23" name="직선 연결선 2132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24" name="직선 연결선 2132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251" name="그룹 21250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1277" name="원호 2127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78" name="원호 2127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79" name="원호 2127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80" name="원호 2127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81" name="직선 연결선 2128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82" name="직선 연결선 2128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83" name="직선 연결선 2128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84" name="직선 연결선 2128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85" name="원호 2128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86" name="원호 2128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87" name="원호 2128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88" name="원호 2128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89" name="직선 연결선 2128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90" name="직선 연결선 2128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91" name="직선 연결선 2129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92" name="직선 연결선 2129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93" name="원호 2129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94" name="원호 2129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95" name="원호 2129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96" name="원호 2129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97" name="직선 연결선 2129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98" name="직선 연결선 2129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99" name="직선 연결선 2129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00" name="직선 연결선 2129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1252" name="그룹 21251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1253" name="원호 2125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54" name="원호 2125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55" name="원호 2125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56" name="원호 2125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57" name="직선 연결선 2125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58" name="직선 연결선 2125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59" name="직선 연결선 2125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60" name="직선 연결선 2125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61" name="원호 2126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62" name="원호 2126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63" name="원호 2126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64" name="원호 2126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65" name="직선 연결선 2126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66" name="직선 연결선 2126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67" name="직선 연결선 2126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68" name="직선 연결선 2126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269" name="원호 2126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70" name="원호 2126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71" name="원호 2127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1272" name="원호 2127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1273" name="직선 연결선 2127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74" name="직선 연결선 2127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75" name="직선 연결선 2127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76" name="직선 연결선 2127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848" name="그룹 21847"/>
          <p:cNvGrpSpPr/>
          <p:nvPr/>
        </p:nvGrpSpPr>
        <p:grpSpPr>
          <a:xfrm>
            <a:off x="3960000" y="2779200"/>
            <a:ext cx="777960" cy="266400"/>
            <a:chOff x="3960000" y="648000"/>
            <a:chExt cx="777960" cy="266400"/>
          </a:xfrm>
        </p:grpSpPr>
        <p:grpSp>
          <p:nvGrpSpPr>
            <p:cNvPr id="22906" name="그룹 22905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3032" name="원호 2303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33" name="원호 2303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34" name="원호 2303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35" name="원호 2303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36" name="직선 연결선 2303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37" name="직선 연결선 2303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38" name="직선 연결선 2303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39" name="직선 연결선 2303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40" name="원호 2303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41" name="원호 2304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42" name="원호 2304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43" name="원호 2304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44" name="직선 연결선 2304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45" name="직선 연결선 2304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46" name="직선 연결선 2304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47" name="직선 연결선 2304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48" name="원호 2304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49" name="원호 2304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50" name="원호 2304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51" name="원호 2305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52" name="직선 연결선 2305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53" name="직선 연결선 2305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54" name="직선 연결선 2305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55" name="직선 연결선 2305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907" name="그룹 22906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3008" name="원호 2300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09" name="원호 2300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10" name="원호 2300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11" name="원호 2301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12" name="직선 연결선 2301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13" name="직선 연결선 2301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14" name="직선 연결선 2301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15" name="직선 연결선 2301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16" name="원호 2301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17" name="원호 2301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18" name="원호 2301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19" name="원호 2301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20" name="직선 연결선 2301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21" name="직선 연결선 2302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22" name="직선 연결선 2302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23" name="직선 연결선 2302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24" name="원호 2302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25" name="원호 2302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26" name="원호 2302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27" name="원호 2302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28" name="직선 연결선 2302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29" name="직선 연결선 2302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30" name="직선 연결선 2302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31" name="직선 연결선 2303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908" name="그룹 22907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2984" name="원호 2298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85" name="원호 2298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86" name="원호 2298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87" name="원호 2298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88" name="직선 연결선 2298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89" name="직선 연결선 2298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90" name="직선 연결선 2298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91" name="직선 연결선 2299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92" name="원호 2299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93" name="원호 2299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94" name="원호 2299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95" name="원호 2299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96" name="직선 연결선 2299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97" name="직선 연결선 2299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98" name="직선 연결선 2299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99" name="직선 연결선 2299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00" name="원호 2299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01" name="원호 2300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02" name="원호 2300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03" name="원호 2300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04" name="직선 연결선 2300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05" name="직선 연결선 2300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06" name="직선 연결선 2300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07" name="직선 연결선 2300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909" name="그룹 22908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2960" name="원호 2295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61" name="원호 2296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62" name="원호 2296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63" name="원호 2296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64" name="직선 연결선 2296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65" name="직선 연결선 2296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66" name="직선 연결선 2296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67" name="직선 연결선 2296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68" name="원호 2296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69" name="원호 2296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70" name="원호 2296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71" name="원호 2297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72" name="직선 연결선 2297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73" name="직선 연결선 2297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74" name="직선 연결선 2297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75" name="직선 연결선 2297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76" name="원호 2297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77" name="원호 2297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78" name="원호 2297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79" name="원호 2297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80" name="직선 연결선 2297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81" name="직선 연결선 2298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82" name="직선 연결선 2298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83" name="직선 연결선 2298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910" name="그룹 22909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2936" name="원호 2293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37" name="원호 2293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38" name="원호 2293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39" name="원호 2293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40" name="직선 연결선 2293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41" name="직선 연결선 2294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42" name="직선 연결선 2294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43" name="직선 연결선 2294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44" name="원호 2294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45" name="원호 2294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46" name="원호 2294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47" name="원호 2294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48" name="직선 연결선 2294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49" name="직선 연결선 2294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50" name="직선 연결선 2294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51" name="직선 연결선 2295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52" name="원호 2295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53" name="원호 2295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54" name="원호 2295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55" name="원호 2295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56" name="직선 연결선 2295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57" name="직선 연결선 2295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58" name="직선 연결선 2295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59" name="직선 연결선 2295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911" name="그룹 22910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2912" name="원호 2291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13" name="원호 2291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14" name="원호 2291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15" name="원호 2291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16" name="직선 연결선 2291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17" name="직선 연결선 2291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18" name="직선 연결선 2291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19" name="직선 연결선 2291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20" name="원호 2291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21" name="원호 2292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22" name="원호 2292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23" name="원호 2292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24" name="직선 연결선 2292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25" name="직선 연결선 2292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26" name="직선 연결선 2292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27" name="직선 연결선 2292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928" name="원호 2292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29" name="원호 2292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30" name="원호 2292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31" name="원호 2293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32" name="직선 연결선 2293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33" name="직선 연결선 2293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34" name="직선 연결선 2293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35" name="직선 연결선 2293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849" name="그룹 21848"/>
          <p:cNvGrpSpPr/>
          <p:nvPr/>
        </p:nvGrpSpPr>
        <p:grpSpPr>
          <a:xfrm>
            <a:off x="3960000" y="3045600"/>
            <a:ext cx="777960" cy="266400"/>
            <a:chOff x="3960000" y="648000"/>
            <a:chExt cx="777960" cy="266400"/>
          </a:xfrm>
        </p:grpSpPr>
        <p:grpSp>
          <p:nvGrpSpPr>
            <p:cNvPr id="22756" name="그룹 22755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2882" name="원호 2288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83" name="원호 2288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84" name="원호 2288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85" name="원호 2288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86" name="직선 연결선 2288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87" name="직선 연결선 2288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88" name="직선 연결선 2288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89" name="직선 연결선 2288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90" name="원호 2288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91" name="원호 2289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92" name="원호 2289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93" name="원호 2289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94" name="직선 연결선 2289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95" name="직선 연결선 2289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96" name="직선 연결선 2289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97" name="직선 연결선 2289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98" name="원호 2289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99" name="원호 2289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00" name="원호 2289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901" name="원호 2290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902" name="직선 연결선 2290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03" name="직선 연결선 2290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04" name="직선 연결선 2290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905" name="직선 연결선 2290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57" name="그룹 22756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2858" name="원호 2285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59" name="원호 2285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60" name="원호 2285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61" name="원호 2286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62" name="직선 연결선 2286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63" name="직선 연결선 2286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64" name="직선 연결선 2286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65" name="직선 연결선 2286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66" name="원호 2286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67" name="원호 2286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68" name="원호 2286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69" name="원호 2286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70" name="직선 연결선 2286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71" name="직선 연결선 2287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72" name="직선 연결선 2287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73" name="직선 연결선 2287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74" name="원호 2287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75" name="원호 2287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76" name="원호 2287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77" name="원호 2287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78" name="직선 연결선 2287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79" name="직선 연결선 2287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80" name="직선 연결선 2287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81" name="직선 연결선 2288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58" name="그룹 22757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2834" name="원호 2283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35" name="원호 2283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36" name="원호 2283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37" name="원호 2283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38" name="직선 연결선 2283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39" name="직선 연결선 2283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40" name="직선 연결선 2283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41" name="직선 연결선 2284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42" name="원호 2284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43" name="원호 2284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44" name="원호 2284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45" name="원호 2284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46" name="직선 연결선 2284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47" name="직선 연결선 2284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48" name="직선 연결선 2284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49" name="직선 연결선 2284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50" name="원호 2284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51" name="원호 2285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52" name="원호 2285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53" name="원호 2285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54" name="직선 연결선 2285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55" name="직선 연결선 2285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56" name="직선 연결선 2285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57" name="직선 연결선 2285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59" name="그룹 22758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2810" name="원호 2280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11" name="원호 2281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12" name="원호 2281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13" name="원호 2281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14" name="직선 연결선 2281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15" name="직선 연결선 2281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16" name="직선 연결선 2281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17" name="직선 연결선 2281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18" name="원호 2281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19" name="원호 2281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20" name="원호 2281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21" name="원호 2282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22" name="직선 연결선 2282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23" name="직선 연결선 2282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24" name="직선 연결선 2282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25" name="직선 연결선 2282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26" name="원호 2282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27" name="원호 2282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28" name="원호 2282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29" name="원호 2282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30" name="직선 연결선 2282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31" name="직선 연결선 2283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32" name="직선 연결선 2283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33" name="직선 연결선 2283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60" name="그룹 22759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2786" name="원호 2278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87" name="원호 2278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88" name="원호 2278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89" name="원호 2278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90" name="직선 연결선 2278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91" name="직선 연결선 2279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92" name="직선 연결선 2279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93" name="직선 연결선 2279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94" name="원호 2279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95" name="원호 2279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96" name="원호 2279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97" name="원호 2279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98" name="직선 연결선 2279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99" name="직선 연결선 2279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00" name="직선 연결선 2279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01" name="직선 연결선 2280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802" name="원호 2280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03" name="원호 2280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04" name="원호 2280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805" name="원호 2280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806" name="직선 연결선 2280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07" name="직선 연결선 2280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08" name="직선 연결선 2280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809" name="직선 연결선 2280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61" name="그룹 22760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2762" name="원호 2276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63" name="원호 2276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64" name="원호 2276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65" name="원호 2276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66" name="직선 연결선 2276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67" name="직선 연결선 2276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68" name="직선 연결선 2276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69" name="직선 연결선 2276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70" name="원호 2276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71" name="원호 2277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72" name="원호 2277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73" name="원호 2277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74" name="직선 연결선 2277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75" name="직선 연결선 2277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76" name="직선 연결선 2277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77" name="직선 연결선 2277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78" name="원호 2277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79" name="원호 2277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80" name="원호 2277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81" name="원호 2278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82" name="직선 연결선 2278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83" name="직선 연결선 2278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84" name="직선 연결선 2278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85" name="직선 연결선 2278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850" name="그룹 21849"/>
          <p:cNvGrpSpPr/>
          <p:nvPr/>
        </p:nvGrpSpPr>
        <p:grpSpPr>
          <a:xfrm>
            <a:off x="3960000" y="3312000"/>
            <a:ext cx="777960" cy="266400"/>
            <a:chOff x="3960000" y="648000"/>
            <a:chExt cx="777960" cy="266400"/>
          </a:xfrm>
        </p:grpSpPr>
        <p:grpSp>
          <p:nvGrpSpPr>
            <p:cNvPr id="22606" name="그룹 22605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2732" name="원호 2273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33" name="원호 2273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34" name="원호 2273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35" name="원호 2273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36" name="직선 연결선 2273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37" name="직선 연결선 2273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38" name="직선 연결선 2273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39" name="직선 연결선 2273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40" name="원호 2273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41" name="원호 2274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42" name="원호 2274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43" name="원호 2274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44" name="직선 연결선 2274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45" name="직선 연결선 2274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46" name="직선 연결선 2274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47" name="직선 연결선 2274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48" name="원호 2274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49" name="원호 2274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50" name="원호 2274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51" name="원호 2275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52" name="직선 연결선 2275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53" name="직선 연결선 2275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54" name="직선 연결선 2275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55" name="직선 연결선 2275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607" name="그룹 22606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2708" name="원호 2270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09" name="원호 2270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10" name="원호 2270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11" name="원호 2271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12" name="직선 연결선 2271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13" name="직선 연결선 2271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14" name="직선 연결선 2271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15" name="직선 연결선 2271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16" name="원호 2271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17" name="원호 2271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18" name="원호 2271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19" name="원호 2271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20" name="직선 연결선 2271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21" name="직선 연결선 2272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22" name="직선 연결선 2272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23" name="직선 연결선 2272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24" name="원호 2272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25" name="원호 2272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26" name="원호 2272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27" name="원호 2272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28" name="직선 연결선 2272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29" name="직선 연결선 2272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30" name="직선 연결선 2272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31" name="직선 연결선 2273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608" name="그룹 22607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2684" name="원호 2268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85" name="원호 2268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86" name="원호 2268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87" name="원호 2268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88" name="직선 연결선 2268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89" name="직선 연결선 2268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90" name="직선 연결선 2268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91" name="직선 연결선 2269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92" name="원호 2269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93" name="원호 2269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94" name="원호 2269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95" name="원호 2269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96" name="직선 연결선 2269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97" name="직선 연결선 2269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98" name="직선 연결선 2269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99" name="직선 연결선 2269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700" name="원호 2269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01" name="원호 2270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02" name="원호 2270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703" name="원호 2270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704" name="직선 연결선 2270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05" name="직선 연결선 2270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06" name="직선 연결선 2270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707" name="직선 연결선 2270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609" name="그룹 22608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2660" name="원호 2265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61" name="원호 2266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62" name="원호 2266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63" name="원호 2266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64" name="직선 연결선 2266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65" name="직선 연결선 2266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66" name="직선 연결선 2266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67" name="직선 연결선 2266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68" name="원호 2266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69" name="원호 2266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70" name="원호 2266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71" name="원호 2267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72" name="직선 연결선 2267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73" name="직선 연결선 2267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74" name="직선 연결선 2267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75" name="직선 연결선 2267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76" name="원호 2267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77" name="원호 2267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78" name="원호 2267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79" name="원호 2267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80" name="직선 연결선 2267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81" name="직선 연결선 2268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82" name="직선 연결선 2268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83" name="직선 연결선 2268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610" name="그룹 22609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2636" name="원호 2263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37" name="원호 2263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38" name="원호 2263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39" name="원호 2263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40" name="직선 연결선 2263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41" name="직선 연결선 2264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42" name="직선 연결선 2264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43" name="직선 연결선 2264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44" name="원호 2264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45" name="원호 2264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46" name="원호 2264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47" name="원호 2264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48" name="직선 연결선 2264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49" name="직선 연결선 2264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50" name="직선 연결선 2264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51" name="직선 연결선 2265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52" name="원호 2265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53" name="원호 2265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54" name="원호 2265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55" name="원호 2265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56" name="직선 연결선 2265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57" name="직선 연결선 2265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58" name="직선 연결선 2265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59" name="직선 연결선 2265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611" name="그룹 22610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2612" name="원호 2261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13" name="원호 2261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14" name="원호 2261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15" name="원호 2261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16" name="직선 연결선 2261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17" name="직선 연결선 2261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18" name="직선 연결선 2261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19" name="직선 연결선 2261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20" name="원호 2261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21" name="원호 2262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22" name="원호 2262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23" name="원호 2262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24" name="직선 연결선 2262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25" name="직선 연결선 2262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26" name="직선 연결선 2262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27" name="직선 연결선 2262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628" name="원호 2262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29" name="원호 2262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30" name="원호 2262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31" name="원호 2263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32" name="직선 연결선 2263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33" name="직선 연결선 2263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34" name="직선 연결선 2263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35" name="직선 연결선 2263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1851" name="그룹 21850"/>
          <p:cNvGrpSpPr/>
          <p:nvPr/>
        </p:nvGrpSpPr>
        <p:grpSpPr>
          <a:xfrm>
            <a:off x="3960000" y="3578400"/>
            <a:ext cx="777960" cy="266400"/>
            <a:chOff x="3960000" y="648000"/>
            <a:chExt cx="777960" cy="266400"/>
          </a:xfrm>
        </p:grpSpPr>
        <p:grpSp>
          <p:nvGrpSpPr>
            <p:cNvPr id="22456" name="그룹 22455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2582" name="원호 2258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83" name="원호 2258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84" name="원호 2258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85" name="원호 2258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86" name="직선 연결선 2258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87" name="직선 연결선 2258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88" name="직선 연결선 2258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89" name="직선 연결선 2258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90" name="원호 2258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91" name="원호 2259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92" name="원호 2259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93" name="원호 2259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94" name="직선 연결선 2259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95" name="직선 연결선 2259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96" name="직선 연결선 2259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97" name="직선 연결선 2259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98" name="원호 2259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99" name="원호 2259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00" name="원호 2259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601" name="원호 2260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602" name="직선 연결선 2260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03" name="직선 연결선 2260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04" name="직선 연결선 2260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605" name="직선 연결선 2260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457" name="그룹 22456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2558" name="원호 22557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59" name="원호 22558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60" name="원호 22559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61" name="원호 22560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62" name="직선 연결선 22561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63" name="직선 연결선 22562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64" name="직선 연결선 22563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65" name="직선 연결선 22564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66" name="원호 22565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67" name="원호 22566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68" name="원호 22567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69" name="원호 22568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70" name="직선 연결선 22569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71" name="직선 연결선 22570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72" name="직선 연결선 22571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73" name="직선 연결선 22572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74" name="원호 22573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75" name="원호 22574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76" name="원호 22575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77" name="원호 22576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78" name="직선 연결선 22577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79" name="직선 연결선 22578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80" name="직선 연결선 22579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81" name="직선 연결선 22580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458" name="그룹 22457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2534" name="원호 22533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35" name="원호 22534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36" name="원호 22535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37" name="원호 22536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38" name="직선 연결선 22537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39" name="직선 연결선 22538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40" name="직선 연결선 22539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41" name="직선 연결선 22540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42" name="원호 22541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43" name="원호 22542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44" name="원호 22543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45" name="원호 22544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46" name="직선 연결선 22545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47" name="직선 연결선 22546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48" name="직선 연결선 22547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49" name="직선 연결선 22548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50" name="원호 22549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51" name="원호 22550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52" name="원호 22551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53" name="원호 22552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54" name="직선 연결선 22553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55" name="직선 연결선 22554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56" name="직선 연결선 22555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57" name="직선 연결선 22556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459" name="그룹 22458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2510" name="원호 22509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11" name="원호 22510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12" name="원호 22511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13" name="원호 22512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14" name="직선 연결선 22513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15" name="직선 연결선 22514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16" name="직선 연결선 22515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17" name="직선 연결선 22516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18" name="원호 22517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19" name="원호 22518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20" name="원호 22519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21" name="원호 22520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22" name="직선 연결선 22521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23" name="직선 연결선 22522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24" name="직선 연결선 22523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25" name="직선 연결선 22524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26" name="원호 22525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27" name="원호 22526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28" name="원호 22527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29" name="원호 22528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30" name="직선 연결선 22529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31" name="직선 연결선 22530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32" name="직선 연결선 22531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33" name="직선 연결선 22532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460" name="그룹 22459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2486" name="원호 22485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87" name="원호 22486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88" name="원호 22487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89" name="원호 22488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490" name="직선 연결선 22489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91" name="직선 연결선 22490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92" name="직선 연결선 22491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93" name="직선 연결선 22492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494" name="원호 22493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95" name="원호 22494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96" name="원호 22495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97" name="원호 22496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498" name="직선 연결선 22497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99" name="직선 연결선 22498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00" name="직선 연결선 22499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01" name="직선 연결선 22500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02" name="원호 22501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03" name="원호 22502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04" name="원호 22503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505" name="원호 22504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506" name="직선 연결선 22505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07" name="직선 연결선 22506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08" name="직선 연결선 22507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509" name="직선 연결선 22508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461" name="그룹 22460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2462" name="원호 22461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63" name="원호 22462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64" name="원호 22463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65" name="원호 22464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466" name="직선 연결선 22465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67" name="직선 연결선 22466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68" name="직선 연결선 22467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69" name="직선 연결선 22468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470" name="원호 22469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71" name="원호 22470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72" name="원호 22471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73" name="원호 22472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474" name="직선 연결선 22473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75" name="직선 연결선 22474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76" name="직선 연결선 22475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77" name="직선 연결선 22476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478" name="원호 22477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79" name="원호 22478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80" name="원호 22479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2481" name="원호 22480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2482" name="직선 연결선 22481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83" name="직선 연결선 22482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84" name="직선 연결선 22483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485" name="직선 연결선 22484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그룹 8"/>
          <p:cNvGrpSpPr/>
          <p:nvPr/>
        </p:nvGrpSpPr>
        <p:grpSpPr>
          <a:xfrm>
            <a:off x="3960000" y="3844800"/>
            <a:ext cx="777960" cy="1065600"/>
            <a:chOff x="3960000" y="3844800"/>
            <a:chExt cx="777960" cy="1065600"/>
          </a:xfrm>
        </p:grpSpPr>
        <p:grpSp>
          <p:nvGrpSpPr>
            <p:cNvPr id="21852" name="그룹 21851"/>
            <p:cNvGrpSpPr/>
            <p:nvPr/>
          </p:nvGrpSpPr>
          <p:grpSpPr>
            <a:xfrm>
              <a:off x="3960000" y="3844800"/>
              <a:ext cx="777960" cy="266400"/>
              <a:chOff x="3960000" y="648000"/>
              <a:chExt cx="777960" cy="266400"/>
            </a:xfrm>
          </p:grpSpPr>
          <p:grpSp>
            <p:nvGrpSpPr>
              <p:cNvPr id="22306" name="그룹 22305"/>
              <p:cNvGrpSpPr/>
              <p:nvPr/>
            </p:nvGrpSpPr>
            <p:grpSpPr>
              <a:xfrm>
                <a:off x="3960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432" name="원호 2243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33" name="원호 2243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34" name="원호 2243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35" name="원호 2243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36" name="직선 연결선 2243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37" name="직선 연결선 2243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38" name="직선 연결선 2243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39" name="직선 연결선 2243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440" name="원호 2243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41" name="원호 2244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42" name="원호 2244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43" name="원호 2244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44" name="직선 연결선 2244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45" name="직선 연결선 2244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46" name="직선 연결선 2244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47" name="직선 연결선 2244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448" name="원호 2244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49" name="원호 2244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50" name="원호 2244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51" name="원호 2245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52" name="직선 연결선 2245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53" name="직선 연결선 2245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54" name="직선 연결선 2245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55" name="직선 연결선 2245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307" name="그룹 22306"/>
              <p:cNvGrpSpPr/>
              <p:nvPr/>
            </p:nvGrpSpPr>
            <p:grpSpPr>
              <a:xfrm>
                <a:off x="4089555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408" name="원호 22407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09" name="원호 22408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10" name="원호 22409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11" name="원호 22410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12" name="직선 연결선 22411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13" name="직선 연결선 22412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14" name="직선 연결선 22413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15" name="직선 연결선 22414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416" name="원호 22415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17" name="원호 22416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18" name="원호 22417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19" name="원호 22418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20" name="직선 연결선 22419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21" name="직선 연결선 22420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22" name="직선 연결선 22421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23" name="직선 연결선 22422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424" name="원호 22423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25" name="원호 22424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26" name="원호 22425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27" name="원호 22426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28" name="직선 연결선 22427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29" name="직선 연결선 22428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30" name="직선 연결선 22429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31" name="직선 연결선 22430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308" name="그룹 22307"/>
              <p:cNvGrpSpPr/>
              <p:nvPr/>
            </p:nvGrpSpPr>
            <p:grpSpPr>
              <a:xfrm>
                <a:off x="42192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384" name="원호 22383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85" name="원호 22384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86" name="원호 22385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87" name="원호 22386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88" name="직선 연결선 22387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89" name="직선 연결선 22388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90" name="직선 연결선 22389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91" name="직선 연결선 22390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92" name="원호 22391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93" name="원호 22392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94" name="원호 22393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95" name="원호 22394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96" name="직선 연결선 22395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97" name="직선 연결선 22396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98" name="직선 연결선 22397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99" name="직선 연결선 22398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400" name="원호 22399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01" name="원호 22400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02" name="원호 22401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403" name="원호 22402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404" name="직선 연결선 22403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05" name="직선 연결선 22404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06" name="직선 연결선 22405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407" name="직선 연결선 22406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309" name="그룹 22308"/>
              <p:cNvGrpSpPr/>
              <p:nvPr/>
            </p:nvGrpSpPr>
            <p:grpSpPr>
              <a:xfrm>
                <a:off x="43488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360" name="원호 22359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61" name="원호 22360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62" name="원호 22361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63" name="원호 22362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64" name="직선 연결선 22363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65" name="직선 연결선 22364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66" name="직선 연결선 22365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67" name="직선 연결선 22366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68" name="원호 22367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69" name="원호 22368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70" name="원호 22369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71" name="원호 22370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72" name="직선 연결선 22371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73" name="직선 연결선 22372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74" name="직선 연결선 22373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75" name="직선 연결선 22374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76" name="원호 22375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77" name="원호 22376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78" name="원호 22377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79" name="원호 22378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80" name="직선 연결선 22379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81" name="직선 연결선 22380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82" name="직선 연결선 22381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83" name="직선 연결선 22382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310" name="그룹 22309"/>
              <p:cNvGrpSpPr/>
              <p:nvPr/>
            </p:nvGrpSpPr>
            <p:grpSpPr>
              <a:xfrm>
                <a:off x="44784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336" name="원호 22335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37" name="원호 22336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38" name="원호 22337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39" name="원호 22338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40" name="직선 연결선 22339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41" name="직선 연결선 22340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42" name="직선 연결선 22341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43" name="직선 연결선 22342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44" name="원호 22343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45" name="원호 22344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46" name="원호 22345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47" name="원호 22346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48" name="직선 연결선 22347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49" name="직선 연결선 22348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50" name="직선 연결선 22349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51" name="직선 연결선 22350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52" name="원호 22351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53" name="원호 22352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54" name="원호 22353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55" name="원호 22354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56" name="직선 연결선 22355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57" name="직선 연결선 22356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58" name="직선 연결선 22357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59" name="직선 연결선 22358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311" name="그룹 22310"/>
              <p:cNvGrpSpPr/>
              <p:nvPr/>
            </p:nvGrpSpPr>
            <p:grpSpPr>
              <a:xfrm>
                <a:off x="4608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312" name="원호 2231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13" name="원호 2231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14" name="원호 2231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15" name="원호 2231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16" name="직선 연결선 2231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17" name="직선 연결선 2231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18" name="직선 연결선 2231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19" name="직선 연결선 2231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20" name="원호 2231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21" name="원호 2232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22" name="원호 2232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23" name="원호 2232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24" name="직선 연결선 2232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25" name="직선 연결선 2232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26" name="직선 연결선 2232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27" name="직선 연결선 2232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328" name="원호 2232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29" name="원호 2232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30" name="원호 2232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31" name="원호 2233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32" name="직선 연결선 2233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33" name="직선 연결선 2233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34" name="직선 연결선 2233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35" name="직선 연결선 2233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1853" name="그룹 21852"/>
            <p:cNvGrpSpPr/>
            <p:nvPr/>
          </p:nvGrpSpPr>
          <p:grpSpPr>
            <a:xfrm>
              <a:off x="3960000" y="4111200"/>
              <a:ext cx="777960" cy="266400"/>
              <a:chOff x="3960000" y="648000"/>
              <a:chExt cx="777960" cy="266400"/>
            </a:xfrm>
          </p:grpSpPr>
          <p:grpSp>
            <p:nvGrpSpPr>
              <p:cNvPr id="22156" name="그룹 22155"/>
              <p:cNvGrpSpPr/>
              <p:nvPr/>
            </p:nvGrpSpPr>
            <p:grpSpPr>
              <a:xfrm>
                <a:off x="3960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282" name="원호 2228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83" name="원호 2228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84" name="원호 2228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85" name="원호 2228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86" name="직선 연결선 2228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87" name="직선 연결선 2228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88" name="직선 연결선 2228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89" name="직선 연결선 2228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90" name="원호 2228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91" name="원호 2229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92" name="원호 2229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93" name="원호 2229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94" name="직선 연결선 2229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95" name="직선 연결선 2229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96" name="직선 연결선 2229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97" name="직선 연결선 2229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98" name="원호 2229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99" name="원호 2229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00" name="원호 2229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301" name="원호 2230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302" name="직선 연결선 2230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03" name="직선 연결선 2230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04" name="직선 연결선 2230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305" name="직선 연결선 2230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157" name="그룹 22156"/>
              <p:cNvGrpSpPr/>
              <p:nvPr/>
            </p:nvGrpSpPr>
            <p:grpSpPr>
              <a:xfrm>
                <a:off x="4089555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258" name="원호 22257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59" name="원호 22258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60" name="원호 22259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61" name="원호 22260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62" name="직선 연결선 22261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63" name="직선 연결선 22262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64" name="직선 연결선 22263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65" name="직선 연결선 22264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66" name="원호 22265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67" name="원호 22266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68" name="원호 22267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69" name="원호 22268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70" name="직선 연결선 22269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71" name="직선 연결선 22270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72" name="직선 연결선 22271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73" name="직선 연결선 22272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74" name="원호 22273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75" name="원호 22274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76" name="원호 22275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77" name="원호 22276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78" name="직선 연결선 22277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79" name="직선 연결선 22278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80" name="직선 연결선 22279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81" name="직선 연결선 22280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158" name="그룹 22157"/>
              <p:cNvGrpSpPr/>
              <p:nvPr/>
            </p:nvGrpSpPr>
            <p:grpSpPr>
              <a:xfrm>
                <a:off x="42192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234" name="원호 22233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35" name="원호 22234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36" name="원호 22235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37" name="원호 22236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38" name="직선 연결선 22237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39" name="직선 연결선 22238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40" name="직선 연결선 22239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41" name="직선 연결선 22240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42" name="원호 22241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43" name="원호 22242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44" name="원호 22243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45" name="원호 22244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46" name="직선 연결선 22245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47" name="직선 연결선 22246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48" name="직선 연결선 22247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49" name="직선 연결선 22248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50" name="원호 22249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51" name="원호 22250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52" name="원호 22251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53" name="원호 22252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54" name="직선 연결선 22253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55" name="직선 연결선 22254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56" name="직선 연결선 22255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57" name="직선 연결선 22256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159" name="그룹 22158"/>
              <p:cNvGrpSpPr/>
              <p:nvPr/>
            </p:nvGrpSpPr>
            <p:grpSpPr>
              <a:xfrm>
                <a:off x="43488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210" name="원호 22209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11" name="원호 22210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12" name="원호 22211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13" name="원호 22212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14" name="직선 연결선 22213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15" name="직선 연결선 22214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16" name="직선 연결선 22215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17" name="직선 연결선 22216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18" name="원호 22217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19" name="원호 22218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20" name="원호 22219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21" name="원호 22220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22" name="직선 연결선 22221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23" name="직선 연결선 22222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24" name="직선 연결선 22223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25" name="직선 연결선 22224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26" name="원호 22225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27" name="원호 22226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28" name="원호 22227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29" name="원호 22228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30" name="직선 연결선 22229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31" name="직선 연결선 22230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32" name="직선 연결선 22231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33" name="직선 연결선 22232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160" name="그룹 22159"/>
              <p:cNvGrpSpPr/>
              <p:nvPr/>
            </p:nvGrpSpPr>
            <p:grpSpPr>
              <a:xfrm>
                <a:off x="44784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186" name="원호 22185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87" name="원호 22186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88" name="원호 22187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89" name="원호 22188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90" name="직선 연결선 22189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91" name="직선 연결선 22190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92" name="직선 연결선 22191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93" name="직선 연결선 22192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94" name="원호 22193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95" name="원호 22194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96" name="원호 22195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97" name="원호 22196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98" name="직선 연결선 22197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99" name="직선 연결선 22198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00" name="직선 연결선 22199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01" name="직선 연결선 22200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202" name="원호 22201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03" name="원호 22202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04" name="원호 22203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205" name="원호 22204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206" name="직선 연결선 22205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07" name="직선 연결선 22206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08" name="직선 연결선 22207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209" name="직선 연결선 22208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161" name="그룹 22160"/>
              <p:cNvGrpSpPr/>
              <p:nvPr/>
            </p:nvGrpSpPr>
            <p:grpSpPr>
              <a:xfrm>
                <a:off x="4608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162" name="원호 2216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63" name="원호 2216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64" name="원호 2216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65" name="원호 2216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66" name="직선 연결선 2216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67" name="직선 연결선 2216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68" name="직선 연결선 2216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69" name="직선 연결선 2216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70" name="원호 2216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71" name="원호 2217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72" name="원호 2217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73" name="원호 2217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74" name="직선 연결선 2217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75" name="직선 연결선 2217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76" name="직선 연결선 2217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77" name="직선 연결선 2217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78" name="원호 2217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79" name="원호 2217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80" name="원호 2217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81" name="원호 2218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82" name="직선 연결선 2218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83" name="직선 연결선 2218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84" name="직선 연결선 2218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85" name="직선 연결선 2218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1854" name="그룹 21853"/>
            <p:cNvGrpSpPr/>
            <p:nvPr/>
          </p:nvGrpSpPr>
          <p:grpSpPr>
            <a:xfrm>
              <a:off x="3960000" y="4377600"/>
              <a:ext cx="777960" cy="266400"/>
              <a:chOff x="3960000" y="648000"/>
              <a:chExt cx="777960" cy="266400"/>
            </a:xfrm>
          </p:grpSpPr>
          <p:grpSp>
            <p:nvGrpSpPr>
              <p:cNvPr id="22006" name="그룹 22005"/>
              <p:cNvGrpSpPr/>
              <p:nvPr/>
            </p:nvGrpSpPr>
            <p:grpSpPr>
              <a:xfrm>
                <a:off x="3960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132" name="원호 2213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33" name="원호 2213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34" name="원호 2213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35" name="원호 2213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36" name="직선 연결선 2213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37" name="직선 연결선 2213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38" name="직선 연결선 2213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39" name="직선 연결선 2213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40" name="원호 2213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41" name="원호 2214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42" name="원호 2214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43" name="원호 2214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44" name="직선 연결선 2214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45" name="직선 연결선 2214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46" name="직선 연결선 2214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47" name="직선 연결선 2214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48" name="원호 2214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49" name="원호 2214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50" name="원호 2214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51" name="원호 2215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52" name="직선 연결선 2215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53" name="직선 연결선 2215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54" name="직선 연결선 2215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55" name="직선 연결선 2215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07" name="그룹 22006"/>
              <p:cNvGrpSpPr/>
              <p:nvPr/>
            </p:nvGrpSpPr>
            <p:grpSpPr>
              <a:xfrm>
                <a:off x="4089555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108" name="원호 22107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09" name="원호 22108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10" name="원호 22109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11" name="원호 22110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12" name="직선 연결선 22111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13" name="직선 연결선 22112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14" name="직선 연결선 22113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15" name="직선 연결선 22114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16" name="원호 22115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17" name="원호 22116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18" name="원호 22117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19" name="원호 22118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20" name="직선 연결선 22119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21" name="직선 연결선 22120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22" name="직선 연결선 22121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23" name="직선 연결선 22122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24" name="원호 22123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25" name="원호 22124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26" name="원호 22125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27" name="원호 22126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28" name="직선 연결선 22127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29" name="직선 연결선 22128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30" name="직선 연결선 22129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31" name="직선 연결선 22130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08" name="그룹 22007"/>
              <p:cNvGrpSpPr/>
              <p:nvPr/>
            </p:nvGrpSpPr>
            <p:grpSpPr>
              <a:xfrm>
                <a:off x="42192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084" name="원호 22083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85" name="원호 22084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86" name="원호 22085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87" name="원호 22086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88" name="직선 연결선 22087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89" name="직선 연결선 22088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90" name="직선 연결선 22089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91" name="직선 연결선 22090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92" name="원호 22091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93" name="원호 22092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94" name="원호 22093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95" name="원호 22094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96" name="직선 연결선 22095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97" name="직선 연결선 22096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98" name="직선 연결선 22097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99" name="직선 연결선 22098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100" name="원호 22099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01" name="원호 22100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02" name="원호 22101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103" name="원호 22102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104" name="직선 연결선 22103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05" name="직선 연결선 22104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06" name="직선 연결선 22105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107" name="직선 연결선 22106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09" name="그룹 22008"/>
              <p:cNvGrpSpPr/>
              <p:nvPr/>
            </p:nvGrpSpPr>
            <p:grpSpPr>
              <a:xfrm>
                <a:off x="43488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060" name="원호 22059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61" name="원호 22060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62" name="원호 22061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63" name="원호 22062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64" name="직선 연결선 22063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65" name="직선 연결선 22064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66" name="직선 연결선 22065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67" name="직선 연결선 22066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68" name="원호 22067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69" name="원호 22068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70" name="원호 22069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71" name="원호 22070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72" name="직선 연결선 22071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73" name="직선 연결선 22072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74" name="직선 연결선 22073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75" name="직선 연결선 22074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76" name="원호 22075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77" name="원호 22076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78" name="원호 22077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79" name="원호 22078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80" name="직선 연결선 22079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81" name="직선 연결선 22080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82" name="직선 연결선 22081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83" name="직선 연결선 22082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10" name="그룹 22009"/>
              <p:cNvGrpSpPr/>
              <p:nvPr/>
            </p:nvGrpSpPr>
            <p:grpSpPr>
              <a:xfrm>
                <a:off x="44784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036" name="원호 22035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37" name="원호 22036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38" name="원호 22037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39" name="원호 22038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40" name="직선 연결선 22039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41" name="직선 연결선 22040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42" name="직선 연결선 22041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43" name="직선 연결선 22042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44" name="원호 22043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45" name="원호 22044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46" name="원호 22045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47" name="원호 22046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48" name="직선 연결선 22047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49" name="직선 연결선 22048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50" name="직선 연결선 22049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51" name="직선 연결선 22050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52" name="원호 22051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53" name="원호 22052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54" name="원호 22053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55" name="원호 22054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56" name="직선 연결선 22055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57" name="직선 연결선 22056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58" name="직선 연결선 22057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59" name="직선 연결선 22058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2011" name="그룹 22010"/>
              <p:cNvGrpSpPr/>
              <p:nvPr/>
            </p:nvGrpSpPr>
            <p:grpSpPr>
              <a:xfrm>
                <a:off x="4608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2012" name="원호 2201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13" name="원호 2201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14" name="원호 2201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15" name="원호 2201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16" name="직선 연결선 2201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17" name="직선 연결선 2201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18" name="직선 연결선 2201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19" name="직선 연결선 2201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20" name="원호 2201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21" name="원호 2202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22" name="원호 2202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23" name="원호 2202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24" name="직선 연결선 2202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25" name="직선 연결선 2202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26" name="직선 연결선 2202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27" name="직선 연결선 2202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28" name="원호 2202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29" name="원호 2202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30" name="원호 2202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31" name="원호 2203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32" name="직선 연결선 2203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33" name="직선 연결선 2203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34" name="직선 연결선 2203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35" name="직선 연결선 2203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21855" name="그룹 21854"/>
            <p:cNvGrpSpPr/>
            <p:nvPr/>
          </p:nvGrpSpPr>
          <p:grpSpPr>
            <a:xfrm>
              <a:off x="3960000" y="4644000"/>
              <a:ext cx="777960" cy="266400"/>
              <a:chOff x="3960000" y="648000"/>
              <a:chExt cx="777960" cy="266400"/>
            </a:xfrm>
          </p:grpSpPr>
          <p:grpSp>
            <p:nvGrpSpPr>
              <p:cNvPr id="21856" name="그룹 21855"/>
              <p:cNvGrpSpPr/>
              <p:nvPr/>
            </p:nvGrpSpPr>
            <p:grpSpPr>
              <a:xfrm>
                <a:off x="3960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982" name="원호 2198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83" name="원호 2198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84" name="원호 2198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85" name="원호 2198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86" name="직선 연결선 2198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87" name="직선 연결선 2198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88" name="직선 연결선 2198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89" name="직선 연결선 2198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90" name="원호 2198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91" name="원호 2199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92" name="원호 2199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93" name="원호 2199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94" name="직선 연결선 2199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95" name="직선 연결선 2199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96" name="직선 연결선 2199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97" name="직선 연결선 2199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98" name="원호 2199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99" name="원호 2199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00" name="원호 2199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2001" name="원호 2200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2002" name="직선 연결선 2200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03" name="직선 연결선 2200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04" name="직선 연결선 2200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05" name="직선 연결선 2200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857" name="그룹 21856"/>
              <p:cNvGrpSpPr/>
              <p:nvPr/>
            </p:nvGrpSpPr>
            <p:grpSpPr>
              <a:xfrm>
                <a:off x="4089555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958" name="원호 21957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59" name="원호 21958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60" name="원호 21959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61" name="원호 21960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62" name="직선 연결선 21961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63" name="직선 연결선 21962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64" name="직선 연결선 21963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65" name="직선 연결선 21964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66" name="원호 21965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67" name="원호 21966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68" name="원호 21967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69" name="원호 21968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70" name="직선 연결선 21969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71" name="직선 연결선 21970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72" name="직선 연결선 21971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73" name="직선 연결선 21972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74" name="원호 21973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75" name="원호 21974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76" name="원호 21975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77" name="원호 21976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78" name="직선 연결선 21977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79" name="직선 연결선 21978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80" name="직선 연결선 21979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81" name="직선 연결선 21980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858" name="그룹 21857"/>
              <p:cNvGrpSpPr/>
              <p:nvPr/>
            </p:nvGrpSpPr>
            <p:grpSpPr>
              <a:xfrm>
                <a:off x="42192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934" name="원호 21933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35" name="원호 21934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36" name="원호 21935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37" name="원호 21936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38" name="직선 연결선 21937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39" name="직선 연결선 21938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40" name="직선 연결선 21939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41" name="직선 연결선 21940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42" name="원호 21941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43" name="원호 21942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44" name="원호 21943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45" name="원호 21944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46" name="직선 연결선 21945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47" name="직선 연결선 21946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48" name="직선 연결선 21947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49" name="직선 연결선 21948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50" name="원호 21949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51" name="원호 21950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52" name="원호 21951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53" name="원호 21952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54" name="직선 연결선 21953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55" name="직선 연결선 21954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56" name="직선 연결선 21955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57" name="직선 연결선 21956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859" name="그룹 21858"/>
              <p:cNvGrpSpPr/>
              <p:nvPr/>
            </p:nvGrpSpPr>
            <p:grpSpPr>
              <a:xfrm>
                <a:off x="43488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910" name="원호 21909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11" name="원호 21910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12" name="원호 21911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13" name="원호 21912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14" name="직선 연결선 21913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15" name="직선 연결선 21914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16" name="직선 연결선 21915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17" name="직선 연결선 21916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18" name="원호 21917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19" name="원호 21918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20" name="원호 21919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21" name="원호 21920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22" name="직선 연결선 21921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23" name="직선 연결선 21922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24" name="직선 연결선 21923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25" name="직선 연결선 21924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26" name="원호 21925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27" name="원호 21926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28" name="원호 21927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29" name="원호 21928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30" name="직선 연결선 21929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31" name="직선 연결선 21930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32" name="직선 연결선 21931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33" name="직선 연결선 21932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860" name="그룹 21859"/>
              <p:cNvGrpSpPr/>
              <p:nvPr/>
            </p:nvGrpSpPr>
            <p:grpSpPr>
              <a:xfrm>
                <a:off x="44784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886" name="원호 21885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87" name="원호 21886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88" name="원호 21887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89" name="원호 21888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890" name="직선 연결선 21889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91" name="직선 연결선 21890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92" name="직선 연결선 21891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93" name="직선 연결선 21892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894" name="원호 21893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95" name="원호 21894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96" name="원호 21895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97" name="원호 21896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898" name="직선 연결선 21897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99" name="직선 연결선 21898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00" name="직선 연결선 21899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01" name="직선 연결선 21900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902" name="원호 21901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03" name="원호 21902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04" name="원호 21903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905" name="원호 21904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906" name="직선 연결선 21905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07" name="직선 연결선 21906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08" name="직선 연결선 21907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909" name="직선 연결선 21908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21861" name="그룹 21860"/>
              <p:cNvGrpSpPr/>
              <p:nvPr/>
            </p:nvGrpSpPr>
            <p:grpSpPr>
              <a:xfrm>
                <a:off x="4608000" y="648000"/>
                <a:ext cx="129960" cy="266400"/>
                <a:chOff x="1306800" y="3373200"/>
                <a:chExt cx="1299600" cy="2664000"/>
              </a:xfrm>
            </p:grpSpPr>
            <p:sp>
              <p:nvSpPr>
                <p:cNvPr id="21862" name="원호 21861"/>
                <p:cNvSpPr/>
                <p:nvPr/>
              </p:nvSpPr>
              <p:spPr bwMode="auto">
                <a:xfrm>
                  <a:off x="1885381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63" name="원호 21862"/>
                <p:cNvSpPr/>
                <p:nvPr/>
              </p:nvSpPr>
              <p:spPr bwMode="auto">
                <a:xfrm rot="10800000">
                  <a:off x="1593228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64" name="원호 21863"/>
                <p:cNvSpPr/>
                <p:nvPr/>
              </p:nvSpPr>
              <p:spPr bwMode="auto">
                <a:xfrm rot="5400000">
                  <a:off x="1885381" y="5315540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65" name="원호 21864"/>
                <p:cNvSpPr/>
                <p:nvPr/>
              </p:nvSpPr>
              <p:spPr bwMode="auto">
                <a:xfrm rot="16200000">
                  <a:off x="1593228" y="3659688"/>
                  <a:ext cx="432000" cy="432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866" name="직선 연결선 21865"/>
                <p:cNvCxnSpPr/>
                <p:nvPr/>
              </p:nvCxnSpPr>
              <p:spPr bwMode="auto">
                <a:xfrm>
                  <a:off x="1809228" y="3659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67" name="직선 연결선 21866"/>
                <p:cNvCxnSpPr/>
                <p:nvPr/>
              </p:nvCxnSpPr>
              <p:spPr bwMode="auto">
                <a:xfrm>
                  <a:off x="1809228" y="5747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68" name="직선 연결선 21867"/>
                <p:cNvCxnSpPr/>
                <p:nvPr/>
              </p:nvCxnSpPr>
              <p:spPr bwMode="auto">
                <a:xfrm>
                  <a:off x="1593228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69" name="직선 연결선 21868"/>
                <p:cNvCxnSpPr/>
                <p:nvPr/>
              </p:nvCxnSpPr>
              <p:spPr bwMode="auto">
                <a:xfrm>
                  <a:off x="2317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870" name="원호 21869"/>
                <p:cNvSpPr/>
                <p:nvPr/>
              </p:nvSpPr>
              <p:spPr bwMode="auto">
                <a:xfrm>
                  <a:off x="1669381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71" name="원호 21870"/>
                <p:cNvSpPr/>
                <p:nvPr/>
              </p:nvSpPr>
              <p:spPr bwMode="auto">
                <a:xfrm rot="10800000">
                  <a:off x="1377228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72" name="원호 21871"/>
                <p:cNvSpPr/>
                <p:nvPr/>
              </p:nvSpPr>
              <p:spPr bwMode="auto">
                <a:xfrm rot="5400000">
                  <a:off x="1669381" y="5099540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73" name="원호 21872"/>
                <p:cNvSpPr/>
                <p:nvPr/>
              </p:nvSpPr>
              <p:spPr bwMode="auto">
                <a:xfrm rot="16200000">
                  <a:off x="1377228" y="3443688"/>
                  <a:ext cx="864000" cy="864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874" name="직선 연결선 21873"/>
                <p:cNvCxnSpPr/>
                <p:nvPr/>
              </p:nvCxnSpPr>
              <p:spPr bwMode="auto">
                <a:xfrm>
                  <a:off x="1809228" y="3443688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75" name="직선 연결선 21874"/>
                <p:cNvCxnSpPr/>
                <p:nvPr/>
              </p:nvCxnSpPr>
              <p:spPr bwMode="auto">
                <a:xfrm>
                  <a:off x="1809228" y="596354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76" name="직선 연결선 21875"/>
                <p:cNvCxnSpPr/>
                <p:nvPr/>
              </p:nvCxnSpPr>
              <p:spPr bwMode="auto">
                <a:xfrm>
                  <a:off x="1377228" y="3875687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77" name="직선 연결선 21876"/>
                <p:cNvCxnSpPr/>
                <p:nvPr/>
              </p:nvCxnSpPr>
              <p:spPr bwMode="auto">
                <a:xfrm>
                  <a:off x="2533381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1878" name="원호 21877"/>
                <p:cNvSpPr/>
                <p:nvPr/>
              </p:nvSpPr>
              <p:spPr bwMode="auto">
                <a:xfrm>
                  <a:off x="15984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79" name="원호 21878"/>
                <p:cNvSpPr/>
                <p:nvPr/>
              </p:nvSpPr>
              <p:spPr bwMode="auto">
                <a:xfrm rot="10800000">
                  <a:off x="13068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80" name="원호 21879"/>
                <p:cNvSpPr/>
                <p:nvPr/>
              </p:nvSpPr>
              <p:spPr bwMode="auto">
                <a:xfrm rot="5400000">
                  <a:off x="1598400" y="5029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21881" name="원호 21880"/>
                <p:cNvSpPr/>
                <p:nvPr/>
              </p:nvSpPr>
              <p:spPr bwMode="auto">
                <a:xfrm rot="16200000">
                  <a:off x="1306800" y="3373200"/>
                  <a:ext cx="1008000" cy="1008000"/>
                </a:xfrm>
                <a:prstGeom prst="arc">
                  <a:avLst/>
                </a:prstGeom>
                <a:noFill/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ctr" defTabSz="914400" rtl="0" eaLnBrk="1" fontAlgn="base" latinLnBrk="1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ko-KR" alt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cxnSp>
              <p:nvCxnSpPr>
                <p:cNvPr id="21882" name="직선 연결선 21881"/>
                <p:cNvCxnSpPr/>
                <p:nvPr/>
              </p:nvCxnSpPr>
              <p:spPr bwMode="auto">
                <a:xfrm>
                  <a:off x="1809228" y="3373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83" name="직선 연결선 21882"/>
                <p:cNvCxnSpPr/>
                <p:nvPr/>
              </p:nvCxnSpPr>
              <p:spPr bwMode="auto">
                <a:xfrm>
                  <a:off x="1809228" y="6037200"/>
                  <a:ext cx="288000" cy="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84" name="직선 연결선 21883"/>
                <p:cNvCxnSpPr/>
                <p:nvPr/>
              </p:nvCxnSpPr>
              <p:spPr bwMode="auto">
                <a:xfrm>
                  <a:off x="13068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1885" name="직선 연결선 21884"/>
                <p:cNvCxnSpPr/>
                <p:nvPr/>
              </p:nvCxnSpPr>
              <p:spPr bwMode="auto">
                <a:xfrm>
                  <a:off x="2606400" y="3875688"/>
                  <a:ext cx="0" cy="1656000"/>
                </a:xfrm>
                <a:prstGeom prst="line">
                  <a:avLst/>
                </a:prstGeom>
                <a:solidFill>
                  <a:schemeClr val="accent1"/>
                </a:solidFill>
                <a:ln w="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grpSp>
        <p:nvGrpSpPr>
          <p:cNvPr id="23057" name="그룹 23056"/>
          <p:cNvGrpSpPr/>
          <p:nvPr/>
        </p:nvGrpSpPr>
        <p:grpSpPr>
          <a:xfrm>
            <a:off x="3960000" y="4910400"/>
            <a:ext cx="777960" cy="266400"/>
            <a:chOff x="3960000" y="648000"/>
            <a:chExt cx="777960" cy="266400"/>
          </a:xfrm>
        </p:grpSpPr>
        <p:grpSp>
          <p:nvGrpSpPr>
            <p:cNvPr id="23511" name="그룹 23510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3637" name="원호 2363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38" name="원호 2363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39" name="원호 2363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40" name="원호 2363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41" name="직선 연결선 2364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42" name="직선 연결선 2364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43" name="직선 연결선 2364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44" name="직선 연결선 2364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645" name="원호 2364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46" name="원호 2364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47" name="원호 2364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48" name="원호 2364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49" name="직선 연결선 2364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50" name="직선 연결선 2364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51" name="직선 연결선 2365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52" name="직선 연결선 2365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653" name="원호 2365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54" name="원호 2365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55" name="원호 2365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56" name="원호 2365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57" name="직선 연결선 2365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58" name="직선 연결선 2365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59" name="직선 연결선 2365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60" name="직선 연결선 2365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512" name="그룹 23511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3613" name="원호 2361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14" name="원호 2361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15" name="원호 2361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16" name="원호 2361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17" name="직선 연결선 2361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18" name="직선 연결선 2361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19" name="직선 연결선 2361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20" name="직선 연결선 2361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621" name="원호 2362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22" name="원호 2362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23" name="원호 2362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24" name="원호 2362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25" name="직선 연결선 2362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26" name="직선 연결선 2362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27" name="직선 연결선 2362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28" name="직선 연결선 2362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629" name="원호 2362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30" name="원호 2362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31" name="원호 2363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32" name="원호 2363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33" name="직선 연결선 2363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34" name="직선 연결선 2363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35" name="직선 연결선 2363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36" name="직선 연결선 2363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513" name="그룹 23512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3589" name="원호 2358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90" name="원호 2358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91" name="원호 2359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92" name="원호 2359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93" name="직선 연결선 2359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94" name="직선 연결선 2359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95" name="직선 연결선 2359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96" name="직선 연결선 2359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97" name="원호 2359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98" name="원호 2359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99" name="원호 2359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00" name="원호 2359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01" name="직선 연결선 2360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02" name="직선 연결선 2360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03" name="직선 연결선 2360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04" name="직선 연결선 2360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605" name="원호 2360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06" name="원호 2360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07" name="원호 2360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608" name="원호 2360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609" name="직선 연결선 2360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10" name="직선 연결선 2360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11" name="직선 연결선 2361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612" name="직선 연결선 2361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514" name="그룹 2351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3565" name="원호 2356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66" name="원호 2356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67" name="원호 2356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68" name="원호 2356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69" name="직선 연결선 2356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70" name="직선 연결선 2356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71" name="직선 연결선 2357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72" name="직선 연결선 2357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73" name="원호 2357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74" name="원호 2357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75" name="원호 2357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76" name="원호 2357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77" name="직선 연결선 2357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78" name="직선 연결선 2357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79" name="직선 연결선 2357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80" name="직선 연결선 2357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81" name="원호 2358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82" name="원호 2358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83" name="원호 2358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84" name="원호 2358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85" name="직선 연결선 2358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86" name="직선 연결선 2358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87" name="직선 연결선 2358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88" name="직선 연결선 2358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515" name="그룹 23514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3541" name="원호 2354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42" name="원호 2354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43" name="원호 2354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44" name="원호 2354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45" name="직선 연결선 2354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46" name="직선 연결선 2354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47" name="직선 연결선 2354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48" name="직선 연결선 2354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49" name="원호 2354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50" name="원호 2354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51" name="원호 2355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52" name="원호 2355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53" name="직선 연결선 2355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54" name="직선 연결선 2355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55" name="직선 연결선 2355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56" name="직선 연결선 2355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57" name="원호 2355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58" name="원호 2355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59" name="원호 2355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60" name="원호 2355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61" name="직선 연결선 2356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62" name="직선 연결선 2356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63" name="직선 연결선 2356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64" name="직선 연결선 2356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516" name="그룹 23515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3517" name="원호 2351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18" name="원호 2351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19" name="원호 2351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20" name="원호 2351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21" name="직선 연결선 2352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22" name="직선 연결선 2352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23" name="직선 연결선 2352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24" name="직선 연결선 2352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25" name="원호 2352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26" name="원호 2352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27" name="원호 2352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28" name="원호 2352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29" name="직선 연결선 2352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30" name="직선 연결선 2352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31" name="직선 연결선 2353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32" name="직선 연결선 2353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33" name="원호 2353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34" name="원호 2353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35" name="원호 2353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36" name="원호 2353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37" name="직선 연결선 2353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38" name="직선 연결선 2353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39" name="직선 연결선 2353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40" name="직선 연결선 2353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058" name="그룹 23057"/>
          <p:cNvGrpSpPr/>
          <p:nvPr/>
        </p:nvGrpSpPr>
        <p:grpSpPr>
          <a:xfrm>
            <a:off x="3960000" y="5176800"/>
            <a:ext cx="777960" cy="266400"/>
            <a:chOff x="3960000" y="648000"/>
            <a:chExt cx="777960" cy="266400"/>
          </a:xfrm>
        </p:grpSpPr>
        <p:grpSp>
          <p:nvGrpSpPr>
            <p:cNvPr id="23361" name="그룹 23360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3487" name="원호 2348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88" name="원호 2348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89" name="원호 2348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90" name="원호 2348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91" name="직선 연결선 2349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92" name="직선 연결선 2349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93" name="직선 연결선 2349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94" name="직선 연결선 2349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95" name="원호 2349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96" name="원호 2349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97" name="원호 2349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98" name="원호 2349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99" name="직선 연결선 2349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00" name="직선 연결선 2349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01" name="직선 연결선 2350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02" name="직선 연결선 2350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503" name="원호 2350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04" name="원호 2350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05" name="원호 2350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506" name="원호 2350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507" name="직선 연결선 2350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08" name="직선 연결선 2350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09" name="직선 연결선 2350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510" name="직선 연결선 2350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362" name="그룹 23361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3463" name="원호 2346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64" name="원호 2346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65" name="원호 2346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66" name="원호 2346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67" name="직선 연결선 2346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68" name="직선 연결선 2346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69" name="직선 연결선 2346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70" name="직선 연결선 2346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71" name="원호 2347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72" name="원호 2347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73" name="원호 2347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74" name="원호 2347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75" name="직선 연결선 2347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76" name="직선 연결선 2347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77" name="직선 연결선 2347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78" name="직선 연결선 2347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79" name="원호 2347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80" name="원호 2347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81" name="원호 2348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82" name="원호 2348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83" name="직선 연결선 2348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84" name="직선 연결선 2348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85" name="직선 연결선 2348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86" name="직선 연결선 2348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363" name="그룹 23362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3439" name="원호 2343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40" name="원호 2343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41" name="원호 2344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42" name="원호 2344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43" name="직선 연결선 2344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44" name="직선 연결선 2344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45" name="직선 연결선 2344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46" name="직선 연결선 2344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47" name="원호 2344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48" name="원호 2344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49" name="원호 2344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50" name="원호 2344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51" name="직선 연결선 2345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52" name="직선 연결선 2345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53" name="직선 연결선 2345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54" name="직선 연결선 2345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55" name="원호 2345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56" name="원호 2345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57" name="원호 2345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58" name="원호 2345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59" name="직선 연결선 2345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60" name="직선 연결선 2345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61" name="직선 연결선 2346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62" name="직선 연결선 2346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364" name="그룹 2336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3415" name="원호 2341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16" name="원호 2341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17" name="원호 2341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18" name="원호 2341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19" name="직선 연결선 2341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20" name="직선 연결선 2341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21" name="직선 연결선 2342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22" name="직선 연결선 2342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23" name="원호 2342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24" name="원호 2342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25" name="원호 2342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26" name="원호 2342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27" name="직선 연결선 2342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28" name="직선 연결선 2342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29" name="직선 연결선 2342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30" name="직선 연결선 2342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31" name="원호 2343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32" name="원호 2343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33" name="원호 2343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34" name="원호 2343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35" name="직선 연결선 2343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36" name="직선 연결선 2343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37" name="직선 연결선 2343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38" name="직선 연결선 2343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365" name="그룹 23364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3391" name="원호 2339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92" name="원호 2339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93" name="원호 2339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94" name="원호 2339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95" name="직선 연결선 2339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96" name="직선 연결선 2339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97" name="직선 연결선 2339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98" name="직선 연결선 2339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99" name="원호 2339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00" name="원호 2339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01" name="원호 2340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02" name="원호 2340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03" name="직선 연결선 2340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04" name="직선 연결선 2340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05" name="직선 연결선 2340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06" name="직선 연결선 2340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407" name="원호 2340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08" name="원호 2340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09" name="원호 2340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410" name="원호 2340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411" name="직선 연결선 2341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12" name="직선 연결선 2341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13" name="직선 연결선 2341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414" name="직선 연결선 2341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366" name="그룹 23365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3367" name="원호 2336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68" name="원호 2336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69" name="원호 2336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70" name="원호 2336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71" name="직선 연결선 2337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72" name="직선 연결선 2337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73" name="직선 연결선 2337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74" name="직선 연결선 2337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75" name="원호 2337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76" name="원호 2337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77" name="원호 2337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78" name="원호 2337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79" name="직선 연결선 2337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80" name="직선 연결선 2337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81" name="직선 연결선 2338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82" name="직선 연결선 2338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83" name="원호 2338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84" name="원호 2338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85" name="원호 2338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86" name="원호 2338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87" name="직선 연결선 2338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88" name="직선 연결선 2338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89" name="직선 연결선 2338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90" name="직선 연결선 2338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059" name="그룹 23058"/>
          <p:cNvGrpSpPr/>
          <p:nvPr/>
        </p:nvGrpSpPr>
        <p:grpSpPr>
          <a:xfrm>
            <a:off x="3960000" y="5443200"/>
            <a:ext cx="777960" cy="266400"/>
            <a:chOff x="3960000" y="648000"/>
            <a:chExt cx="777960" cy="266400"/>
          </a:xfrm>
        </p:grpSpPr>
        <p:grpSp>
          <p:nvGrpSpPr>
            <p:cNvPr id="23211" name="그룹 23210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3337" name="원호 2333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38" name="원호 2333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39" name="원호 2333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40" name="원호 2333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41" name="직선 연결선 2334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42" name="직선 연결선 2334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43" name="직선 연결선 2334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44" name="직선 연결선 2334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45" name="원호 2334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46" name="원호 2334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47" name="원호 2334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48" name="원호 2334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49" name="직선 연결선 2334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50" name="직선 연결선 2334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51" name="직선 연결선 2335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52" name="직선 연결선 2335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53" name="원호 2335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54" name="원호 2335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55" name="원호 2335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56" name="원호 2335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57" name="직선 연결선 2335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58" name="직선 연결선 2335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59" name="직선 연결선 2335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60" name="직선 연결선 2335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212" name="그룹 23211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3313" name="원호 2331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14" name="원호 2331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15" name="원호 2331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16" name="원호 2331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17" name="직선 연결선 2331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18" name="직선 연결선 2331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19" name="직선 연결선 2331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20" name="직선 연결선 2331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21" name="원호 2332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22" name="원호 2332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23" name="원호 2332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24" name="원호 2332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25" name="직선 연결선 2332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26" name="직선 연결선 2332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27" name="직선 연결선 2332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28" name="직선 연결선 2332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29" name="원호 2332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30" name="원호 2332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31" name="원호 2333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32" name="원호 2333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33" name="직선 연결선 2333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34" name="직선 연결선 2333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35" name="직선 연결선 2333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36" name="직선 연결선 2333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213" name="그룹 23212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3289" name="원호 2328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90" name="원호 2328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91" name="원호 2329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92" name="원호 2329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93" name="직선 연결선 2329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94" name="직선 연결선 2329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95" name="직선 연결선 2329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96" name="직선 연결선 2329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97" name="원호 2329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98" name="원호 2329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99" name="원호 2329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00" name="원호 2329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01" name="직선 연결선 2330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02" name="직선 연결선 2330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03" name="직선 연결선 2330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04" name="직선 연결선 2330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305" name="원호 2330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06" name="원호 2330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07" name="원호 2330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308" name="원호 2330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309" name="직선 연결선 2330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10" name="직선 연결선 2330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11" name="직선 연결선 2331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312" name="직선 연결선 2331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214" name="그룹 2321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3265" name="원호 2326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66" name="원호 2326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67" name="원호 2326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68" name="원호 2326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69" name="직선 연결선 2326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70" name="직선 연결선 2326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71" name="직선 연결선 2327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72" name="직선 연결선 2327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73" name="원호 2327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74" name="원호 2327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75" name="원호 2327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76" name="원호 2327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77" name="직선 연결선 2327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78" name="직선 연결선 2327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79" name="직선 연결선 2327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80" name="직선 연결선 2327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81" name="원호 2328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82" name="원호 2328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83" name="원호 2328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84" name="원호 2328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85" name="직선 연결선 2328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86" name="직선 연결선 2328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87" name="직선 연결선 2328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88" name="직선 연결선 2328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215" name="그룹 23214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3241" name="원호 2324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42" name="원호 2324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43" name="원호 2324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44" name="원호 2324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45" name="직선 연결선 2324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46" name="직선 연결선 2324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47" name="직선 연결선 2324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48" name="직선 연결선 2324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49" name="원호 2324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50" name="원호 2324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51" name="원호 2325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52" name="원호 2325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53" name="직선 연결선 2325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54" name="직선 연결선 2325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55" name="직선 연결선 2325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56" name="직선 연결선 2325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57" name="원호 2325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58" name="원호 2325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59" name="원호 2325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60" name="원호 2325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61" name="직선 연결선 2326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62" name="직선 연결선 2326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63" name="직선 연결선 2326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64" name="직선 연결선 2326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216" name="그룹 23215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3217" name="원호 2321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18" name="원호 2321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19" name="원호 2321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20" name="원호 2321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21" name="직선 연결선 2322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22" name="직선 연결선 2322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23" name="직선 연결선 2322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24" name="직선 연결선 2322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25" name="원호 2322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26" name="원호 2322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27" name="원호 2322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28" name="원호 2322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29" name="직선 연결선 2322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30" name="직선 연결선 2322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31" name="직선 연결선 2323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32" name="직선 연결선 2323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33" name="원호 2323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34" name="원호 2323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35" name="원호 2323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36" name="원호 2323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37" name="직선 연결선 2323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38" name="직선 연결선 2323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39" name="직선 연결선 2323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40" name="직선 연결선 2323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060" name="그룹 23059"/>
          <p:cNvGrpSpPr/>
          <p:nvPr/>
        </p:nvGrpSpPr>
        <p:grpSpPr>
          <a:xfrm>
            <a:off x="3960000" y="5709600"/>
            <a:ext cx="777960" cy="266400"/>
            <a:chOff x="3960000" y="648000"/>
            <a:chExt cx="777960" cy="266400"/>
          </a:xfrm>
        </p:grpSpPr>
        <p:grpSp>
          <p:nvGrpSpPr>
            <p:cNvPr id="23061" name="그룹 23060"/>
            <p:cNvGrpSpPr/>
            <p:nvPr/>
          </p:nvGrpSpPr>
          <p:grpSpPr>
            <a:xfrm>
              <a:off x="3960000" y="648000"/>
              <a:ext cx="129960" cy="266400"/>
              <a:chOff x="1306800" y="3373200"/>
              <a:chExt cx="1299600" cy="2664000"/>
            </a:xfrm>
          </p:grpSpPr>
          <p:sp>
            <p:nvSpPr>
              <p:cNvPr id="23187" name="원호 2318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88" name="원호 2318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89" name="원호 2318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90" name="원호 2318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91" name="직선 연결선 2319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92" name="직선 연결선 2319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93" name="직선 연결선 2319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94" name="직선 연결선 2319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95" name="원호 2319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96" name="원호 2319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97" name="원호 2319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98" name="원호 2319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99" name="직선 연결선 2319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00" name="직선 연결선 2319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01" name="직선 연결선 2320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02" name="직선 연결선 2320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203" name="원호 2320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04" name="원호 2320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05" name="원호 2320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206" name="원호 2320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207" name="직선 연결선 2320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08" name="직선 연결선 2320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09" name="직선 연결선 2320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210" name="직선 연결선 2320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062" name="그룹 23061"/>
            <p:cNvGrpSpPr/>
            <p:nvPr/>
          </p:nvGrpSpPr>
          <p:grpSpPr>
            <a:xfrm>
              <a:off x="4089555" y="648000"/>
              <a:ext cx="129960" cy="266400"/>
              <a:chOff x="1306800" y="3373200"/>
              <a:chExt cx="1299600" cy="2664000"/>
            </a:xfrm>
          </p:grpSpPr>
          <p:sp>
            <p:nvSpPr>
              <p:cNvPr id="23163" name="원호 23162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64" name="원호 23163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65" name="원호 23164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66" name="원호 23165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67" name="직선 연결선 23166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68" name="직선 연결선 23167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69" name="직선 연결선 23168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70" name="직선 연결선 23169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71" name="원호 23170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72" name="원호 23171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73" name="원호 23172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74" name="원호 23173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75" name="직선 연결선 23174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76" name="직선 연결선 23175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77" name="직선 연결선 23176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78" name="직선 연결선 23177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79" name="원호 23178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80" name="원호 23179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81" name="원호 23180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82" name="원호 23181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83" name="직선 연결선 23182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84" name="직선 연결선 23183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85" name="직선 연결선 23184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86" name="직선 연결선 23185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063" name="그룹 23062"/>
            <p:cNvGrpSpPr/>
            <p:nvPr/>
          </p:nvGrpSpPr>
          <p:grpSpPr>
            <a:xfrm>
              <a:off x="4219200" y="648000"/>
              <a:ext cx="129960" cy="266400"/>
              <a:chOff x="1306800" y="3373200"/>
              <a:chExt cx="1299600" cy="2664000"/>
            </a:xfrm>
          </p:grpSpPr>
          <p:sp>
            <p:nvSpPr>
              <p:cNvPr id="23139" name="원호 23138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40" name="원호 23139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41" name="원호 23140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42" name="원호 23141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43" name="직선 연결선 23142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44" name="직선 연결선 23143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45" name="직선 연결선 23144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46" name="직선 연결선 23145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47" name="원호 23146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48" name="원호 23147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49" name="원호 23148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50" name="원호 23149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51" name="직선 연결선 23150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52" name="직선 연결선 23151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53" name="직선 연결선 23152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54" name="직선 연결선 23153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55" name="원호 23154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56" name="원호 23155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57" name="원호 23156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58" name="원호 23157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59" name="직선 연결선 23158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60" name="직선 연결선 23159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61" name="직선 연결선 23160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62" name="직선 연결선 23161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064" name="그룹 23063"/>
            <p:cNvGrpSpPr/>
            <p:nvPr/>
          </p:nvGrpSpPr>
          <p:grpSpPr>
            <a:xfrm>
              <a:off x="4348800" y="648000"/>
              <a:ext cx="129960" cy="266400"/>
              <a:chOff x="1306800" y="3373200"/>
              <a:chExt cx="1299600" cy="2664000"/>
            </a:xfrm>
          </p:grpSpPr>
          <p:sp>
            <p:nvSpPr>
              <p:cNvPr id="23115" name="원호 23114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16" name="원호 23115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17" name="원호 23116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18" name="원호 23117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19" name="직선 연결선 23118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20" name="직선 연결선 23119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21" name="직선 연결선 23120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22" name="직선 연결선 23121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23" name="원호 23122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24" name="원호 23123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25" name="원호 23124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26" name="원호 23125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27" name="직선 연결선 23126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28" name="직선 연결선 23127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29" name="직선 연결선 23128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30" name="직선 연결선 23129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31" name="원호 23130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32" name="원호 23131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33" name="원호 23132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34" name="원호 23133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35" name="직선 연결선 23134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36" name="직선 연결선 23135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37" name="직선 연결선 23136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38" name="직선 연결선 23137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065" name="그룹 23064"/>
            <p:cNvGrpSpPr/>
            <p:nvPr/>
          </p:nvGrpSpPr>
          <p:grpSpPr>
            <a:xfrm>
              <a:off x="4478400" y="648000"/>
              <a:ext cx="129960" cy="266400"/>
              <a:chOff x="1306800" y="3373200"/>
              <a:chExt cx="1299600" cy="2664000"/>
            </a:xfrm>
          </p:grpSpPr>
          <p:sp>
            <p:nvSpPr>
              <p:cNvPr id="23091" name="원호 23090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92" name="원호 23091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93" name="원호 23092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94" name="원호 23093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95" name="직선 연결선 23094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96" name="직선 연결선 23095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97" name="직선 연결선 23096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98" name="직선 연결선 23097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99" name="원호 23098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00" name="원호 23099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01" name="원호 23100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02" name="원호 23101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03" name="직선 연결선 23102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04" name="직선 연결선 23103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05" name="직선 연결선 23104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06" name="직선 연결선 23105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107" name="원호 23106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08" name="원호 23107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09" name="원호 23108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110" name="원호 23109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111" name="직선 연결선 23110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12" name="직선 연결선 23111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13" name="직선 연결선 23112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114" name="직선 연결선 23113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3066" name="그룹 23065"/>
            <p:cNvGrpSpPr/>
            <p:nvPr/>
          </p:nvGrpSpPr>
          <p:grpSpPr>
            <a:xfrm>
              <a:off x="4608000" y="648000"/>
              <a:ext cx="129960" cy="266400"/>
              <a:chOff x="1306800" y="3373200"/>
              <a:chExt cx="1299600" cy="2664000"/>
            </a:xfrm>
          </p:grpSpPr>
          <p:sp>
            <p:nvSpPr>
              <p:cNvPr id="23067" name="원호 23066"/>
              <p:cNvSpPr/>
              <p:nvPr/>
            </p:nvSpPr>
            <p:spPr bwMode="auto">
              <a:xfrm>
                <a:off x="1885381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68" name="원호 23067"/>
              <p:cNvSpPr/>
              <p:nvPr/>
            </p:nvSpPr>
            <p:spPr bwMode="auto">
              <a:xfrm rot="10800000">
                <a:off x="1593228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69" name="원호 23068"/>
              <p:cNvSpPr/>
              <p:nvPr/>
            </p:nvSpPr>
            <p:spPr bwMode="auto">
              <a:xfrm rot="5400000">
                <a:off x="1885381" y="5315540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70" name="원호 23069"/>
              <p:cNvSpPr/>
              <p:nvPr/>
            </p:nvSpPr>
            <p:spPr bwMode="auto">
              <a:xfrm rot="16200000">
                <a:off x="1593228" y="3659688"/>
                <a:ext cx="432000" cy="432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71" name="직선 연결선 23070"/>
              <p:cNvCxnSpPr/>
              <p:nvPr/>
            </p:nvCxnSpPr>
            <p:spPr bwMode="auto">
              <a:xfrm>
                <a:off x="1809228" y="3659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72" name="직선 연결선 23071"/>
              <p:cNvCxnSpPr/>
              <p:nvPr/>
            </p:nvCxnSpPr>
            <p:spPr bwMode="auto">
              <a:xfrm>
                <a:off x="1809228" y="5747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73" name="직선 연결선 23072"/>
              <p:cNvCxnSpPr/>
              <p:nvPr/>
            </p:nvCxnSpPr>
            <p:spPr bwMode="auto">
              <a:xfrm>
                <a:off x="1593228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74" name="직선 연결선 23073"/>
              <p:cNvCxnSpPr/>
              <p:nvPr/>
            </p:nvCxnSpPr>
            <p:spPr bwMode="auto">
              <a:xfrm>
                <a:off x="2317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75" name="원호 23074"/>
              <p:cNvSpPr/>
              <p:nvPr/>
            </p:nvSpPr>
            <p:spPr bwMode="auto">
              <a:xfrm>
                <a:off x="1669381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76" name="원호 23075"/>
              <p:cNvSpPr/>
              <p:nvPr/>
            </p:nvSpPr>
            <p:spPr bwMode="auto">
              <a:xfrm rot="10800000">
                <a:off x="1377228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77" name="원호 23076"/>
              <p:cNvSpPr/>
              <p:nvPr/>
            </p:nvSpPr>
            <p:spPr bwMode="auto">
              <a:xfrm rot="5400000">
                <a:off x="1669381" y="5099540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78" name="원호 23077"/>
              <p:cNvSpPr/>
              <p:nvPr/>
            </p:nvSpPr>
            <p:spPr bwMode="auto">
              <a:xfrm rot="16200000">
                <a:off x="1377228" y="3443688"/>
                <a:ext cx="864000" cy="864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79" name="직선 연결선 23078"/>
              <p:cNvCxnSpPr/>
              <p:nvPr/>
            </p:nvCxnSpPr>
            <p:spPr bwMode="auto">
              <a:xfrm>
                <a:off x="1809228" y="3443688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80" name="직선 연결선 23079"/>
              <p:cNvCxnSpPr/>
              <p:nvPr/>
            </p:nvCxnSpPr>
            <p:spPr bwMode="auto">
              <a:xfrm>
                <a:off x="1809228" y="596354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81" name="직선 연결선 23080"/>
              <p:cNvCxnSpPr/>
              <p:nvPr/>
            </p:nvCxnSpPr>
            <p:spPr bwMode="auto">
              <a:xfrm>
                <a:off x="1377228" y="3875687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82" name="직선 연결선 23081"/>
              <p:cNvCxnSpPr/>
              <p:nvPr/>
            </p:nvCxnSpPr>
            <p:spPr bwMode="auto">
              <a:xfrm>
                <a:off x="2533381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083" name="원호 23082"/>
              <p:cNvSpPr/>
              <p:nvPr/>
            </p:nvSpPr>
            <p:spPr bwMode="auto">
              <a:xfrm>
                <a:off x="15984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84" name="원호 23083"/>
              <p:cNvSpPr/>
              <p:nvPr/>
            </p:nvSpPr>
            <p:spPr bwMode="auto">
              <a:xfrm rot="10800000">
                <a:off x="13068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85" name="원호 23084"/>
              <p:cNvSpPr/>
              <p:nvPr/>
            </p:nvSpPr>
            <p:spPr bwMode="auto">
              <a:xfrm rot="5400000">
                <a:off x="1598400" y="5029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23086" name="원호 23085"/>
              <p:cNvSpPr/>
              <p:nvPr/>
            </p:nvSpPr>
            <p:spPr bwMode="auto">
              <a:xfrm rot="16200000">
                <a:off x="1306800" y="3373200"/>
                <a:ext cx="1008000" cy="1008000"/>
              </a:xfrm>
              <a:prstGeom prst="arc">
                <a:avLst/>
              </a:prstGeom>
              <a:noFill/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1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ko-KR" alt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맑은 고딕" pitchFamily="50" charset="-127"/>
                  <a:ea typeface="맑은 고딕" pitchFamily="50" charset="-127"/>
                </a:endParaRPr>
              </a:p>
            </p:txBody>
          </p:sp>
          <p:cxnSp>
            <p:nvCxnSpPr>
              <p:cNvPr id="23087" name="직선 연결선 23086"/>
              <p:cNvCxnSpPr/>
              <p:nvPr/>
            </p:nvCxnSpPr>
            <p:spPr bwMode="auto">
              <a:xfrm>
                <a:off x="1809228" y="3373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88" name="직선 연결선 23087"/>
              <p:cNvCxnSpPr/>
              <p:nvPr/>
            </p:nvCxnSpPr>
            <p:spPr bwMode="auto">
              <a:xfrm>
                <a:off x="1809228" y="6037200"/>
                <a:ext cx="288000" cy="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89" name="직선 연결선 23088"/>
              <p:cNvCxnSpPr/>
              <p:nvPr/>
            </p:nvCxnSpPr>
            <p:spPr bwMode="auto">
              <a:xfrm>
                <a:off x="13068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090" name="직선 연결선 23089"/>
              <p:cNvCxnSpPr/>
              <p:nvPr/>
            </p:nvCxnSpPr>
            <p:spPr bwMode="auto">
              <a:xfrm>
                <a:off x="2606400" y="3875688"/>
                <a:ext cx="0" cy="1656000"/>
              </a:xfrm>
              <a:prstGeom prst="line">
                <a:avLst/>
              </a:prstGeom>
              <a:solidFill>
                <a:schemeClr val="accent1"/>
              </a:solidFill>
              <a:ln w="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661" name="그룹 23660"/>
          <p:cNvGrpSpPr/>
          <p:nvPr/>
        </p:nvGrpSpPr>
        <p:grpSpPr>
          <a:xfrm>
            <a:off x="5025600" y="792000"/>
            <a:ext cx="114840" cy="215280"/>
            <a:chOff x="4402800" y="3574800"/>
            <a:chExt cx="1148400" cy="2152800"/>
          </a:xfrm>
        </p:grpSpPr>
        <p:sp>
          <p:nvSpPr>
            <p:cNvPr id="23662" name="원호 2366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63" name="원호 2366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64" name="원호 2366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65" name="원호 2366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666" name="직선 연결선 2366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67" name="직선 연결선 2366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68" name="직선 연결선 2366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69" name="직선 연결선 2366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670" name="원호 2366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71" name="원호 2367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72" name="원호 2367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73" name="원호 2367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674" name="직선 연결선 2367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75" name="직선 연결선 2367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76" name="직선 연결선 2367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77" name="직선 연결선 2367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678" name="원호 2367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79" name="원호 2367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80" name="원호 2367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81" name="원호 2368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682" name="직선 연결선 2368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83" name="직선 연결선 2368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84" name="직선 연결선 2368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85" name="직선 연결선 2368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711" name="그룹 23710"/>
          <p:cNvGrpSpPr/>
          <p:nvPr/>
        </p:nvGrpSpPr>
        <p:grpSpPr>
          <a:xfrm>
            <a:off x="5140800" y="792000"/>
            <a:ext cx="114840" cy="215280"/>
            <a:chOff x="4402800" y="3574800"/>
            <a:chExt cx="1148400" cy="2152800"/>
          </a:xfrm>
        </p:grpSpPr>
        <p:sp>
          <p:nvSpPr>
            <p:cNvPr id="23712" name="원호 237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13" name="원호 237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14" name="원호 237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15" name="원호 237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16" name="직선 연결선 237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17" name="직선 연결선 237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18" name="직선 연결선 237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19" name="직선 연결선 237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20" name="원호 237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21" name="원호 237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22" name="원호 237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23" name="원호 237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24" name="직선 연결선 237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25" name="직선 연결선 237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26" name="직선 연결선 237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27" name="직선 연결선 237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28" name="원호 237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29" name="원호 237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30" name="원호 237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31" name="원호 237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32" name="직선 연결선 237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33" name="직선 연결선 237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34" name="직선 연결선 237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35" name="직선 연결선 237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736" name="그룹 23735"/>
          <p:cNvGrpSpPr/>
          <p:nvPr/>
        </p:nvGrpSpPr>
        <p:grpSpPr>
          <a:xfrm>
            <a:off x="5256000" y="792000"/>
            <a:ext cx="114840" cy="215280"/>
            <a:chOff x="4402800" y="3574800"/>
            <a:chExt cx="1148400" cy="2152800"/>
          </a:xfrm>
        </p:grpSpPr>
        <p:sp>
          <p:nvSpPr>
            <p:cNvPr id="23737" name="원호 237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38" name="원호 237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39" name="원호 237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40" name="원호 237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41" name="직선 연결선 237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42" name="직선 연결선 237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43" name="직선 연결선 237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44" name="직선 연결선 237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45" name="원호 237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46" name="원호 237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47" name="원호 237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48" name="원호 237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49" name="직선 연결선 237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50" name="직선 연결선 237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51" name="직선 연결선 237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52" name="직선 연결선 237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53" name="원호 237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54" name="원호 237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55" name="원호 237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56" name="원호 237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57" name="직선 연결선 237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58" name="직선 연결선 237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59" name="직선 연결선 237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60" name="직선 연결선 237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761" name="그룹 23760"/>
          <p:cNvGrpSpPr/>
          <p:nvPr/>
        </p:nvGrpSpPr>
        <p:grpSpPr>
          <a:xfrm>
            <a:off x="5371200" y="792000"/>
            <a:ext cx="114840" cy="215280"/>
            <a:chOff x="4402800" y="3574800"/>
            <a:chExt cx="1148400" cy="2152800"/>
          </a:xfrm>
        </p:grpSpPr>
        <p:sp>
          <p:nvSpPr>
            <p:cNvPr id="23762" name="원호 2376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63" name="원호 2376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64" name="원호 2376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65" name="원호 2376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66" name="직선 연결선 2376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67" name="직선 연결선 2376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68" name="직선 연결선 2376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69" name="직선 연결선 2376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70" name="원호 2376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71" name="원호 2377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72" name="원호 2377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73" name="원호 2377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74" name="직선 연결선 2377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75" name="직선 연결선 2377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76" name="직선 연결선 2377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77" name="직선 연결선 2377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78" name="원호 2377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79" name="원호 2377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80" name="원호 2377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81" name="원호 2378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82" name="직선 연결선 2378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83" name="직선 연결선 2378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84" name="직선 연결선 2378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85" name="직선 연결선 2378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086" name="그룹 24085"/>
          <p:cNvGrpSpPr/>
          <p:nvPr/>
        </p:nvGrpSpPr>
        <p:grpSpPr>
          <a:xfrm>
            <a:off x="5486400" y="792000"/>
            <a:ext cx="114840" cy="215280"/>
            <a:chOff x="4402800" y="3574800"/>
            <a:chExt cx="1148400" cy="2152800"/>
          </a:xfrm>
        </p:grpSpPr>
        <p:sp>
          <p:nvSpPr>
            <p:cNvPr id="24087" name="원호 2408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88" name="원호 2408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89" name="원호 2408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90" name="원호 2408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091" name="직선 연결선 2409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092" name="직선 연결선 2409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093" name="직선 연결선 2409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094" name="직선 연결선 2409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095" name="원호 2409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96" name="원호 2409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97" name="원호 2409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098" name="원호 2409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099" name="직선 연결선 2409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00" name="직선 연결선 2409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01" name="직선 연결선 2410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02" name="직선 연결선 2410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03" name="원호 2410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04" name="원호 2410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05" name="원호 2410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06" name="원호 2410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07" name="직선 연결선 2410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08" name="직선 연결선 2410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09" name="직선 연결선 2410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10" name="직선 연결선 2410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11" name="그룹 24110"/>
          <p:cNvGrpSpPr/>
          <p:nvPr/>
        </p:nvGrpSpPr>
        <p:grpSpPr>
          <a:xfrm>
            <a:off x="5601600" y="792000"/>
            <a:ext cx="114840" cy="215280"/>
            <a:chOff x="4402800" y="3574800"/>
            <a:chExt cx="1148400" cy="2152800"/>
          </a:xfrm>
        </p:grpSpPr>
        <p:sp>
          <p:nvSpPr>
            <p:cNvPr id="24112" name="원호 241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13" name="원호 241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14" name="원호 241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15" name="원호 241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16" name="직선 연결선 241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17" name="직선 연결선 241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18" name="직선 연결선 241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19" name="직선 연결선 241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20" name="원호 241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21" name="원호 241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22" name="원호 241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23" name="원호 241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24" name="직선 연결선 241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25" name="직선 연결선 241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26" name="직선 연결선 241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27" name="직선 연결선 241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28" name="원호 241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29" name="원호 241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30" name="원호 241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31" name="원호 241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32" name="직선 연결선 241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33" name="직선 연결선 241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34" name="직선 연결선 241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35" name="직선 연결선 241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36" name="그룹 24135"/>
          <p:cNvGrpSpPr/>
          <p:nvPr/>
        </p:nvGrpSpPr>
        <p:grpSpPr>
          <a:xfrm>
            <a:off x="5716800" y="792000"/>
            <a:ext cx="114840" cy="215280"/>
            <a:chOff x="4402800" y="3574800"/>
            <a:chExt cx="1148400" cy="2152800"/>
          </a:xfrm>
        </p:grpSpPr>
        <p:sp>
          <p:nvSpPr>
            <p:cNvPr id="24137" name="원호 241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38" name="원호 241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39" name="원호 241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40" name="원호 241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41" name="직선 연결선 241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42" name="직선 연결선 241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43" name="직선 연결선 241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44" name="직선 연결선 241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45" name="원호 241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46" name="원호 241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47" name="원호 241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48" name="원호 241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49" name="직선 연결선 241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50" name="직선 연결선 241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51" name="직선 연결선 241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52" name="직선 연결선 241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53" name="원호 241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54" name="원호 241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55" name="원호 241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56" name="원호 241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57" name="직선 연결선 241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58" name="직선 연결선 241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59" name="직선 연결선 241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60" name="직선 연결선 241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61" name="그룹 24160"/>
          <p:cNvGrpSpPr/>
          <p:nvPr/>
        </p:nvGrpSpPr>
        <p:grpSpPr>
          <a:xfrm>
            <a:off x="5832000" y="792000"/>
            <a:ext cx="114840" cy="215280"/>
            <a:chOff x="4402800" y="3574800"/>
            <a:chExt cx="1148400" cy="2152800"/>
          </a:xfrm>
        </p:grpSpPr>
        <p:sp>
          <p:nvSpPr>
            <p:cNvPr id="24162" name="원호 2416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63" name="원호 2416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64" name="원호 2416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65" name="원호 2416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66" name="직선 연결선 2416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67" name="직선 연결선 2416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68" name="직선 연결선 2416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69" name="직선 연결선 2416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70" name="원호 2416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71" name="원호 2417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72" name="원호 2417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73" name="원호 2417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74" name="직선 연결선 2417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75" name="직선 연결선 2417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76" name="직선 연결선 2417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77" name="직선 연결선 2417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178" name="원호 2417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79" name="원호 2417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80" name="원호 2417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81" name="원호 2418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82" name="직선 연결선 2418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83" name="직선 연결선 2418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84" name="직선 연결선 2418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185" name="직선 연결선 2418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88" name="그룹 24387"/>
          <p:cNvGrpSpPr/>
          <p:nvPr/>
        </p:nvGrpSpPr>
        <p:grpSpPr>
          <a:xfrm>
            <a:off x="5025600" y="1008000"/>
            <a:ext cx="114840" cy="215280"/>
            <a:chOff x="4402800" y="3574800"/>
            <a:chExt cx="1148400" cy="2152800"/>
          </a:xfrm>
        </p:grpSpPr>
        <p:sp>
          <p:nvSpPr>
            <p:cNvPr id="24764" name="원호 2476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65" name="원호 2476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66" name="원호 2476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67" name="원호 2476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68" name="직선 연결선 2476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69" name="직선 연결선 2476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70" name="직선 연결선 2476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71" name="직선 연결선 2477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72" name="원호 2477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73" name="원호 2477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74" name="원호 2477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75" name="원호 2477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76" name="직선 연결선 2477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77" name="직선 연결선 2477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78" name="직선 연결선 2477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79" name="직선 연결선 2477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80" name="원호 2477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81" name="원호 2478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82" name="원호 2478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83" name="원호 2478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84" name="직선 연결선 2478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85" name="직선 연결선 2478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86" name="직선 연결선 2478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87" name="직선 연결선 2478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89" name="그룹 24388"/>
          <p:cNvGrpSpPr/>
          <p:nvPr/>
        </p:nvGrpSpPr>
        <p:grpSpPr>
          <a:xfrm>
            <a:off x="5140800" y="1008000"/>
            <a:ext cx="114840" cy="215280"/>
            <a:chOff x="4402800" y="3574800"/>
            <a:chExt cx="1148400" cy="2152800"/>
          </a:xfrm>
        </p:grpSpPr>
        <p:sp>
          <p:nvSpPr>
            <p:cNvPr id="24740" name="원호 2473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41" name="원호 2474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42" name="원호 2474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43" name="원호 2474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44" name="직선 연결선 2474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45" name="직선 연결선 2474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46" name="직선 연결선 2474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47" name="직선 연결선 2474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48" name="원호 2474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49" name="원호 2474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50" name="원호 2474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51" name="원호 2475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52" name="직선 연결선 2475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53" name="직선 연결선 2475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54" name="직선 연결선 2475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55" name="직선 연결선 2475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56" name="원호 2475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57" name="원호 2475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58" name="원호 2475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59" name="원호 2475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60" name="직선 연결선 2475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61" name="직선 연결선 2476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62" name="직선 연결선 2476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63" name="직선 연결선 2476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0" name="그룹 24389"/>
          <p:cNvGrpSpPr/>
          <p:nvPr/>
        </p:nvGrpSpPr>
        <p:grpSpPr>
          <a:xfrm>
            <a:off x="5256000" y="1008000"/>
            <a:ext cx="114840" cy="215280"/>
            <a:chOff x="4402800" y="3574800"/>
            <a:chExt cx="1148400" cy="2152800"/>
          </a:xfrm>
        </p:grpSpPr>
        <p:sp>
          <p:nvSpPr>
            <p:cNvPr id="24716" name="원호 2471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17" name="원호 2471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18" name="원호 2471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19" name="원호 2471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20" name="직선 연결선 2471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21" name="직선 연결선 2472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22" name="직선 연결선 2472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23" name="직선 연결선 2472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24" name="원호 2472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25" name="원호 2472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26" name="원호 2472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27" name="원호 2472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28" name="직선 연결선 2472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29" name="직선 연결선 2472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30" name="직선 연결선 2472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31" name="직선 연결선 2473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32" name="원호 2473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33" name="원호 2473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34" name="원호 2473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35" name="원호 2473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36" name="직선 연결선 2473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37" name="직선 연결선 2473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38" name="직선 연결선 2473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39" name="직선 연결선 2473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1" name="그룹 24390"/>
          <p:cNvGrpSpPr/>
          <p:nvPr/>
        </p:nvGrpSpPr>
        <p:grpSpPr>
          <a:xfrm>
            <a:off x="5371200" y="1008000"/>
            <a:ext cx="114840" cy="215280"/>
            <a:chOff x="4402800" y="3574800"/>
            <a:chExt cx="1148400" cy="2152800"/>
          </a:xfrm>
        </p:grpSpPr>
        <p:sp>
          <p:nvSpPr>
            <p:cNvPr id="24692" name="원호 2469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93" name="원호 2469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94" name="원호 2469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95" name="원호 2469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96" name="직선 연결선 2469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97" name="직선 연결선 2469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98" name="직선 연결선 2469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99" name="직선 연결선 2469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00" name="원호 2469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01" name="원호 2470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02" name="원호 2470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03" name="원호 2470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04" name="직선 연결선 2470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05" name="직선 연결선 2470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06" name="직선 연결선 2470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07" name="직선 연결선 2470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708" name="원호 2470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09" name="원호 2470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10" name="원호 2470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711" name="원호 2471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712" name="직선 연결선 2471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13" name="직선 연결선 2471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14" name="직선 연결선 2471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15" name="직선 연결선 2471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2" name="그룹 24391"/>
          <p:cNvGrpSpPr/>
          <p:nvPr/>
        </p:nvGrpSpPr>
        <p:grpSpPr>
          <a:xfrm>
            <a:off x="5486400" y="1008000"/>
            <a:ext cx="114840" cy="215280"/>
            <a:chOff x="4402800" y="3574800"/>
            <a:chExt cx="1148400" cy="2152800"/>
          </a:xfrm>
        </p:grpSpPr>
        <p:sp>
          <p:nvSpPr>
            <p:cNvPr id="24668" name="원호 2466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69" name="원호 2466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70" name="원호 2466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71" name="원호 2467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72" name="직선 연결선 2467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73" name="직선 연결선 2467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74" name="직선 연결선 2467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75" name="직선 연결선 2467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76" name="원호 2467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77" name="원호 2467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78" name="원호 2467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79" name="원호 2467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80" name="직선 연결선 2467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81" name="직선 연결선 2468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82" name="직선 연결선 2468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83" name="직선 연결선 2468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84" name="원호 2468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85" name="원호 2468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86" name="원호 2468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87" name="원호 2468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88" name="직선 연결선 2468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89" name="직선 연결선 2468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90" name="직선 연결선 2468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91" name="직선 연결선 2469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3" name="그룹 24392"/>
          <p:cNvGrpSpPr/>
          <p:nvPr/>
        </p:nvGrpSpPr>
        <p:grpSpPr>
          <a:xfrm>
            <a:off x="5601600" y="1008000"/>
            <a:ext cx="114840" cy="215280"/>
            <a:chOff x="4402800" y="3574800"/>
            <a:chExt cx="1148400" cy="2152800"/>
          </a:xfrm>
        </p:grpSpPr>
        <p:sp>
          <p:nvSpPr>
            <p:cNvPr id="24644" name="원호 2464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45" name="원호 2464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46" name="원호 2464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47" name="원호 2464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48" name="직선 연결선 2464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49" name="직선 연결선 2464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50" name="직선 연결선 2464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51" name="직선 연결선 2465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52" name="원호 2465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53" name="원호 2465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54" name="원호 2465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55" name="원호 2465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56" name="직선 연결선 2465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57" name="직선 연결선 2465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58" name="직선 연결선 2465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59" name="직선 연결선 2465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60" name="원호 2465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61" name="원호 2466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62" name="원호 2466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63" name="원호 2466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64" name="직선 연결선 2466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65" name="직선 연결선 2466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66" name="직선 연결선 2466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67" name="직선 연결선 2466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4" name="그룹 24393"/>
          <p:cNvGrpSpPr/>
          <p:nvPr/>
        </p:nvGrpSpPr>
        <p:grpSpPr>
          <a:xfrm>
            <a:off x="5716800" y="1008000"/>
            <a:ext cx="114840" cy="215280"/>
            <a:chOff x="4402800" y="3574800"/>
            <a:chExt cx="1148400" cy="2152800"/>
          </a:xfrm>
        </p:grpSpPr>
        <p:sp>
          <p:nvSpPr>
            <p:cNvPr id="24620" name="원호 2461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21" name="원호 2462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22" name="원호 2462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23" name="원호 2462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24" name="직선 연결선 2462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25" name="직선 연결선 2462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26" name="직선 연결선 2462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27" name="직선 연결선 2462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28" name="원호 2462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29" name="원호 2462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30" name="원호 2462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31" name="원호 2463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32" name="직선 연결선 2463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33" name="직선 연결선 2463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34" name="직선 연결선 2463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35" name="직선 연결선 2463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36" name="원호 2463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37" name="원호 2463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38" name="원호 2463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39" name="원호 2463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40" name="직선 연결선 2463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41" name="직선 연결선 2464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42" name="직선 연결선 2464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43" name="직선 연결선 2464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5" name="그룹 24394"/>
          <p:cNvGrpSpPr/>
          <p:nvPr/>
        </p:nvGrpSpPr>
        <p:grpSpPr>
          <a:xfrm>
            <a:off x="5832000" y="1008000"/>
            <a:ext cx="114840" cy="215280"/>
            <a:chOff x="4402800" y="3574800"/>
            <a:chExt cx="1148400" cy="2152800"/>
          </a:xfrm>
        </p:grpSpPr>
        <p:sp>
          <p:nvSpPr>
            <p:cNvPr id="24596" name="원호 2459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97" name="원호 2459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98" name="원호 2459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99" name="원호 2459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00" name="직선 연결선 2459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01" name="직선 연결선 2460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02" name="직선 연결선 2460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03" name="직선 연결선 2460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04" name="원호 2460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05" name="원호 2460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06" name="원호 2460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07" name="원호 2460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08" name="직선 연결선 2460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09" name="직선 연결선 2460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10" name="직선 연결선 2460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11" name="직선 연결선 2461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612" name="원호 2461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13" name="원호 2461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14" name="원호 2461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615" name="원호 2461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616" name="직선 연결선 2461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17" name="직선 연결선 2461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18" name="직선 연결선 2461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19" name="직선 연결선 2461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89" name="그룹 24788"/>
          <p:cNvGrpSpPr/>
          <p:nvPr/>
        </p:nvGrpSpPr>
        <p:grpSpPr>
          <a:xfrm>
            <a:off x="5025600" y="1224000"/>
            <a:ext cx="114840" cy="215280"/>
            <a:chOff x="4402800" y="3574800"/>
            <a:chExt cx="1148400" cy="2152800"/>
          </a:xfrm>
        </p:grpSpPr>
        <p:sp>
          <p:nvSpPr>
            <p:cNvPr id="25565" name="원호 255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66" name="원호 255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67" name="원호 255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68" name="원호 255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69" name="직선 연결선 255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70" name="직선 연결선 255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71" name="직선 연결선 255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72" name="직선 연결선 255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73" name="원호 255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74" name="원호 255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75" name="원호 255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76" name="원호 255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77" name="직선 연결선 255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78" name="직선 연결선 255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79" name="직선 연결선 255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80" name="직선 연결선 255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81" name="원호 255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82" name="원호 255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83" name="원호 255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84" name="원호 255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85" name="직선 연결선 255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86" name="직선 연결선 255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87" name="직선 연결선 255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88" name="직선 연결선 255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0" name="그룹 24789"/>
          <p:cNvGrpSpPr/>
          <p:nvPr/>
        </p:nvGrpSpPr>
        <p:grpSpPr>
          <a:xfrm>
            <a:off x="5140800" y="1224000"/>
            <a:ext cx="114840" cy="215280"/>
            <a:chOff x="4402800" y="3574800"/>
            <a:chExt cx="1148400" cy="2152800"/>
          </a:xfrm>
        </p:grpSpPr>
        <p:sp>
          <p:nvSpPr>
            <p:cNvPr id="25541" name="원호 255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42" name="원호 255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43" name="원호 255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44" name="원호 255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45" name="직선 연결선 255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46" name="직선 연결선 255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47" name="직선 연결선 255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48" name="직선 연결선 255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49" name="원호 255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50" name="원호 255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51" name="원호 255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52" name="원호 255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53" name="직선 연결선 255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54" name="직선 연결선 255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55" name="직선 연결선 255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56" name="직선 연결선 255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57" name="원호 255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58" name="원호 255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59" name="원호 255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60" name="원호 255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61" name="직선 연결선 255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62" name="직선 연결선 255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63" name="직선 연결선 255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64" name="직선 연결선 255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1" name="그룹 24790"/>
          <p:cNvGrpSpPr/>
          <p:nvPr/>
        </p:nvGrpSpPr>
        <p:grpSpPr>
          <a:xfrm>
            <a:off x="5256000" y="1224000"/>
            <a:ext cx="114840" cy="215280"/>
            <a:chOff x="4402800" y="3574800"/>
            <a:chExt cx="1148400" cy="2152800"/>
          </a:xfrm>
        </p:grpSpPr>
        <p:sp>
          <p:nvSpPr>
            <p:cNvPr id="25517" name="원호 255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18" name="원호 255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19" name="원호 255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20" name="원호 255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21" name="직선 연결선 255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22" name="직선 연결선 255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23" name="직선 연결선 255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24" name="직선 연결선 255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25" name="원호 255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26" name="원호 255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27" name="원호 255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28" name="원호 255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29" name="직선 연결선 255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30" name="직선 연결선 255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31" name="직선 연결선 255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32" name="직선 연결선 255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33" name="원호 255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34" name="원호 255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35" name="원호 255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36" name="원호 255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37" name="직선 연결선 255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38" name="직선 연결선 255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39" name="직선 연결선 255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40" name="직선 연결선 255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2" name="그룹 24791"/>
          <p:cNvGrpSpPr/>
          <p:nvPr/>
        </p:nvGrpSpPr>
        <p:grpSpPr>
          <a:xfrm>
            <a:off x="5371200" y="1224000"/>
            <a:ext cx="114840" cy="215280"/>
            <a:chOff x="4402800" y="3574800"/>
            <a:chExt cx="1148400" cy="2152800"/>
          </a:xfrm>
        </p:grpSpPr>
        <p:sp>
          <p:nvSpPr>
            <p:cNvPr id="25493" name="원호 254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94" name="원호 254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95" name="원호 254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96" name="원호 254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97" name="직선 연결선 254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98" name="직선 연결선 254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99" name="직선 연결선 254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00" name="직선 연결선 254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01" name="원호 255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02" name="원호 255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03" name="원호 255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04" name="원호 255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05" name="직선 연결선 255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06" name="직선 연결선 255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07" name="직선 연결선 255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08" name="직선 연결선 255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09" name="원호 255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10" name="원호 255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11" name="원호 255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512" name="원호 255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513" name="직선 연결선 255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14" name="직선 연결선 255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15" name="직선 연결선 255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16" name="직선 연결선 255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3" name="그룹 24792"/>
          <p:cNvGrpSpPr/>
          <p:nvPr/>
        </p:nvGrpSpPr>
        <p:grpSpPr>
          <a:xfrm>
            <a:off x="5486400" y="1224000"/>
            <a:ext cx="114840" cy="215280"/>
            <a:chOff x="4402800" y="3574800"/>
            <a:chExt cx="1148400" cy="2152800"/>
          </a:xfrm>
        </p:grpSpPr>
        <p:sp>
          <p:nvSpPr>
            <p:cNvPr id="25469" name="원호 254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70" name="원호 254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71" name="원호 254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72" name="원호 254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73" name="직선 연결선 254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74" name="직선 연결선 254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75" name="직선 연결선 254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76" name="직선 연결선 254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77" name="원호 254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78" name="원호 254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79" name="원호 254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80" name="원호 254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81" name="직선 연결선 254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82" name="직선 연결선 254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83" name="직선 연결선 254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84" name="직선 연결선 254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85" name="원호 254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86" name="원호 254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87" name="원호 254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88" name="원호 254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89" name="직선 연결선 254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90" name="직선 연결선 254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91" name="직선 연결선 254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92" name="직선 연결선 254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4" name="그룹 24793"/>
          <p:cNvGrpSpPr/>
          <p:nvPr/>
        </p:nvGrpSpPr>
        <p:grpSpPr>
          <a:xfrm>
            <a:off x="5601600" y="1224000"/>
            <a:ext cx="114840" cy="215280"/>
            <a:chOff x="4402800" y="3574800"/>
            <a:chExt cx="1148400" cy="2152800"/>
          </a:xfrm>
        </p:grpSpPr>
        <p:sp>
          <p:nvSpPr>
            <p:cNvPr id="25445" name="원호 254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46" name="원호 254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47" name="원호 254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48" name="원호 254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49" name="직선 연결선 254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50" name="직선 연결선 254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51" name="직선 연결선 254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52" name="직선 연결선 254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53" name="원호 254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54" name="원호 254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55" name="원호 254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56" name="원호 254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57" name="직선 연결선 254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58" name="직선 연결선 254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59" name="직선 연결선 254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60" name="직선 연결선 254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61" name="원호 254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62" name="원호 254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63" name="원호 254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64" name="원호 254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65" name="직선 연결선 254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66" name="직선 연결선 254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67" name="직선 연결선 254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68" name="직선 연결선 254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5" name="그룹 24794"/>
          <p:cNvGrpSpPr/>
          <p:nvPr/>
        </p:nvGrpSpPr>
        <p:grpSpPr>
          <a:xfrm>
            <a:off x="5716800" y="1224000"/>
            <a:ext cx="114840" cy="215280"/>
            <a:chOff x="4402800" y="3574800"/>
            <a:chExt cx="1148400" cy="2152800"/>
          </a:xfrm>
        </p:grpSpPr>
        <p:sp>
          <p:nvSpPr>
            <p:cNvPr id="25421" name="원호 254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22" name="원호 254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23" name="원호 254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24" name="원호 254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25" name="직선 연결선 254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26" name="직선 연결선 254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27" name="직선 연결선 254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28" name="직선 연결선 254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29" name="원호 254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30" name="원호 254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31" name="원호 254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32" name="원호 254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33" name="직선 연결선 254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34" name="직선 연결선 254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35" name="직선 연결선 254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36" name="직선 연결선 254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37" name="원호 254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38" name="원호 254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39" name="원호 254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40" name="원호 254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41" name="직선 연결선 254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42" name="직선 연결선 254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43" name="직선 연결선 254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44" name="직선 연결선 254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6" name="그룹 24795"/>
          <p:cNvGrpSpPr/>
          <p:nvPr/>
        </p:nvGrpSpPr>
        <p:grpSpPr>
          <a:xfrm>
            <a:off x="5832000" y="1224000"/>
            <a:ext cx="114840" cy="215280"/>
            <a:chOff x="4402800" y="3574800"/>
            <a:chExt cx="1148400" cy="2152800"/>
          </a:xfrm>
        </p:grpSpPr>
        <p:sp>
          <p:nvSpPr>
            <p:cNvPr id="25397" name="원호 253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98" name="원호 253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99" name="원호 253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00" name="원호 253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01" name="직선 연결선 254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02" name="직선 연결선 254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03" name="직선 연결선 254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04" name="직선 연결선 254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05" name="원호 254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06" name="원호 254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07" name="원호 254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08" name="원호 254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09" name="직선 연결선 254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10" name="직선 연결선 254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11" name="직선 연결선 254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12" name="직선 연결선 254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13" name="원호 254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14" name="원호 254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15" name="원호 254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416" name="원호 254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417" name="직선 연결선 254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18" name="직선 연결선 254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19" name="직선 연결선 254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20" name="직선 연결선 254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5" name="그룹 24804"/>
          <p:cNvGrpSpPr/>
          <p:nvPr/>
        </p:nvGrpSpPr>
        <p:grpSpPr>
          <a:xfrm>
            <a:off x="5025600" y="1440000"/>
            <a:ext cx="114840" cy="215280"/>
            <a:chOff x="4402800" y="3574800"/>
            <a:chExt cx="1148400" cy="2152800"/>
          </a:xfrm>
        </p:grpSpPr>
        <p:sp>
          <p:nvSpPr>
            <p:cNvPr id="25181" name="원호 251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82" name="원호 251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83" name="원호 251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84" name="원호 251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85" name="직선 연결선 251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86" name="직선 연결선 251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87" name="직선 연결선 251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88" name="직선 연결선 251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89" name="원호 251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90" name="원호 251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91" name="원호 251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92" name="원호 251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93" name="직선 연결선 251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94" name="직선 연결선 251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95" name="직선 연결선 251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96" name="직선 연결선 251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97" name="원호 251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98" name="원호 251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99" name="원호 251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00" name="원호 251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01" name="직선 연결선 252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02" name="직선 연결선 252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03" name="직선 연결선 252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04" name="직선 연결선 252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6" name="그룹 24805"/>
          <p:cNvGrpSpPr/>
          <p:nvPr/>
        </p:nvGrpSpPr>
        <p:grpSpPr>
          <a:xfrm>
            <a:off x="5140800" y="1440000"/>
            <a:ext cx="114840" cy="215280"/>
            <a:chOff x="4402800" y="3574800"/>
            <a:chExt cx="1148400" cy="2152800"/>
          </a:xfrm>
        </p:grpSpPr>
        <p:sp>
          <p:nvSpPr>
            <p:cNvPr id="25157" name="원호 251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58" name="원호 251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59" name="원호 251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60" name="원호 251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61" name="직선 연결선 251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62" name="직선 연결선 251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63" name="직선 연결선 251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64" name="직선 연결선 251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65" name="원호 251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66" name="원호 251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67" name="원호 251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68" name="원호 251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69" name="직선 연결선 251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70" name="직선 연결선 251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71" name="직선 연결선 251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72" name="직선 연결선 251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73" name="원호 251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74" name="원호 251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75" name="원호 251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76" name="원호 251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77" name="직선 연결선 251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78" name="직선 연결선 251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79" name="직선 연결선 251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80" name="직선 연결선 251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7" name="그룹 24806"/>
          <p:cNvGrpSpPr/>
          <p:nvPr/>
        </p:nvGrpSpPr>
        <p:grpSpPr>
          <a:xfrm>
            <a:off x="5256000" y="1440000"/>
            <a:ext cx="114840" cy="215280"/>
            <a:chOff x="4402800" y="3574800"/>
            <a:chExt cx="1148400" cy="2152800"/>
          </a:xfrm>
        </p:grpSpPr>
        <p:sp>
          <p:nvSpPr>
            <p:cNvPr id="25133" name="원호 2513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34" name="원호 2513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35" name="원호 2513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36" name="원호 2513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37" name="직선 연결선 2513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38" name="직선 연결선 2513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39" name="직선 연결선 2513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40" name="직선 연결선 2513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41" name="원호 2514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42" name="원호 2514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43" name="원호 2514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44" name="원호 2514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45" name="직선 연결선 2514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46" name="직선 연결선 2514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47" name="직선 연결선 2514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48" name="직선 연결선 2514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49" name="원호 2514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50" name="원호 2514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51" name="원호 2515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52" name="원호 2515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53" name="직선 연결선 2515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54" name="직선 연결선 2515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55" name="직선 연결선 2515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56" name="직선 연결선 2515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8" name="그룹 24807"/>
          <p:cNvGrpSpPr/>
          <p:nvPr/>
        </p:nvGrpSpPr>
        <p:grpSpPr>
          <a:xfrm>
            <a:off x="5371200" y="1440000"/>
            <a:ext cx="114840" cy="215280"/>
            <a:chOff x="4402800" y="3574800"/>
            <a:chExt cx="1148400" cy="2152800"/>
          </a:xfrm>
        </p:grpSpPr>
        <p:sp>
          <p:nvSpPr>
            <p:cNvPr id="25109" name="원호 2510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10" name="원호 2510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11" name="원호 2511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12" name="원호 2511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13" name="직선 연결선 2511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14" name="직선 연결선 2511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15" name="직선 연결선 2511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16" name="직선 연결선 2511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17" name="원호 2511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18" name="원호 2511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19" name="원호 2511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20" name="원호 2511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21" name="직선 연결선 2512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22" name="직선 연결선 2512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23" name="직선 연결선 2512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24" name="직선 연결선 2512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25" name="원호 2512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26" name="원호 2512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27" name="원호 2512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28" name="원호 2512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29" name="직선 연결선 2512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30" name="직선 연결선 2512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31" name="직선 연결선 2513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32" name="직선 연결선 2513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9" name="그룹 24808"/>
          <p:cNvGrpSpPr/>
          <p:nvPr/>
        </p:nvGrpSpPr>
        <p:grpSpPr>
          <a:xfrm>
            <a:off x="5486400" y="1440000"/>
            <a:ext cx="114840" cy="215280"/>
            <a:chOff x="4402800" y="3574800"/>
            <a:chExt cx="1148400" cy="2152800"/>
          </a:xfrm>
        </p:grpSpPr>
        <p:sp>
          <p:nvSpPr>
            <p:cNvPr id="25085" name="원호 2508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86" name="원호 2508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87" name="원호 2508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88" name="원호 2508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89" name="직선 연결선 2508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90" name="직선 연결선 2508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91" name="직선 연결선 2509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92" name="직선 연결선 2509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93" name="원호 2509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94" name="원호 2509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95" name="원호 2509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96" name="원호 2509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97" name="직선 연결선 2509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98" name="직선 연결선 2509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99" name="직선 연결선 2509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00" name="직선 연결선 2509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101" name="원호 2510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02" name="원호 2510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03" name="원호 2510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104" name="원호 2510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105" name="직선 연결선 2510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06" name="직선 연결선 2510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07" name="직선 연결선 2510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08" name="직선 연결선 2510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0" name="그룹 24809"/>
          <p:cNvGrpSpPr/>
          <p:nvPr/>
        </p:nvGrpSpPr>
        <p:grpSpPr>
          <a:xfrm>
            <a:off x="5601600" y="1440000"/>
            <a:ext cx="114840" cy="215280"/>
            <a:chOff x="4402800" y="3574800"/>
            <a:chExt cx="1148400" cy="2152800"/>
          </a:xfrm>
        </p:grpSpPr>
        <p:sp>
          <p:nvSpPr>
            <p:cNvPr id="25061" name="원호 2506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62" name="원호 2506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63" name="원호 2506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64" name="원호 2506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65" name="직선 연결선 2506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66" name="직선 연결선 2506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67" name="직선 연결선 2506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68" name="직선 연결선 2506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69" name="원호 2506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70" name="원호 2506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71" name="원호 2507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72" name="원호 2507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73" name="직선 연결선 2507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74" name="직선 연결선 2507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75" name="직선 연결선 2507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76" name="직선 연결선 2507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77" name="원호 2507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78" name="원호 2507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79" name="원호 2507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80" name="원호 2507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81" name="직선 연결선 2508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82" name="직선 연결선 2508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83" name="직선 연결선 2508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84" name="직선 연결선 2508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1" name="그룹 24810"/>
          <p:cNvGrpSpPr/>
          <p:nvPr/>
        </p:nvGrpSpPr>
        <p:grpSpPr>
          <a:xfrm>
            <a:off x="5716800" y="1440000"/>
            <a:ext cx="114840" cy="215280"/>
            <a:chOff x="4402800" y="3574800"/>
            <a:chExt cx="1148400" cy="2152800"/>
          </a:xfrm>
        </p:grpSpPr>
        <p:sp>
          <p:nvSpPr>
            <p:cNvPr id="25037" name="원호 250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38" name="원호 250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39" name="원호 250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40" name="원호 250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41" name="직선 연결선 250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42" name="직선 연결선 250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43" name="직선 연결선 250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44" name="직선 연결선 250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45" name="원호 250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46" name="원호 250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47" name="원호 250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48" name="원호 250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49" name="직선 연결선 250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50" name="직선 연결선 250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51" name="직선 연결선 250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52" name="직선 연결선 250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53" name="원호 250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54" name="원호 250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55" name="원호 250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56" name="원호 250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57" name="직선 연결선 250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58" name="직선 연결선 250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59" name="직선 연결선 250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60" name="직선 연결선 250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2" name="그룹 24811"/>
          <p:cNvGrpSpPr/>
          <p:nvPr/>
        </p:nvGrpSpPr>
        <p:grpSpPr>
          <a:xfrm>
            <a:off x="5832000" y="1440000"/>
            <a:ext cx="114840" cy="215280"/>
            <a:chOff x="4402800" y="3574800"/>
            <a:chExt cx="1148400" cy="2152800"/>
          </a:xfrm>
        </p:grpSpPr>
        <p:sp>
          <p:nvSpPr>
            <p:cNvPr id="25013" name="원호 2501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14" name="원호 2501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15" name="원호 2501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16" name="원호 2501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17" name="직선 연결선 2501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18" name="직선 연결선 2501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19" name="직선 연결선 2501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20" name="직선 연결선 2501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21" name="원호 2502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22" name="원호 2502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23" name="원호 2502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24" name="원호 2502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25" name="직선 연결선 2502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26" name="직선 연결선 2502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27" name="직선 연결선 2502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28" name="직선 연결선 2502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29" name="원호 2502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30" name="원호 2502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31" name="원호 2503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32" name="원호 2503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33" name="직선 연결선 2503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34" name="직선 연결선 2503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35" name="직선 연결선 2503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36" name="직선 연결선 2503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0" name="그룹 25589"/>
          <p:cNvGrpSpPr/>
          <p:nvPr/>
        </p:nvGrpSpPr>
        <p:grpSpPr>
          <a:xfrm>
            <a:off x="5025600" y="1656000"/>
            <a:ext cx="114840" cy="215280"/>
            <a:chOff x="4402800" y="3574800"/>
            <a:chExt cx="1148400" cy="2152800"/>
          </a:xfrm>
        </p:grpSpPr>
        <p:sp>
          <p:nvSpPr>
            <p:cNvPr id="27166" name="원호 2716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67" name="원호 2716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68" name="원호 2716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69" name="원호 2716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70" name="직선 연결선 2716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71" name="직선 연결선 2717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72" name="직선 연결선 2717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73" name="직선 연결선 2717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74" name="원호 2717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75" name="원호 2717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76" name="원호 2717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77" name="원호 2717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78" name="직선 연결선 2717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79" name="직선 연결선 2717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80" name="직선 연결선 2717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81" name="직선 연결선 2718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82" name="원호 2718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83" name="원호 2718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84" name="원호 2718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85" name="원호 2718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86" name="직선 연결선 2718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87" name="직선 연결선 2718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88" name="직선 연결선 2718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89" name="직선 연결선 2718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1" name="그룹 25590"/>
          <p:cNvGrpSpPr/>
          <p:nvPr/>
        </p:nvGrpSpPr>
        <p:grpSpPr>
          <a:xfrm>
            <a:off x="5140800" y="1656000"/>
            <a:ext cx="114840" cy="215280"/>
            <a:chOff x="4402800" y="3574800"/>
            <a:chExt cx="1148400" cy="2152800"/>
          </a:xfrm>
        </p:grpSpPr>
        <p:sp>
          <p:nvSpPr>
            <p:cNvPr id="27142" name="원호 2714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43" name="원호 2714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44" name="원호 2714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45" name="원호 2714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46" name="직선 연결선 2714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47" name="직선 연결선 2714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48" name="직선 연결선 2714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49" name="직선 연결선 2714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50" name="원호 2714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51" name="원호 2715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52" name="원호 2715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53" name="원호 2715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54" name="직선 연결선 2715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55" name="직선 연결선 2715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56" name="직선 연결선 2715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57" name="직선 연결선 2715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58" name="원호 2715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59" name="원호 2715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60" name="원호 2715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61" name="원호 2716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62" name="직선 연결선 2716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63" name="직선 연결선 2716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64" name="직선 연결선 2716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65" name="직선 연결선 2716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2" name="그룹 25591"/>
          <p:cNvGrpSpPr/>
          <p:nvPr/>
        </p:nvGrpSpPr>
        <p:grpSpPr>
          <a:xfrm>
            <a:off x="5256000" y="1656000"/>
            <a:ext cx="114840" cy="215280"/>
            <a:chOff x="4402800" y="3574800"/>
            <a:chExt cx="1148400" cy="2152800"/>
          </a:xfrm>
        </p:grpSpPr>
        <p:sp>
          <p:nvSpPr>
            <p:cNvPr id="27118" name="원호 2711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19" name="원호 2711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20" name="원호 2711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21" name="원호 2712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22" name="직선 연결선 2712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23" name="직선 연결선 2712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24" name="직선 연결선 2712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25" name="직선 연결선 2712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26" name="원호 2712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27" name="원호 2712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28" name="원호 2712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29" name="원호 2712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30" name="직선 연결선 2712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31" name="직선 연결선 2713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32" name="직선 연결선 2713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33" name="직선 연결선 2713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34" name="원호 2713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35" name="원호 2713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36" name="원호 2713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37" name="원호 2713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38" name="직선 연결선 2713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39" name="직선 연결선 2713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40" name="직선 연결선 2713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41" name="직선 연결선 2714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3" name="그룹 25592"/>
          <p:cNvGrpSpPr/>
          <p:nvPr/>
        </p:nvGrpSpPr>
        <p:grpSpPr>
          <a:xfrm>
            <a:off x="5371200" y="1656000"/>
            <a:ext cx="114840" cy="215280"/>
            <a:chOff x="4402800" y="3574800"/>
            <a:chExt cx="1148400" cy="2152800"/>
          </a:xfrm>
        </p:grpSpPr>
        <p:sp>
          <p:nvSpPr>
            <p:cNvPr id="27094" name="원호 2709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95" name="원호 2709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96" name="원호 2709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97" name="원호 2709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98" name="직선 연결선 2709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99" name="직선 연결선 2709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00" name="직선 연결선 2709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01" name="직선 연결선 2710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02" name="원호 2710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03" name="원호 2710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04" name="원호 2710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05" name="원호 2710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06" name="직선 연결선 2710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07" name="직선 연결선 2710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08" name="직선 연결선 2710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09" name="직선 연결선 2710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110" name="원호 2710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11" name="원호 2711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12" name="원호 2711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113" name="원호 2711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114" name="직선 연결선 2711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15" name="직선 연결선 2711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16" name="직선 연결선 2711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17" name="직선 연결선 2711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4" name="그룹 25593"/>
          <p:cNvGrpSpPr/>
          <p:nvPr/>
        </p:nvGrpSpPr>
        <p:grpSpPr>
          <a:xfrm>
            <a:off x="5486400" y="1656000"/>
            <a:ext cx="114840" cy="215280"/>
            <a:chOff x="4402800" y="3574800"/>
            <a:chExt cx="1148400" cy="2152800"/>
          </a:xfrm>
        </p:grpSpPr>
        <p:sp>
          <p:nvSpPr>
            <p:cNvPr id="27070" name="원호 2706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71" name="원호 2707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72" name="원호 2707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73" name="원호 2707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74" name="직선 연결선 2707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75" name="직선 연결선 2707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76" name="직선 연결선 2707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77" name="직선 연결선 2707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78" name="원호 2707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79" name="원호 2707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80" name="원호 2707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81" name="원호 2708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82" name="직선 연결선 2708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83" name="직선 연결선 2708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84" name="직선 연결선 2708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85" name="직선 연결선 2708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86" name="원호 2708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87" name="원호 2708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88" name="원호 2708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89" name="원호 2708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90" name="직선 연결선 2708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91" name="직선 연결선 2709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92" name="직선 연결선 2709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93" name="직선 연결선 2709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5" name="그룹 25594"/>
          <p:cNvGrpSpPr/>
          <p:nvPr/>
        </p:nvGrpSpPr>
        <p:grpSpPr>
          <a:xfrm>
            <a:off x="5601600" y="1656000"/>
            <a:ext cx="114840" cy="215280"/>
            <a:chOff x="4402800" y="3574800"/>
            <a:chExt cx="1148400" cy="2152800"/>
          </a:xfrm>
        </p:grpSpPr>
        <p:sp>
          <p:nvSpPr>
            <p:cNvPr id="27046" name="원호 2704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47" name="원호 2704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48" name="원호 2704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49" name="원호 2704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50" name="직선 연결선 2704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51" name="직선 연결선 2705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52" name="직선 연결선 2705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53" name="직선 연결선 2705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54" name="원호 2705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55" name="원호 2705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56" name="원호 2705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57" name="원호 2705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58" name="직선 연결선 2705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59" name="직선 연결선 2705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60" name="직선 연결선 2705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61" name="직선 연결선 2706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62" name="원호 2706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63" name="원호 2706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64" name="원호 2706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65" name="원호 2706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66" name="직선 연결선 2706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67" name="직선 연결선 2706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68" name="직선 연결선 2706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69" name="직선 연결선 2706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6" name="그룹 25595"/>
          <p:cNvGrpSpPr/>
          <p:nvPr/>
        </p:nvGrpSpPr>
        <p:grpSpPr>
          <a:xfrm>
            <a:off x="5716800" y="1656000"/>
            <a:ext cx="114840" cy="215280"/>
            <a:chOff x="4402800" y="3574800"/>
            <a:chExt cx="1148400" cy="2152800"/>
          </a:xfrm>
        </p:grpSpPr>
        <p:sp>
          <p:nvSpPr>
            <p:cNvPr id="27022" name="원호 2702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23" name="원호 2702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24" name="원호 2702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25" name="원호 2702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26" name="직선 연결선 2702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27" name="직선 연결선 2702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28" name="직선 연결선 2702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29" name="직선 연결선 2702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30" name="원호 2702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31" name="원호 2703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32" name="원호 2703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33" name="원호 2703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34" name="직선 연결선 2703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35" name="직선 연결선 2703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36" name="직선 연결선 2703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37" name="직선 연결선 2703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38" name="원호 2703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39" name="원호 2703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40" name="원호 2703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41" name="원호 2704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42" name="직선 연결선 2704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43" name="직선 연결선 2704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44" name="직선 연결선 2704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45" name="직선 연결선 2704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7" name="그룹 25596"/>
          <p:cNvGrpSpPr/>
          <p:nvPr/>
        </p:nvGrpSpPr>
        <p:grpSpPr>
          <a:xfrm>
            <a:off x="5832000" y="1656000"/>
            <a:ext cx="114840" cy="215280"/>
            <a:chOff x="4402800" y="3574800"/>
            <a:chExt cx="1148400" cy="2152800"/>
          </a:xfrm>
        </p:grpSpPr>
        <p:sp>
          <p:nvSpPr>
            <p:cNvPr id="26998" name="원호 2699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99" name="원호 2699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00" name="원호 2699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01" name="원호 2700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02" name="직선 연결선 2700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03" name="직선 연결선 2700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04" name="직선 연결선 2700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05" name="직선 연결선 2700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06" name="원호 2700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07" name="원호 2700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08" name="원호 2700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09" name="원호 2700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10" name="직선 연결선 2700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11" name="직선 연결선 2701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12" name="직선 연결선 2701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13" name="직선 연결선 2701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14" name="원호 2701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15" name="원호 2701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16" name="원호 2701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017" name="원호 2701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018" name="직선 연결선 2701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19" name="직선 연결선 2701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20" name="직선 연결선 2701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21" name="직선 연결선 2702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6" name="그룹 25605"/>
          <p:cNvGrpSpPr/>
          <p:nvPr/>
        </p:nvGrpSpPr>
        <p:grpSpPr>
          <a:xfrm>
            <a:off x="5025600" y="1872000"/>
            <a:ext cx="114840" cy="215280"/>
            <a:chOff x="4402800" y="3574800"/>
            <a:chExt cx="1148400" cy="2152800"/>
          </a:xfrm>
        </p:grpSpPr>
        <p:sp>
          <p:nvSpPr>
            <p:cNvPr id="26782" name="원호 2678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83" name="원호 2678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84" name="원호 2678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85" name="원호 2678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86" name="직선 연결선 2678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87" name="직선 연결선 2678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88" name="직선 연결선 2678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89" name="직선 연결선 2678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90" name="원호 2678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91" name="원호 2679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92" name="원호 2679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93" name="원호 2679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94" name="직선 연결선 2679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95" name="직선 연결선 2679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96" name="직선 연결선 2679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97" name="직선 연결선 2679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98" name="원호 2679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99" name="원호 2679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00" name="원호 2679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01" name="원호 2680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02" name="직선 연결선 2680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03" name="직선 연결선 2680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04" name="직선 연결선 2680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05" name="직선 연결선 2680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7" name="그룹 25606"/>
          <p:cNvGrpSpPr/>
          <p:nvPr/>
        </p:nvGrpSpPr>
        <p:grpSpPr>
          <a:xfrm>
            <a:off x="5140800" y="1872000"/>
            <a:ext cx="114840" cy="215280"/>
            <a:chOff x="4402800" y="3574800"/>
            <a:chExt cx="1148400" cy="2152800"/>
          </a:xfrm>
        </p:grpSpPr>
        <p:sp>
          <p:nvSpPr>
            <p:cNvPr id="26758" name="원호 2675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59" name="원호 2675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60" name="원호 2675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61" name="원호 2676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62" name="직선 연결선 2676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63" name="직선 연결선 2676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64" name="직선 연결선 2676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65" name="직선 연결선 2676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66" name="원호 2676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67" name="원호 2676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68" name="원호 2676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69" name="원호 2676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70" name="직선 연결선 2676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71" name="직선 연결선 2677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72" name="직선 연결선 2677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73" name="직선 연결선 2677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74" name="원호 2677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75" name="원호 2677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76" name="원호 2677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77" name="원호 2677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78" name="직선 연결선 2677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79" name="직선 연결선 2677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80" name="직선 연결선 2677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81" name="직선 연결선 2678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8" name="그룹 25607"/>
          <p:cNvGrpSpPr/>
          <p:nvPr/>
        </p:nvGrpSpPr>
        <p:grpSpPr>
          <a:xfrm>
            <a:off x="5256000" y="1872000"/>
            <a:ext cx="114840" cy="215280"/>
            <a:chOff x="4402800" y="3574800"/>
            <a:chExt cx="1148400" cy="2152800"/>
          </a:xfrm>
        </p:grpSpPr>
        <p:sp>
          <p:nvSpPr>
            <p:cNvPr id="26734" name="원호 2673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35" name="원호 2673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36" name="원호 2673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37" name="원호 2673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38" name="직선 연결선 2673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39" name="직선 연결선 2673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40" name="직선 연결선 2673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41" name="직선 연결선 2674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42" name="원호 2674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43" name="원호 2674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44" name="원호 2674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45" name="원호 2674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46" name="직선 연결선 2674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47" name="직선 연결선 2674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48" name="직선 연결선 2674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49" name="직선 연결선 2674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50" name="원호 2674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51" name="원호 2675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52" name="원호 2675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53" name="원호 2675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54" name="직선 연결선 2675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55" name="직선 연결선 2675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56" name="직선 연결선 2675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57" name="직선 연결선 2675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9" name="그룹 25608"/>
          <p:cNvGrpSpPr/>
          <p:nvPr/>
        </p:nvGrpSpPr>
        <p:grpSpPr>
          <a:xfrm>
            <a:off x="5371200" y="1872000"/>
            <a:ext cx="114840" cy="215280"/>
            <a:chOff x="4402800" y="3574800"/>
            <a:chExt cx="1148400" cy="2152800"/>
          </a:xfrm>
        </p:grpSpPr>
        <p:sp>
          <p:nvSpPr>
            <p:cNvPr id="26710" name="원호 2670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11" name="원호 2671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12" name="원호 2671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13" name="원호 2671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14" name="직선 연결선 2671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15" name="직선 연결선 2671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16" name="직선 연결선 2671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17" name="직선 연결선 2671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18" name="원호 2671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19" name="원호 2671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20" name="원호 2671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21" name="원호 2672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22" name="직선 연결선 2672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23" name="직선 연결선 2672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24" name="직선 연결선 2672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25" name="직선 연결선 2672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26" name="원호 2672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27" name="원호 2672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28" name="원호 2672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29" name="원호 2672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30" name="직선 연결선 2672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31" name="직선 연결선 2673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32" name="직선 연결선 2673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33" name="직선 연결선 2673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0" name="그룹 25609"/>
          <p:cNvGrpSpPr/>
          <p:nvPr/>
        </p:nvGrpSpPr>
        <p:grpSpPr>
          <a:xfrm>
            <a:off x="5486400" y="1872000"/>
            <a:ext cx="114840" cy="215280"/>
            <a:chOff x="4402800" y="3574800"/>
            <a:chExt cx="1148400" cy="2152800"/>
          </a:xfrm>
        </p:grpSpPr>
        <p:sp>
          <p:nvSpPr>
            <p:cNvPr id="26686" name="원호 2668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87" name="원호 2668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88" name="원호 2668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89" name="원호 2668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90" name="직선 연결선 2668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91" name="직선 연결선 2669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92" name="직선 연결선 2669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93" name="직선 연결선 2669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94" name="원호 2669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95" name="원호 2669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96" name="원호 2669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97" name="원호 2669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98" name="직선 연결선 2669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99" name="직선 연결선 2669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00" name="직선 연결선 2669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01" name="직선 연결선 2670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702" name="원호 2670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03" name="원호 2670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04" name="원호 2670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705" name="원호 2670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706" name="직선 연결선 2670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07" name="직선 연결선 2670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08" name="직선 연결선 2670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09" name="직선 연결선 2670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1" name="그룹 25610"/>
          <p:cNvGrpSpPr/>
          <p:nvPr/>
        </p:nvGrpSpPr>
        <p:grpSpPr>
          <a:xfrm>
            <a:off x="5601600" y="1872000"/>
            <a:ext cx="114840" cy="215280"/>
            <a:chOff x="4402800" y="3574800"/>
            <a:chExt cx="1148400" cy="2152800"/>
          </a:xfrm>
        </p:grpSpPr>
        <p:sp>
          <p:nvSpPr>
            <p:cNvPr id="26662" name="원호 2666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63" name="원호 2666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64" name="원호 2666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65" name="원호 2666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66" name="직선 연결선 2666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67" name="직선 연결선 2666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68" name="직선 연결선 2666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69" name="직선 연결선 2666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70" name="원호 2666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71" name="원호 2667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72" name="원호 2667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73" name="원호 2667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74" name="직선 연결선 2667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75" name="직선 연결선 2667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76" name="직선 연결선 2667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77" name="직선 연결선 2667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78" name="원호 2667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79" name="원호 2667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80" name="원호 2667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81" name="원호 2668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82" name="직선 연결선 2668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83" name="직선 연결선 2668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84" name="직선 연결선 2668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85" name="직선 연결선 2668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2" name="그룹 25611"/>
          <p:cNvGrpSpPr/>
          <p:nvPr/>
        </p:nvGrpSpPr>
        <p:grpSpPr>
          <a:xfrm>
            <a:off x="5716800" y="1872000"/>
            <a:ext cx="114840" cy="215280"/>
            <a:chOff x="4402800" y="3574800"/>
            <a:chExt cx="1148400" cy="2152800"/>
          </a:xfrm>
        </p:grpSpPr>
        <p:sp>
          <p:nvSpPr>
            <p:cNvPr id="26638" name="원호 2663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39" name="원호 2663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40" name="원호 2663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41" name="원호 2664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42" name="직선 연결선 2664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43" name="직선 연결선 2664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44" name="직선 연결선 2664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45" name="직선 연결선 2664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46" name="원호 2664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47" name="원호 2664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48" name="원호 2664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49" name="원호 2664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50" name="직선 연결선 2664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51" name="직선 연결선 2665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52" name="직선 연결선 2665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53" name="직선 연결선 2665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54" name="원호 2665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55" name="원호 2665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56" name="원호 2665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57" name="원호 2665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58" name="직선 연결선 2665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59" name="직선 연결선 2665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60" name="직선 연결선 2665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61" name="직선 연결선 2666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3" name="그룹 25612"/>
          <p:cNvGrpSpPr/>
          <p:nvPr/>
        </p:nvGrpSpPr>
        <p:grpSpPr>
          <a:xfrm>
            <a:off x="5832000" y="1872000"/>
            <a:ext cx="114840" cy="215280"/>
            <a:chOff x="4402800" y="3574800"/>
            <a:chExt cx="1148400" cy="2152800"/>
          </a:xfrm>
        </p:grpSpPr>
        <p:sp>
          <p:nvSpPr>
            <p:cNvPr id="26614" name="원호 2661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15" name="원호 2661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16" name="원호 2661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17" name="원호 2661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18" name="직선 연결선 2661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19" name="직선 연결선 2661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20" name="직선 연결선 2661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21" name="직선 연결선 2662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22" name="원호 2662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23" name="원호 2662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24" name="원호 2662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25" name="원호 2662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26" name="직선 연결선 2662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27" name="직선 연결선 2662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28" name="직선 연결선 2662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29" name="직선 연결선 2662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30" name="원호 2662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31" name="원호 2663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32" name="원호 2663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33" name="원호 2663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34" name="직선 연결선 2663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35" name="직선 연결선 2663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36" name="직선 연결선 2663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37" name="직선 연결선 2663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2" name="그룹 25621"/>
          <p:cNvGrpSpPr/>
          <p:nvPr/>
        </p:nvGrpSpPr>
        <p:grpSpPr>
          <a:xfrm>
            <a:off x="5025600" y="2088000"/>
            <a:ext cx="114840" cy="215280"/>
            <a:chOff x="4402800" y="3574800"/>
            <a:chExt cx="1148400" cy="2152800"/>
          </a:xfrm>
        </p:grpSpPr>
        <p:sp>
          <p:nvSpPr>
            <p:cNvPr id="26398" name="원호 2639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99" name="원호 2639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00" name="원호 2639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01" name="원호 2640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02" name="직선 연결선 2640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03" name="직선 연결선 2640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04" name="직선 연결선 2640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05" name="직선 연결선 2640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06" name="원호 2640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07" name="원호 2640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08" name="원호 2640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09" name="원호 2640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10" name="직선 연결선 2640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11" name="직선 연결선 2641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12" name="직선 연결선 2641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13" name="직선 연결선 2641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14" name="원호 2641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15" name="원호 2641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16" name="원호 2641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17" name="원호 2641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18" name="직선 연결선 2641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19" name="직선 연결선 2641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20" name="직선 연결선 2641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21" name="직선 연결선 2642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3" name="그룹 25622"/>
          <p:cNvGrpSpPr/>
          <p:nvPr/>
        </p:nvGrpSpPr>
        <p:grpSpPr>
          <a:xfrm>
            <a:off x="5140800" y="2088000"/>
            <a:ext cx="114840" cy="215280"/>
            <a:chOff x="4402800" y="3574800"/>
            <a:chExt cx="1148400" cy="2152800"/>
          </a:xfrm>
        </p:grpSpPr>
        <p:sp>
          <p:nvSpPr>
            <p:cNvPr id="26374" name="원호 2637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75" name="원호 2637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76" name="원호 2637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77" name="원호 2637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78" name="직선 연결선 2637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79" name="직선 연결선 2637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80" name="직선 연결선 2637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81" name="직선 연결선 2638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82" name="원호 2638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83" name="원호 2638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84" name="원호 2638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85" name="원호 2638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86" name="직선 연결선 2638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87" name="직선 연결선 2638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88" name="직선 연결선 2638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89" name="직선 연결선 2638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90" name="원호 2638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91" name="원호 2639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92" name="원호 2639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93" name="원호 2639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94" name="직선 연결선 2639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95" name="직선 연결선 2639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96" name="직선 연결선 2639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97" name="직선 연결선 2639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4" name="그룹 25623"/>
          <p:cNvGrpSpPr/>
          <p:nvPr/>
        </p:nvGrpSpPr>
        <p:grpSpPr>
          <a:xfrm>
            <a:off x="5256000" y="2088000"/>
            <a:ext cx="114840" cy="215280"/>
            <a:chOff x="4402800" y="3574800"/>
            <a:chExt cx="1148400" cy="2152800"/>
          </a:xfrm>
        </p:grpSpPr>
        <p:sp>
          <p:nvSpPr>
            <p:cNvPr id="26350" name="원호 2634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51" name="원호 2635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52" name="원호 2635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53" name="원호 2635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54" name="직선 연결선 2635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55" name="직선 연결선 2635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56" name="직선 연결선 2635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57" name="직선 연결선 2635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58" name="원호 2635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59" name="원호 2635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60" name="원호 2635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61" name="원호 2636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62" name="직선 연결선 2636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63" name="직선 연결선 2636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64" name="직선 연결선 2636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65" name="직선 연결선 2636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66" name="원호 2636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67" name="원호 2636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68" name="원호 2636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69" name="원호 2636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70" name="직선 연결선 2636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71" name="직선 연결선 2637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72" name="직선 연결선 2637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73" name="직선 연결선 2637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5" name="그룹 25624"/>
          <p:cNvGrpSpPr/>
          <p:nvPr/>
        </p:nvGrpSpPr>
        <p:grpSpPr>
          <a:xfrm>
            <a:off x="5371200" y="2088000"/>
            <a:ext cx="114840" cy="215280"/>
            <a:chOff x="4402800" y="3574800"/>
            <a:chExt cx="1148400" cy="2152800"/>
          </a:xfrm>
        </p:grpSpPr>
        <p:sp>
          <p:nvSpPr>
            <p:cNvPr id="26326" name="원호 2632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27" name="원호 2632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28" name="원호 2632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29" name="원호 2632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30" name="직선 연결선 2632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31" name="직선 연결선 2633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32" name="직선 연결선 2633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33" name="직선 연결선 2633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34" name="원호 2633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35" name="원호 2633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36" name="원호 2633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37" name="원호 2633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38" name="직선 연결선 2633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39" name="직선 연결선 2633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40" name="직선 연결선 2633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41" name="직선 연결선 2634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42" name="원호 2634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43" name="원호 2634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44" name="원호 2634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45" name="원호 2634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46" name="직선 연결선 2634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47" name="직선 연결선 2634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48" name="직선 연결선 2634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49" name="직선 연결선 2634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6" name="그룹 25625"/>
          <p:cNvGrpSpPr/>
          <p:nvPr/>
        </p:nvGrpSpPr>
        <p:grpSpPr>
          <a:xfrm>
            <a:off x="5486400" y="2088000"/>
            <a:ext cx="114840" cy="215280"/>
            <a:chOff x="4402800" y="3574800"/>
            <a:chExt cx="1148400" cy="2152800"/>
          </a:xfrm>
        </p:grpSpPr>
        <p:sp>
          <p:nvSpPr>
            <p:cNvPr id="26302" name="원호 2630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03" name="원호 2630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04" name="원호 2630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05" name="원호 2630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06" name="직선 연결선 2630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07" name="직선 연결선 2630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08" name="직선 연결선 2630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09" name="직선 연결선 2630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10" name="원호 2630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11" name="원호 2631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12" name="원호 2631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13" name="원호 2631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14" name="직선 연결선 2631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15" name="직선 연결선 2631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16" name="직선 연결선 2631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17" name="직선 연결선 2631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318" name="원호 2631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19" name="원호 2631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20" name="원호 2631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321" name="원호 2632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322" name="직선 연결선 2632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23" name="직선 연결선 2632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24" name="직선 연결선 2632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25" name="직선 연결선 2632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7" name="그룹 25626"/>
          <p:cNvGrpSpPr/>
          <p:nvPr/>
        </p:nvGrpSpPr>
        <p:grpSpPr>
          <a:xfrm>
            <a:off x="5601600" y="2088000"/>
            <a:ext cx="114840" cy="215280"/>
            <a:chOff x="4402800" y="3574800"/>
            <a:chExt cx="1148400" cy="2152800"/>
          </a:xfrm>
        </p:grpSpPr>
        <p:sp>
          <p:nvSpPr>
            <p:cNvPr id="26278" name="원호 2627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79" name="원호 2627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80" name="원호 2627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81" name="원호 2628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82" name="직선 연결선 2628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83" name="직선 연결선 2628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84" name="직선 연결선 2628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85" name="직선 연결선 2628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86" name="원호 2628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87" name="원호 2628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88" name="원호 2628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89" name="원호 2628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90" name="직선 연결선 2628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91" name="직선 연결선 2629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92" name="직선 연결선 2629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93" name="직선 연결선 2629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94" name="원호 2629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95" name="원호 2629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96" name="원호 2629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97" name="원호 2629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98" name="직선 연결선 2629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99" name="직선 연결선 2629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00" name="직선 연결선 2629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01" name="직선 연결선 2630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8" name="그룹 25627"/>
          <p:cNvGrpSpPr/>
          <p:nvPr/>
        </p:nvGrpSpPr>
        <p:grpSpPr>
          <a:xfrm>
            <a:off x="5716800" y="2088000"/>
            <a:ext cx="114840" cy="215280"/>
            <a:chOff x="4402800" y="3574800"/>
            <a:chExt cx="1148400" cy="2152800"/>
          </a:xfrm>
        </p:grpSpPr>
        <p:sp>
          <p:nvSpPr>
            <p:cNvPr id="26254" name="원호 2625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55" name="원호 2625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56" name="원호 2625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57" name="원호 2625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58" name="직선 연결선 2625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59" name="직선 연결선 2625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60" name="직선 연결선 2625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61" name="직선 연결선 2626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62" name="원호 2626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63" name="원호 2626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64" name="원호 2626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65" name="원호 2626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66" name="직선 연결선 2626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67" name="직선 연결선 2626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68" name="직선 연결선 2626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69" name="직선 연결선 2626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70" name="원호 2626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71" name="원호 2627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72" name="원호 2627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73" name="원호 2627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74" name="직선 연결선 2627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75" name="직선 연결선 2627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76" name="직선 연결선 2627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77" name="직선 연결선 2627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9" name="그룹 25628"/>
          <p:cNvGrpSpPr/>
          <p:nvPr/>
        </p:nvGrpSpPr>
        <p:grpSpPr>
          <a:xfrm>
            <a:off x="5832000" y="2088000"/>
            <a:ext cx="114840" cy="215280"/>
            <a:chOff x="4402800" y="3574800"/>
            <a:chExt cx="1148400" cy="2152800"/>
          </a:xfrm>
        </p:grpSpPr>
        <p:sp>
          <p:nvSpPr>
            <p:cNvPr id="26230" name="원호 2622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31" name="원호 2623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32" name="원호 2623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33" name="원호 2623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34" name="직선 연결선 2623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35" name="직선 연결선 2623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36" name="직선 연결선 2623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37" name="직선 연결선 2623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38" name="원호 2623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39" name="원호 2623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40" name="원호 2623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41" name="원호 2624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42" name="직선 연결선 2624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43" name="직선 연결선 2624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44" name="직선 연결선 2624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45" name="직선 연결선 2624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46" name="원호 2624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47" name="원호 2624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48" name="원호 2624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49" name="원호 2624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50" name="직선 연결선 2624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51" name="직선 연결선 2625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52" name="직선 연결선 2625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53" name="직선 연결선 2625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8" name="그룹 25637"/>
          <p:cNvGrpSpPr/>
          <p:nvPr/>
        </p:nvGrpSpPr>
        <p:grpSpPr>
          <a:xfrm>
            <a:off x="5025600" y="2304000"/>
            <a:ext cx="114840" cy="215280"/>
            <a:chOff x="4402800" y="3574800"/>
            <a:chExt cx="1148400" cy="2152800"/>
          </a:xfrm>
        </p:grpSpPr>
        <p:sp>
          <p:nvSpPr>
            <p:cNvPr id="26014" name="원호 2601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15" name="원호 2601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16" name="원호 2601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17" name="원호 2601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18" name="직선 연결선 2601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19" name="직선 연결선 2601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20" name="직선 연결선 2601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21" name="직선 연결선 2602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22" name="원호 2602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23" name="원호 2602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24" name="원호 2602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25" name="원호 2602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26" name="직선 연결선 2602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27" name="직선 연결선 2602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28" name="직선 연결선 2602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29" name="직선 연결선 2602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30" name="원호 2602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31" name="원호 2603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32" name="원호 2603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33" name="원호 2603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34" name="직선 연결선 2603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35" name="직선 연결선 2603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36" name="직선 연결선 2603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37" name="직선 연결선 2603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9" name="그룹 25638"/>
          <p:cNvGrpSpPr/>
          <p:nvPr/>
        </p:nvGrpSpPr>
        <p:grpSpPr>
          <a:xfrm>
            <a:off x="5140800" y="2304000"/>
            <a:ext cx="114840" cy="215280"/>
            <a:chOff x="4402800" y="3574800"/>
            <a:chExt cx="1148400" cy="2152800"/>
          </a:xfrm>
        </p:grpSpPr>
        <p:sp>
          <p:nvSpPr>
            <p:cNvPr id="25990" name="원호 2598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91" name="원호 2599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92" name="원호 2599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93" name="원호 2599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94" name="직선 연결선 2599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95" name="직선 연결선 2599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96" name="직선 연결선 2599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97" name="직선 연결선 2599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98" name="원호 2599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99" name="원호 2599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00" name="원호 2599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01" name="원호 2600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02" name="직선 연결선 2600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03" name="직선 연결선 2600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04" name="직선 연결선 2600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05" name="직선 연결선 2600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06" name="원호 2600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07" name="원호 2600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08" name="원호 2600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09" name="원호 2600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10" name="직선 연결선 2600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11" name="직선 연결선 2601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12" name="직선 연결선 2601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13" name="직선 연결선 2601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0" name="그룹 25639"/>
          <p:cNvGrpSpPr/>
          <p:nvPr/>
        </p:nvGrpSpPr>
        <p:grpSpPr>
          <a:xfrm>
            <a:off x="5256000" y="2304000"/>
            <a:ext cx="114840" cy="215280"/>
            <a:chOff x="4402800" y="3574800"/>
            <a:chExt cx="1148400" cy="2152800"/>
          </a:xfrm>
        </p:grpSpPr>
        <p:sp>
          <p:nvSpPr>
            <p:cNvPr id="25966" name="원호 2596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67" name="원호 2596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68" name="원호 2596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69" name="원호 2596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70" name="직선 연결선 2596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71" name="직선 연결선 2597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72" name="직선 연결선 2597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73" name="직선 연결선 2597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74" name="원호 2597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75" name="원호 2597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76" name="원호 2597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77" name="원호 2597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78" name="직선 연결선 2597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79" name="직선 연결선 2597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80" name="직선 연결선 2597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81" name="직선 연결선 2598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82" name="원호 2598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83" name="원호 2598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84" name="원호 2598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85" name="원호 2598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86" name="직선 연결선 2598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87" name="직선 연결선 2598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88" name="직선 연결선 2598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89" name="직선 연결선 2598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1" name="그룹 25640"/>
          <p:cNvGrpSpPr/>
          <p:nvPr/>
        </p:nvGrpSpPr>
        <p:grpSpPr>
          <a:xfrm>
            <a:off x="5371200" y="2304000"/>
            <a:ext cx="114840" cy="215280"/>
            <a:chOff x="4402800" y="3574800"/>
            <a:chExt cx="1148400" cy="2152800"/>
          </a:xfrm>
        </p:grpSpPr>
        <p:sp>
          <p:nvSpPr>
            <p:cNvPr id="25942" name="원호 2594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43" name="원호 2594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44" name="원호 2594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45" name="원호 2594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46" name="직선 연결선 2594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47" name="직선 연결선 2594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48" name="직선 연결선 2594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49" name="직선 연결선 2594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50" name="원호 2594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51" name="원호 2595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52" name="원호 2595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53" name="원호 2595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54" name="직선 연결선 2595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55" name="직선 연결선 2595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56" name="직선 연결선 2595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57" name="직선 연결선 2595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58" name="원호 2595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59" name="원호 2595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60" name="원호 2595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61" name="원호 2596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62" name="직선 연결선 2596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63" name="직선 연결선 2596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64" name="직선 연결선 2596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65" name="직선 연결선 2596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2" name="그룹 25641"/>
          <p:cNvGrpSpPr/>
          <p:nvPr/>
        </p:nvGrpSpPr>
        <p:grpSpPr>
          <a:xfrm>
            <a:off x="5486400" y="2304000"/>
            <a:ext cx="114840" cy="215280"/>
            <a:chOff x="4402800" y="3574800"/>
            <a:chExt cx="1148400" cy="2152800"/>
          </a:xfrm>
        </p:grpSpPr>
        <p:sp>
          <p:nvSpPr>
            <p:cNvPr id="25918" name="원호 2591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19" name="원호 2591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20" name="원호 2591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21" name="원호 2592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22" name="직선 연결선 2592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23" name="직선 연결선 2592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24" name="직선 연결선 2592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25" name="직선 연결선 2592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26" name="원호 2592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27" name="원호 2592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28" name="원호 2592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29" name="원호 2592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30" name="직선 연결선 2592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31" name="직선 연결선 2593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32" name="직선 연결선 2593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33" name="직선 연결선 2593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34" name="원호 2593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35" name="원호 2593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36" name="원호 2593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37" name="원호 2593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38" name="직선 연결선 2593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39" name="직선 연결선 2593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40" name="직선 연결선 2593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41" name="직선 연결선 2594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3" name="그룹 25642"/>
          <p:cNvGrpSpPr/>
          <p:nvPr/>
        </p:nvGrpSpPr>
        <p:grpSpPr>
          <a:xfrm>
            <a:off x="5601600" y="2304000"/>
            <a:ext cx="114840" cy="215280"/>
            <a:chOff x="4402800" y="3574800"/>
            <a:chExt cx="1148400" cy="2152800"/>
          </a:xfrm>
        </p:grpSpPr>
        <p:sp>
          <p:nvSpPr>
            <p:cNvPr id="25894" name="원호 2589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95" name="원호 2589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96" name="원호 2589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97" name="원호 2589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98" name="직선 연결선 2589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99" name="직선 연결선 2589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00" name="직선 연결선 2589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01" name="직선 연결선 2590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02" name="원호 2590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03" name="원호 2590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04" name="원호 2590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05" name="원호 2590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06" name="직선 연결선 2590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07" name="직선 연결선 2590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08" name="직선 연결선 2590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09" name="직선 연결선 2590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910" name="원호 2590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11" name="원호 2591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12" name="원호 2591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913" name="원호 2591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914" name="직선 연결선 2591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15" name="직선 연결선 2591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16" name="직선 연결선 2591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17" name="직선 연결선 2591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4" name="그룹 25643"/>
          <p:cNvGrpSpPr/>
          <p:nvPr/>
        </p:nvGrpSpPr>
        <p:grpSpPr>
          <a:xfrm>
            <a:off x="5716800" y="2304000"/>
            <a:ext cx="114840" cy="215280"/>
            <a:chOff x="4402800" y="3574800"/>
            <a:chExt cx="1148400" cy="2152800"/>
          </a:xfrm>
        </p:grpSpPr>
        <p:sp>
          <p:nvSpPr>
            <p:cNvPr id="25870" name="원호 2586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71" name="원호 2587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72" name="원호 2587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73" name="원호 2587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74" name="직선 연결선 2587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75" name="직선 연결선 2587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76" name="직선 연결선 2587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77" name="직선 연결선 2587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78" name="원호 2587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79" name="원호 2587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80" name="원호 2587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81" name="원호 2588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82" name="직선 연결선 2588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83" name="직선 연결선 2588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84" name="직선 연결선 2588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85" name="직선 연결선 2588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86" name="원호 2588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87" name="원호 2588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88" name="원호 2588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89" name="원호 2588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90" name="직선 연결선 2588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91" name="직선 연결선 2589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92" name="직선 연결선 2589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93" name="직선 연결선 2589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5" name="그룹 25644"/>
          <p:cNvGrpSpPr/>
          <p:nvPr/>
        </p:nvGrpSpPr>
        <p:grpSpPr>
          <a:xfrm>
            <a:off x="5832000" y="2304000"/>
            <a:ext cx="114840" cy="215280"/>
            <a:chOff x="4402800" y="3574800"/>
            <a:chExt cx="1148400" cy="2152800"/>
          </a:xfrm>
        </p:grpSpPr>
        <p:sp>
          <p:nvSpPr>
            <p:cNvPr id="25846" name="원호 2584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47" name="원호 2584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48" name="원호 2584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49" name="원호 2584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50" name="직선 연결선 2584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51" name="직선 연결선 2585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52" name="직선 연결선 2585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53" name="직선 연결선 2585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54" name="원호 2585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55" name="원호 2585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56" name="원호 2585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57" name="원호 2585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58" name="직선 연결선 2585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59" name="직선 연결선 2585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60" name="직선 연결선 2585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61" name="직선 연결선 2586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62" name="원호 2586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63" name="원호 2586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64" name="원호 2586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65" name="원호 2586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66" name="직선 연결선 2586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67" name="직선 연결선 2586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68" name="직선 연결선 2586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69" name="직선 연결선 2586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3" name="그룹 28792"/>
          <p:cNvGrpSpPr/>
          <p:nvPr/>
        </p:nvGrpSpPr>
        <p:grpSpPr>
          <a:xfrm>
            <a:off x="5025600" y="2520000"/>
            <a:ext cx="114840" cy="215280"/>
            <a:chOff x="4402800" y="3574800"/>
            <a:chExt cx="1148400" cy="2152800"/>
          </a:xfrm>
        </p:grpSpPr>
        <p:sp>
          <p:nvSpPr>
            <p:cNvPr id="30369" name="원호 303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70" name="원호 303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71" name="원호 303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72" name="원호 303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73" name="직선 연결선 303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74" name="직선 연결선 303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75" name="직선 연결선 303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76" name="직선 연결선 303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77" name="원호 303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78" name="원호 303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79" name="원호 303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80" name="원호 303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81" name="직선 연결선 303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82" name="직선 연결선 303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83" name="직선 연결선 303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84" name="직선 연결선 303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85" name="원호 303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86" name="원호 303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87" name="원호 303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88" name="원호 303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89" name="직선 연결선 303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90" name="직선 연결선 303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91" name="직선 연결선 303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92" name="직선 연결선 303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4" name="그룹 28793"/>
          <p:cNvGrpSpPr/>
          <p:nvPr/>
        </p:nvGrpSpPr>
        <p:grpSpPr>
          <a:xfrm>
            <a:off x="5140800" y="2520000"/>
            <a:ext cx="114840" cy="215280"/>
            <a:chOff x="4402800" y="3574800"/>
            <a:chExt cx="1148400" cy="2152800"/>
          </a:xfrm>
        </p:grpSpPr>
        <p:sp>
          <p:nvSpPr>
            <p:cNvPr id="30345" name="원호 303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46" name="원호 303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47" name="원호 303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48" name="원호 303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49" name="직선 연결선 303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50" name="직선 연결선 303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51" name="직선 연결선 303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52" name="직선 연결선 303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53" name="원호 303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54" name="원호 303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55" name="원호 303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56" name="원호 303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57" name="직선 연결선 303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58" name="직선 연결선 303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59" name="직선 연결선 303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60" name="직선 연결선 303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61" name="원호 303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62" name="원호 303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63" name="원호 303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64" name="원호 303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65" name="직선 연결선 303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66" name="직선 연결선 303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67" name="직선 연결선 303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68" name="직선 연결선 303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5" name="그룹 28794"/>
          <p:cNvGrpSpPr/>
          <p:nvPr/>
        </p:nvGrpSpPr>
        <p:grpSpPr>
          <a:xfrm>
            <a:off x="5256000" y="2520000"/>
            <a:ext cx="114840" cy="215280"/>
            <a:chOff x="4402800" y="3574800"/>
            <a:chExt cx="1148400" cy="2152800"/>
          </a:xfrm>
        </p:grpSpPr>
        <p:sp>
          <p:nvSpPr>
            <p:cNvPr id="30321" name="원호 303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22" name="원호 303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23" name="원호 303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24" name="원호 303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25" name="직선 연결선 303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26" name="직선 연결선 303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27" name="직선 연결선 303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28" name="직선 연결선 303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29" name="원호 303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30" name="원호 303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31" name="원호 303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32" name="원호 303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33" name="직선 연결선 303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34" name="직선 연결선 303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35" name="직선 연결선 303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36" name="직선 연결선 303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37" name="원호 303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38" name="원호 303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39" name="원호 303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40" name="원호 303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41" name="직선 연결선 303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42" name="직선 연결선 303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43" name="직선 연결선 303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44" name="직선 연결선 303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6" name="그룹 28795"/>
          <p:cNvGrpSpPr/>
          <p:nvPr/>
        </p:nvGrpSpPr>
        <p:grpSpPr>
          <a:xfrm>
            <a:off x="5371200" y="2520000"/>
            <a:ext cx="114840" cy="215280"/>
            <a:chOff x="4402800" y="3574800"/>
            <a:chExt cx="1148400" cy="2152800"/>
          </a:xfrm>
        </p:grpSpPr>
        <p:sp>
          <p:nvSpPr>
            <p:cNvPr id="30297" name="원호 302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98" name="원호 302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99" name="원호 302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00" name="원호 302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01" name="직선 연결선 303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02" name="직선 연결선 303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03" name="직선 연결선 303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04" name="직선 연결선 303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05" name="원호 303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06" name="원호 303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07" name="원호 303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08" name="원호 303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09" name="직선 연결선 303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10" name="직선 연결선 303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11" name="직선 연결선 303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12" name="직선 연결선 303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13" name="원호 303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14" name="원호 303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15" name="원호 303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316" name="원호 303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317" name="직선 연결선 303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18" name="직선 연결선 303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19" name="직선 연결선 303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320" name="직선 연결선 303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7" name="그룹 28796"/>
          <p:cNvGrpSpPr/>
          <p:nvPr/>
        </p:nvGrpSpPr>
        <p:grpSpPr>
          <a:xfrm>
            <a:off x="5486400" y="2520000"/>
            <a:ext cx="114840" cy="215280"/>
            <a:chOff x="4402800" y="3574800"/>
            <a:chExt cx="1148400" cy="2152800"/>
          </a:xfrm>
        </p:grpSpPr>
        <p:sp>
          <p:nvSpPr>
            <p:cNvPr id="30273" name="원호 302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74" name="원호 302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75" name="원호 302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76" name="원호 302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77" name="직선 연결선 302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78" name="직선 연결선 302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79" name="직선 연결선 302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80" name="직선 연결선 302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81" name="원호 302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82" name="원호 302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83" name="원호 302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84" name="원호 302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85" name="직선 연결선 302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86" name="직선 연결선 302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87" name="직선 연결선 302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88" name="직선 연결선 302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89" name="원호 302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90" name="원호 302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91" name="원호 302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92" name="원호 302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93" name="직선 연결선 302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94" name="직선 연결선 302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95" name="직선 연결선 302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96" name="직선 연결선 302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8" name="그룹 28797"/>
          <p:cNvGrpSpPr/>
          <p:nvPr/>
        </p:nvGrpSpPr>
        <p:grpSpPr>
          <a:xfrm>
            <a:off x="5601600" y="2520000"/>
            <a:ext cx="114840" cy="215280"/>
            <a:chOff x="4402800" y="3574800"/>
            <a:chExt cx="1148400" cy="2152800"/>
          </a:xfrm>
        </p:grpSpPr>
        <p:sp>
          <p:nvSpPr>
            <p:cNvPr id="30249" name="원호 302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50" name="원호 302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51" name="원호 302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52" name="원호 302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53" name="직선 연결선 302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54" name="직선 연결선 302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55" name="직선 연결선 302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56" name="직선 연결선 302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57" name="원호 302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58" name="원호 302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59" name="원호 302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60" name="원호 302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61" name="직선 연결선 302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62" name="직선 연결선 302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63" name="직선 연결선 302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64" name="직선 연결선 302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65" name="원호 302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66" name="원호 302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67" name="원호 302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68" name="원호 302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69" name="직선 연결선 302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70" name="직선 연결선 302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71" name="직선 연결선 302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72" name="직선 연결선 302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799" name="그룹 28798"/>
          <p:cNvGrpSpPr/>
          <p:nvPr/>
        </p:nvGrpSpPr>
        <p:grpSpPr>
          <a:xfrm>
            <a:off x="5716800" y="2520000"/>
            <a:ext cx="114840" cy="215280"/>
            <a:chOff x="4402800" y="3574800"/>
            <a:chExt cx="1148400" cy="2152800"/>
          </a:xfrm>
        </p:grpSpPr>
        <p:sp>
          <p:nvSpPr>
            <p:cNvPr id="30225" name="원호 302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26" name="원호 302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27" name="원호 302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28" name="원호 302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29" name="직선 연결선 302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30" name="직선 연결선 302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31" name="직선 연결선 302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32" name="직선 연결선 302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33" name="원호 302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34" name="원호 302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35" name="원호 302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36" name="원호 302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37" name="직선 연결선 302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38" name="직선 연결선 302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39" name="직선 연결선 302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40" name="직선 연결선 302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41" name="원호 302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42" name="원호 302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43" name="원호 302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44" name="원호 302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45" name="직선 연결선 302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46" name="직선 연결선 302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47" name="직선 연결선 302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48" name="직선 연결선 302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0" name="그룹 28799"/>
          <p:cNvGrpSpPr/>
          <p:nvPr/>
        </p:nvGrpSpPr>
        <p:grpSpPr>
          <a:xfrm>
            <a:off x="5832000" y="2520000"/>
            <a:ext cx="114840" cy="215280"/>
            <a:chOff x="4402800" y="3574800"/>
            <a:chExt cx="1148400" cy="2152800"/>
          </a:xfrm>
        </p:grpSpPr>
        <p:sp>
          <p:nvSpPr>
            <p:cNvPr id="30201" name="원호 302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02" name="원호 302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03" name="원호 302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04" name="원호 302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05" name="직선 연결선 302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06" name="직선 연결선 302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07" name="직선 연결선 302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08" name="직선 연결선 302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09" name="원호 302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10" name="원호 302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11" name="원호 302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12" name="원호 302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13" name="직선 연결선 302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14" name="직선 연결선 302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15" name="직선 연결선 302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16" name="직선 연결선 302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217" name="원호 302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18" name="원호 302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19" name="원호 302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220" name="원호 302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221" name="직선 연결선 302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22" name="직선 연결선 302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23" name="직선 연결선 302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24" name="직선 연결선 302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9" name="그룹 28808"/>
          <p:cNvGrpSpPr/>
          <p:nvPr/>
        </p:nvGrpSpPr>
        <p:grpSpPr>
          <a:xfrm>
            <a:off x="5025600" y="2736000"/>
            <a:ext cx="114840" cy="215280"/>
            <a:chOff x="4402800" y="3574800"/>
            <a:chExt cx="1148400" cy="2152800"/>
          </a:xfrm>
        </p:grpSpPr>
        <p:sp>
          <p:nvSpPr>
            <p:cNvPr id="29985" name="원호 2998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86" name="원호 2998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87" name="원호 2998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88" name="원호 2998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89" name="직선 연결선 2998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90" name="직선 연결선 2998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91" name="직선 연결선 2999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92" name="직선 연결선 2999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93" name="원호 2999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94" name="원호 2999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95" name="원호 2999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96" name="원호 2999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97" name="직선 연결선 2999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98" name="직선 연결선 2999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99" name="직선 연결선 2999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00" name="직선 연결선 2999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01" name="원호 3000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02" name="원호 3000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03" name="원호 3000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04" name="원호 3000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05" name="직선 연결선 3000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06" name="직선 연결선 3000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07" name="직선 연결선 3000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08" name="직선 연결선 3000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0" name="그룹 28809"/>
          <p:cNvGrpSpPr/>
          <p:nvPr/>
        </p:nvGrpSpPr>
        <p:grpSpPr>
          <a:xfrm>
            <a:off x="5140800" y="2736000"/>
            <a:ext cx="114840" cy="215280"/>
            <a:chOff x="4402800" y="3574800"/>
            <a:chExt cx="1148400" cy="2152800"/>
          </a:xfrm>
        </p:grpSpPr>
        <p:sp>
          <p:nvSpPr>
            <p:cNvPr id="29961" name="원호 2996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62" name="원호 2996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63" name="원호 2996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64" name="원호 2996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65" name="직선 연결선 2996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66" name="직선 연결선 2996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67" name="직선 연결선 2996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68" name="직선 연결선 2996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69" name="원호 2996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70" name="원호 2996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71" name="원호 2997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72" name="원호 2997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73" name="직선 연결선 2997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74" name="직선 연결선 2997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75" name="직선 연결선 2997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76" name="직선 연결선 2997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77" name="원호 2997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78" name="원호 2997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79" name="원호 2997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80" name="원호 2997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81" name="직선 연결선 2998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82" name="직선 연결선 2998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83" name="직선 연결선 2998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84" name="직선 연결선 2998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1" name="그룹 28810"/>
          <p:cNvGrpSpPr/>
          <p:nvPr/>
        </p:nvGrpSpPr>
        <p:grpSpPr>
          <a:xfrm>
            <a:off x="5256000" y="2736000"/>
            <a:ext cx="114840" cy="215280"/>
            <a:chOff x="4402800" y="3574800"/>
            <a:chExt cx="1148400" cy="2152800"/>
          </a:xfrm>
        </p:grpSpPr>
        <p:sp>
          <p:nvSpPr>
            <p:cNvPr id="29937" name="원호 299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38" name="원호 299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39" name="원호 299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40" name="원호 299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41" name="직선 연결선 299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42" name="직선 연결선 299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43" name="직선 연결선 299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44" name="직선 연결선 299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45" name="원호 299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46" name="원호 299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47" name="원호 299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48" name="원호 299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49" name="직선 연결선 299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50" name="직선 연결선 299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51" name="직선 연결선 299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52" name="직선 연결선 299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53" name="원호 299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54" name="원호 299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55" name="원호 299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56" name="원호 299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57" name="직선 연결선 299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58" name="직선 연결선 299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59" name="직선 연결선 299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60" name="직선 연결선 299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2" name="그룹 28811"/>
          <p:cNvGrpSpPr/>
          <p:nvPr/>
        </p:nvGrpSpPr>
        <p:grpSpPr>
          <a:xfrm>
            <a:off x="5371200" y="2736000"/>
            <a:ext cx="114840" cy="215280"/>
            <a:chOff x="4402800" y="3574800"/>
            <a:chExt cx="1148400" cy="2152800"/>
          </a:xfrm>
        </p:grpSpPr>
        <p:sp>
          <p:nvSpPr>
            <p:cNvPr id="29913" name="원호 2991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14" name="원호 2991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15" name="원호 2991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16" name="원호 2991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17" name="직선 연결선 2991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18" name="직선 연결선 2991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19" name="직선 연결선 2991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20" name="직선 연결선 2991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21" name="원호 2992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22" name="원호 2992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23" name="원호 2992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24" name="원호 2992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25" name="직선 연결선 2992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26" name="직선 연결선 2992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27" name="직선 연결선 2992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28" name="직선 연결선 2992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29" name="원호 2992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30" name="원호 2992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31" name="원호 2993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32" name="원호 2993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33" name="직선 연결선 2993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34" name="직선 연결선 2993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35" name="직선 연결선 2993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36" name="직선 연결선 2993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3" name="그룹 28812"/>
          <p:cNvGrpSpPr/>
          <p:nvPr/>
        </p:nvGrpSpPr>
        <p:grpSpPr>
          <a:xfrm>
            <a:off x="5486400" y="2736000"/>
            <a:ext cx="114840" cy="215280"/>
            <a:chOff x="4402800" y="3574800"/>
            <a:chExt cx="1148400" cy="2152800"/>
          </a:xfrm>
        </p:grpSpPr>
        <p:sp>
          <p:nvSpPr>
            <p:cNvPr id="29889" name="원호 2988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90" name="원호 2988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91" name="원호 2989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92" name="원호 2989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93" name="직선 연결선 2989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94" name="직선 연결선 2989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95" name="직선 연결선 2989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96" name="직선 연결선 2989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97" name="원호 2989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98" name="원호 2989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99" name="원호 2989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00" name="원호 2989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01" name="직선 연결선 2990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02" name="직선 연결선 2990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03" name="직선 연결선 2990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04" name="직선 연결선 2990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905" name="원호 2990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06" name="원호 2990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07" name="원호 2990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908" name="원호 2990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909" name="직선 연결선 2990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10" name="직선 연결선 2990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11" name="직선 연결선 2991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912" name="직선 연결선 2991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4" name="그룹 28813"/>
          <p:cNvGrpSpPr/>
          <p:nvPr/>
        </p:nvGrpSpPr>
        <p:grpSpPr>
          <a:xfrm>
            <a:off x="5601600" y="2736000"/>
            <a:ext cx="114840" cy="215280"/>
            <a:chOff x="4402800" y="3574800"/>
            <a:chExt cx="1148400" cy="2152800"/>
          </a:xfrm>
        </p:grpSpPr>
        <p:sp>
          <p:nvSpPr>
            <p:cNvPr id="29865" name="원호 298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66" name="원호 298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67" name="원호 298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68" name="원호 298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69" name="직선 연결선 298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70" name="직선 연결선 298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71" name="직선 연결선 298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72" name="직선 연결선 298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73" name="원호 298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74" name="원호 298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75" name="원호 298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76" name="원호 298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77" name="직선 연결선 298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78" name="직선 연결선 298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79" name="직선 연결선 298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80" name="직선 연결선 298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81" name="원호 298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82" name="원호 298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83" name="원호 298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84" name="원호 298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85" name="직선 연결선 298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86" name="직선 연결선 298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87" name="직선 연결선 298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88" name="직선 연결선 298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5" name="그룹 28814"/>
          <p:cNvGrpSpPr/>
          <p:nvPr/>
        </p:nvGrpSpPr>
        <p:grpSpPr>
          <a:xfrm>
            <a:off x="5716800" y="2736000"/>
            <a:ext cx="114840" cy="215280"/>
            <a:chOff x="4402800" y="3574800"/>
            <a:chExt cx="1148400" cy="2152800"/>
          </a:xfrm>
        </p:grpSpPr>
        <p:sp>
          <p:nvSpPr>
            <p:cNvPr id="29841" name="원호 298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42" name="원호 298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43" name="원호 298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44" name="원호 298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45" name="직선 연결선 298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46" name="직선 연결선 298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47" name="직선 연결선 298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48" name="직선 연결선 298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49" name="원호 298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50" name="원호 298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51" name="원호 298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52" name="원호 298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53" name="직선 연결선 298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54" name="직선 연결선 298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55" name="직선 연결선 298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56" name="직선 연결선 298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57" name="원호 298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58" name="원호 298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59" name="원호 298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60" name="원호 298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61" name="직선 연결선 298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62" name="직선 연결선 298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63" name="직선 연결선 298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64" name="직선 연결선 298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6" name="그룹 28815"/>
          <p:cNvGrpSpPr/>
          <p:nvPr/>
        </p:nvGrpSpPr>
        <p:grpSpPr>
          <a:xfrm>
            <a:off x="5832000" y="2736000"/>
            <a:ext cx="114840" cy="215280"/>
            <a:chOff x="4402800" y="3574800"/>
            <a:chExt cx="1148400" cy="2152800"/>
          </a:xfrm>
        </p:grpSpPr>
        <p:sp>
          <p:nvSpPr>
            <p:cNvPr id="29817" name="원호 298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18" name="원호 298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19" name="원호 298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20" name="원호 298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21" name="직선 연결선 298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22" name="직선 연결선 298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23" name="직선 연결선 298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24" name="직선 연결선 298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25" name="원호 298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26" name="원호 298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27" name="원호 298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28" name="원호 298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29" name="직선 연결선 298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30" name="직선 연결선 298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31" name="직선 연결선 298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32" name="직선 연결선 298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33" name="원호 298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34" name="원호 298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35" name="원호 298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36" name="원호 298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37" name="직선 연결선 298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38" name="직선 연결선 298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39" name="직선 연결선 298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40" name="직선 연결선 298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5" name="그룹 28824"/>
          <p:cNvGrpSpPr/>
          <p:nvPr/>
        </p:nvGrpSpPr>
        <p:grpSpPr>
          <a:xfrm>
            <a:off x="5025600" y="2952000"/>
            <a:ext cx="114840" cy="215280"/>
            <a:chOff x="4402800" y="3574800"/>
            <a:chExt cx="1148400" cy="2152800"/>
          </a:xfrm>
        </p:grpSpPr>
        <p:sp>
          <p:nvSpPr>
            <p:cNvPr id="29601" name="원호 296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02" name="원호 296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03" name="원호 296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04" name="원호 296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05" name="직선 연결선 296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06" name="직선 연결선 296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07" name="직선 연결선 296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08" name="직선 연결선 296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09" name="원호 296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10" name="원호 296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11" name="원호 296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12" name="원호 296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13" name="직선 연결선 296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14" name="직선 연결선 296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15" name="직선 연결선 296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16" name="직선 연결선 296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17" name="원호 296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18" name="원호 296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19" name="원호 296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20" name="원호 296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21" name="직선 연결선 296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22" name="직선 연결선 296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23" name="직선 연결선 296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24" name="직선 연결선 296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6" name="그룹 28825"/>
          <p:cNvGrpSpPr/>
          <p:nvPr/>
        </p:nvGrpSpPr>
        <p:grpSpPr>
          <a:xfrm>
            <a:off x="5140800" y="2952000"/>
            <a:ext cx="114840" cy="215280"/>
            <a:chOff x="4402800" y="3574800"/>
            <a:chExt cx="1148400" cy="2152800"/>
          </a:xfrm>
        </p:grpSpPr>
        <p:sp>
          <p:nvSpPr>
            <p:cNvPr id="29577" name="원호 295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78" name="원호 295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79" name="원호 295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80" name="원호 295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81" name="직선 연결선 295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82" name="직선 연결선 295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83" name="직선 연결선 295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84" name="직선 연결선 295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85" name="원호 295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86" name="원호 295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87" name="원호 295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88" name="원호 295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89" name="직선 연결선 295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90" name="직선 연결선 295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91" name="직선 연결선 295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92" name="직선 연결선 295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93" name="원호 295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94" name="원호 295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95" name="원호 295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96" name="원호 295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97" name="직선 연결선 295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98" name="직선 연결선 295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99" name="직선 연결선 295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00" name="직선 연결선 295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7" name="그룹 28826"/>
          <p:cNvGrpSpPr/>
          <p:nvPr/>
        </p:nvGrpSpPr>
        <p:grpSpPr>
          <a:xfrm>
            <a:off x="5256000" y="2952000"/>
            <a:ext cx="114840" cy="215280"/>
            <a:chOff x="4402800" y="3574800"/>
            <a:chExt cx="1148400" cy="2152800"/>
          </a:xfrm>
        </p:grpSpPr>
        <p:sp>
          <p:nvSpPr>
            <p:cNvPr id="29553" name="원호 295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54" name="원호 295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55" name="원호 295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56" name="원호 295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57" name="직선 연결선 295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58" name="직선 연결선 295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59" name="직선 연결선 295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60" name="직선 연결선 295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61" name="원호 295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62" name="원호 295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63" name="원호 295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64" name="원호 295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65" name="직선 연결선 295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66" name="직선 연결선 295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67" name="직선 연결선 295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68" name="직선 연결선 295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69" name="원호 295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70" name="원호 295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71" name="원호 295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72" name="원호 295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73" name="직선 연결선 295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74" name="직선 연결선 295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75" name="직선 연결선 295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76" name="직선 연결선 295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8" name="그룹 28827"/>
          <p:cNvGrpSpPr/>
          <p:nvPr/>
        </p:nvGrpSpPr>
        <p:grpSpPr>
          <a:xfrm>
            <a:off x="5371200" y="2952000"/>
            <a:ext cx="114840" cy="215280"/>
            <a:chOff x="4402800" y="3574800"/>
            <a:chExt cx="1148400" cy="2152800"/>
          </a:xfrm>
        </p:grpSpPr>
        <p:sp>
          <p:nvSpPr>
            <p:cNvPr id="29529" name="원호 295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30" name="원호 295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31" name="원호 295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32" name="원호 295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33" name="직선 연결선 295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34" name="직선 연결선 295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35" name="직선 연결선 295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36" name="직선 연결선 295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37" name="원호 295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38" name="원호 295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39" name="원호 295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40" name="원호 295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41" name="직선 연결선 295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42" name="직선 연결선 295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43" name="직선 연결선 295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44" name="직선 연결선 295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45" name="원호 295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46" name="원호 295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47" name="원호 295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48" name="원호 295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49" name="직선 연결선 295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50" name="직선 연결선 295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51" name="직선 연결선 295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52" name="직선 연결선 295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9" name="그룹 28828"/>
          <p:cNvGrpSpPr/>
          <p:nvPr/>
        </p:nvGrpSpPr>
        <p:grpSpPr>
          <a:xfrm>
            <a:off x="5486400" y="2952000"/>
            <a:ext cx="114840" cy="215280"/>
            <a:chOff x="4402800" y="3574800"/>
            <a:chExt cx="1148400" cy="2152800"/>
          </a:xfrm>
        </p:grpSpPr>
        <p:sp>
          <p:nvSpPr>
            <p:cNvPr id="29505" name="원호 295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06" name="원호 295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07" name="원호 295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08" name="원호 295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09" name="직선 연결선 295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10" name="직선 연결선 295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11" name="직선 연결선 295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12" name="직선 연결선 295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13" name="원호 295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14" name="원호 295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15" name="원호 295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16" name="원호 295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17" name="직선 연결선 295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18" name="직선 연결선 295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19" name="직선 연결선 295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20" name="직선 연결선 295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521" name="원호 295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22" name="원호 295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23" name="원호 295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24" name="원호 295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25" name="직선 연결선 295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26" name="직선 연결선 295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27" name="직선 연결선 295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28" name="직선 연결선 295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0" name="그룹 28829"/>
          <p:cNvGrpSpPr/>
          <p:nvPr/>
        </p:nvGrpSpPr>
        <p:grpSpPr>
          <a:xfrm>
            <a:off x="5601600" y="2952000"/>
            <a:ext cx="114840" cy="215280"/>
            <a:chOff x="4402800" y="3574800"/>
            <a:chExt cx="1148400" cy="2152800"/>
          </a:xfrm>
        </p:grpSpPr>
        <p:sp>
          <p:nvSpPr>
            <p:cNvPr id="29481" name="원호 294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82" name="원호 294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83" name="원호 294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84" name="원호 294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85" name="직선 연결선 294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86" name="직선 연결선 294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87" name="직선 연결선 294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88" name="직선 연결선 294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89" name="원호 294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90" name="원호 294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91" name="원호 294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92" name="원호 294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93" name="직선 연결선 294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94" name="직선 연결선 294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95" name="직선 연결선 294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96" name="직선 연결선 294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97" name="원호 294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98" name="원호 294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99" name="원호 294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500" name="원호 294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501" name="직선 연결선 295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02" name="직선 연결선 295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03" name="직선 연결선 295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504" name="직선 연결선 295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1" name="그룹 28830"/>
          <p:cNvGrpSpPr/>
          <p:nvPr/>
        </p:nvGrpSpPr>
        <p:grpSpPr>
          <a:xfrm>
            <a:off x="5716800" y="2952000"/>
            <a:ext cx="114840" cy="215280"/>
            <a:chOff x="4402800" y="3574800"/>
            <a:chExt cx="1148400" cy="2152800"/>
          </a:xfrm>
        </p:grpSpPr>
        <p:sp>
          <p:nvSpPr>
            <p:cNvPr id="29457" name="원호 294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58" name="원호 294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59" name="원호 294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60" name="원호 294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61" name="직선 연결선 294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62" name="직선 연결선 294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63" name="직선 연결선 294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64" name="직선 연결선 294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65" name="원호 294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66" name="원호 294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67" name="원호 294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68" name="원호 294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69" name="직선 연결선 294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70" name="직선 연결선 294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71" name="직선 연결선 294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72" name="직선 연결선 294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73" name="원호 294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74" name="원호 294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75" name="원호 294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76" name="원호 294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77" name="직선 연결선 294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78" name="직선 연결선 294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79" name="직선 연결선 294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80" name="직선 연결선 294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2" name="그룹 28831"/>
          <p:cNvGrpSpPr/>
          <p:nvPr/>
        </p:nvGrpSpPr>
        <p:grpSpPr>
          <a:xfrm>
            <a:off x="5832000" y="2952000"/>
            <a:ext cx="114840" cy="215280"/>
            <a:chOff x="4402800" y="3574800"/>
            <a:chExt cx="1148400" cy="2152800"/>
          </a:xfrm>
        </p:grpSpPr>
        <p:sp>
          <p:nvSpPr>
            <p:cNvPr id="29433" name="원호 2943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34" name="원호 2943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35" name="원호 2943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36" name="원호 2943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37" name="직선 연결선 2943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38" name="직선 연결선 2943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39" name="직선 연결선 2943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40" name="직선 연결선 2943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41" name="원호 2944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42" name="원호 2944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43" name="원호 2944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44" name="원호 2944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45" name="직선 연결선 2944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46" name="직선 연결선 2944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47" name="직선 연결선 2944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48" name="직선 연결선 2944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49" name="원호 2944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50" name="원호 2944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51" name="원호 2945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52" name="원호 2945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53" name="직선 연결선 2945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54" name="직선 연결선 2945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55" name="직선 연결선 2945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56" name="직선 연결선 2945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1" name="그룹 28840"/>
          <p:cNvGrpSpPr/>
          <p:nvPr/>
        </p:nvGrpSpPr>
        <p:grpSpPr>
          <a:xfrm>
            <a:off x="5025600" y="3168000"/>
            <a:ext cx="114840" cy="215280"/>
            <a:chOff x="4402800" y="3574800"/>
            <a:chExt cx="1148400" cy="2152800"/>
          </a:xfrm>
        </p:grpSpPr>
        <p:sp>
          <p:nvSpPr>
            <p:cNvPr id="29217" name="원호 292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18" name="원호 292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19" name="원호 292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20" name="원호 292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21" name="직선 연결선 292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22" name="직선 연결선 292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23" name="직선 연결선 292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24" name="직선 연결선 292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25" name="원호 292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26" name="원호 292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27" name="원호 292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28" name="원호 292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29" name="직선 연결선 292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30" name="직선 연결선 292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31" name="직선 연결선 292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32" name="직선 연결선 292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33" name="원호 292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34" name="원호 292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35" name="원호 292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36" name="원호 292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37" name="직선 연결선 292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38" name="직선 연결선 292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39" name="직선 연결선 292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40" name="직선 연결선 292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2" name="그룹 28841"/>
          <p:cNvGrpSpPr/>
          <p:nvPr/>
        </p:nvGrpSpPr>
        <p:grpSpPr>
          <a:xfrm>
            <a:off x="5140800" y="3168000"/>
            <a:ext cx="114840" cy="215280"/>
            <a:chOff x="4402800" y="3574800"/>
            <a:chExt cx="1148400" cy="2152800"/>
          </a:xfrm>
        </p:grpSpPr>
        <p:sp>
          <p:nvSpPr>
            <p:cNvPr id="29193" name="원호 291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94" name="원호 291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95" name="원호 291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96" name="원호 291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97" name="직선 연결선 291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98" name="직선 연결선 291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99" name="직선 연결선 291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00" name="직선 연결선 291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01" name="원호 292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02" name="원호 292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03" name="원호 292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04" name="원호 292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05" name="직선 연결선 292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06" name="직선 연결선 292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07" name="직선 연결선 292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08" name="직선 연결선 292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09" name="원호 292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10" name="원호 292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11" name="원호 292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12" name="원호 292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13" name="직선 연결선 292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14" name="직선 연결선 292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15" name="직선 연결선 292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16" name="직선 연결선 292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3" name="그룹 28842"/>
          <p:cNvGrpSpPr/>
          <p:nvPr/>
        </p:nvGrpSpPr>
        <p:grpSpPr>
          <a:xfrm>
            <a:off x="5256000" y="3168000"/>
            <a:ext cx="114840" cy="215280"/>
            <a:chOff x="4402800" y="3574800"/>
            <a:chExt cx="1148400" cy="2152800"/>
          </a:xfrm>
        </p:grpSpPr>
        <p:sp>
          <p:nvSpPr>
            <p:cNvPr id="29169" name="원호 291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70" name="원호 291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71" name="원호 291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72" name="원호 291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73" name="직선 연결선 291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74" name="직선 연결선 291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75" name="직선 연결선 291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76" name="직선 연결선 291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77" name="원호 291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78" name="원호 291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79" name="원호 291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80" name="원호 291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81" name="직선 연결선 291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82" name="직선 연결선 291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83" name="직선 연결선 291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84" name="직선 연결선 291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85" name="원호 291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86" name="원호 291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87" name="원호 291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88" name="원호 291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89" name="직선 연결선 291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90" name="직선 연결선 291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91" name="직선 연결선 291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92" name="직선 연결선 291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4" name="그룹 28843"/>
          <p:cNvGrpSpPr/>
          <p:nvPr/>
        </p:nvGrpSpPr>
        <p:grpSpPr>
          <a:xfrm>
            <a:off x="5371200" y="3168000"/>
            <a:ext cx="114840" cy="215280"/>
            <a:chOff x="4402800" y="3574800"/>
            <a:chExt cx="1148400" cy="2152800"/>
          </a:xfrm>
        </p:grpSpPr>
        <p:sp>
          <p:nvSpPr>
            <p:cNvPr id="29145" name="원호 291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46" name="원호 291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47" name="원호 291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48" name="원호 291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49" name="직선 연결선 291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50" name="직선 연결선 291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51" name="직선 연결선 291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52" name="직선 연결선 291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53" name="원호 291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54" name="원호 291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55" name="원호 291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56" name="원호 291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57" name="직선 연결선 291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58" name="직선 연결선 291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59" name="직선 연결선 291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60" name="직선 연결선 291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61" name="원호 291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62" name="원호 291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63" name="원호 291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64" name="원호 291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65" name="직선 연결선 291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66" name="직선 연결선 291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67" name="직선 연결선 291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68" name="직선 연결선 291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5" name="그룹 28844"/>
          <p:cNvGrpSpPr/>
          <p:nvPr/>
        </p:nvGrpSpPr>
        <p:grpSpPr>
          <a:xfrm>
            <a:off x="5486400" y="3168000"/>
            <a:ext cx="114840" cy="215280"/>
            <a:chOff x="4402800" y="3574800"/>
            <a:chExt cx="1148400" cy="2152800"/>
          </a:xfrm>
        </p:grpSpPr>
        <p:sp>
          <p:nvSpPr>
            <p:cNvPr id="29121" name="원호 291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22" name="원호 291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23" name="원호 291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24" name="원호 291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25" name="직선 연결선 291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26" name="직선 연결선 291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27" name="직선 연결선 291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28" name="직선 연결선 291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29" name="원호 291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30" name="원호 291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31" name="원호 291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32" name="원호 291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33" name="직선 연결선 291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34" name="직선 연결선 291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35" name="직선 연결선 291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36" name="직선 연결선 291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37" name="원호 291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38" name="원호 291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39" name="원호 291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40" name="원호 291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41" name="직선 연결선 291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42" name="직선 연결선 291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43" name="직선 연결선 291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44" name="직선 연결선 291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6" name="그룹 28845"/>
          <p:cNvGrpSpPr/>
          <p:nvPr/>
        </p:nvGrpSpPr>
        <p:grpSpPr>
          <a:xfrm>
            <a:off x="5601600" y="3168000"/>
            <a:ext cx="114840" cy="215280"/>
            <a:chOff x="4402800" y="3574800"/>
            <a:chExt cx="1148400" cy="2152800"/>
          </a:xfrm>
        </p:grpSpPr>
        <p:sp>
          <p:nvSpPr>
            <p:cNvPr id="29097" name="원호 290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98" name="원호 290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99" name="원호 290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00" name="원호 290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01" name="직선 연결선 291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02" name="직선 연결선 291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03" name="직선 연결선 291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04" name="직선 연결선 291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05" name="원호 291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06" name="원호 291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07" name="원호 291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08" name="원호 291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09" name="직선 연결선 291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10" name="직선 연결선 291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11" name="직선 연결선 291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12" name="직선 연결선 291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113" name="원호 291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14" name="원호 291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15" name="원호 291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116" name="원호 291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117" name="직선 연결선 291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18" name="직선 연결선 291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19" name="직선 연결선 291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20" name="직선 연결선 291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7" name="그룹 28846"/>
          <p:cNvGrpSpPr/>
          <p:nvPr/>
        </p:nvGrpSpPr>
        <p:grpSpPr>
          <a:xfrm>
            <a:off x="5716800" y="3168000"/>
            <a:ext cx="114840" cy="215280"/>
            <a:chOff x="4402800" y="3574800"/>
            <a:chExt cx="1148400" cy="2152800"/>
          </a:xfrm>
        </p:grpSpPr>
        <p:sp>
          <p:nvSpPr>
            <p:cNvPr id="29073" name="원호 290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74" name="원호 290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75" name="원호 290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76" name="원호 290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77" name="직선 연결선 290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78" name="직선 연결선 290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79" name="직선 연결선 290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80" name="직선 연결선 290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81" name="원호 290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82" name="원호 290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83" name="원호 290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84" name="원호 290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85" name="직선 연결선 290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86" name="직선 연결선 290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87" name="직선 연결선 290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88" name="직선 연결선 290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89" name="원호 290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90" name="원호 290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91" name="원호 290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92" name="원호 290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93" name="직선 연결선 290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94" name="직선 연결선 290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95" name="직선 연결선 290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96" name="직선 연결선 290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8" name="그룹 28847"/>
          <p:cNvGrpSpPr/>
          <p:nvPr/>
        </p:nvGrpSpPr>
        <p:grpSpPr>
          <a:xfrm>
            <a:off x="5832000" y="3168000"/>
            <a:ext cx="114840" cy="215280"/>
            <a:chOff x="4402800" y="3574800"/>
            <a:chExt cx="1148400" cy="2152800"/>
          </a:xfrm>
        </p:grpSpPr>
        <p:sp>
          <p:nvSpPr>
            <p:cNvPr id="29049" name="원호 290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50" name="원호 290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51" name="원호 290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52" name="원호 290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53" name="직선 연결선 290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54" name="직선 연결선 290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55" name="직선 연결선 290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56" name="직선 연결선 290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57" name="원호 290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58" name="원호 290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59" name="원호 290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60" name="원호 290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61" name="직선 연결선 290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62" name="직선 연결선 290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63" name="직선 연결선 290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64" name="직선 연결선 290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65" name="원호 290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66" name="원호 290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67" name="원호 290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68" name="원호 290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69" name="직선 연결선 290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70" name="직선 연결선 290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71" name="직선 연결선 290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72" name="직선 연결선 290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3" name="그룹 27192"/>
          <p:cNvGrpSpPr/>
          <p:nvPr/>
        </p:nvGrpSpPr>
        <p:grpSpPr>
          <a:xfrm>
            <a:off x="5025600" y="3384000"/>
            <a:ext cx="114840" cy="215280"/>
            <a:chOff x="4402800" y="3574800"/>
            <a:chExt cx="1148400" cy="2152800"/>
          </a:xfrm>
        </p:grpSpPr>
        <p:sp>
          <p:nvSpPr>
            <p:cNvPr id="28769" name="원호 287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70" name="원호 287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71" name="원호 287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72" name="원호 287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73" name="직선 연결선 287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74" name="직선 연결선 287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75" name="직선 연결선 287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76" name="직선 연결선 287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77" name="원호 287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78" name="원호 287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79" name="원호 287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80" name="원호 287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81" name="직선 연결선 287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82" name="직선 연결선 287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83" name="직선 연결선 287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84" name="직선 연결선 287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85" name="원호 287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86" name="원호 287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87" name="원호 287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88" name="원호 287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89" name="직선 연결선 287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90" name="직선 연결선 287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91" name="직선 연결선 287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92" name="직선 연결선 287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4" name="그룹 27193"/>
          <p:cNvGrpSpPr/>
          <p:nvPr/>
        </p:nvGrpSpPr>
        <p:grpSpPr>
          <a:xfrm>
            <a:off x="5140800" y="3384000"/>
            <a:ext cx="114840" cy="215280"/>
            <a:chOff x="4402800" y="3574800"/>
            <a:chExt cx="1148400" cy="2152800"/>
          </a:xfrm>
        </p:grpSpPr>
        <p:sp>
          <p:nvSpPr>
            <p:cNvPr id="28745" name="원호 287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46" name="원호 287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47" name="원호 287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48" name="원호 287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49" name="직선 연결선 287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50" name="직선 연결선 287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51" name="직선 연결선 287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52" name="직선 연결선 287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53" name="원호 287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54" name="원호 287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55" name="원호 287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56" name="원호 287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57" name="직선 연결선 287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58" name="직선 연결선 287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59" name="직선 연결선 287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60" name="직선 연결선 287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61" name="원호 287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62" name="원호 287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63" name="원호 287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64" name="원호 287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65" name="직선 연결선 287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66" name="직선 연결선 287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67" name="직선 연결선 287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68" name="직선 연결선 287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5" name="그룹 27194"/>
          <p:cNvGrpSpPr/>
          <p:nvPr/>
        </p:nvGrpSpPr>
        <p:grpSpPr>
          <a:xfrm>
            <a:off x="5256000" y="3384000"/>
            <a:ext cx="114840" cy="215280"/>
            <a:chOff x="4402800" y="3574800"/>
            <a:chExt cx="1148400" cy="2152800"/>
          </a:xfrm>
        </p:grpSpPr>
        <p:sp>
          <p:nvSpPr>
            <p:cNvPr id="28721" name="원호 287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22" name="원호 287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23" name="원호 287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24" name="원호 287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25" name="직선 연결선 287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26" name="직선 연결선 287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27" name="직선 연결선 287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28" name="직선 연결선 287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29" name="원호 287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30" name="원호 287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31" name="원호 287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32" name="원호 287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33" name="직선 연결선 287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34" name="직선 연결선 287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35" name="직선 연결선 287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36" name="직선 연결선 287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37" name="원호 287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38" name="원호 287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39" name="원호 287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40" name="원호 287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41" name="직선 연결선 287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42" name="직선 연결선 287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43" name="직선 연결선 287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44" name="직선 연결선 287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6" name="그룹 27195"/>
          <p:cNvGrpSpPr/>
          <p:nvPr/>
        </p:nvGrpSpPr>
        <p:grpSpPr>
          <a:xfrm>
            <a:off x="5371200" y="3384000"/>
            <a:ext cx="114840" cy="215280"/>
            <a:chOff x="4402800" y="3574800"/>
            <a:chExt cx="1148400" cy="2152800"/>
          </a:xfrm>
        </p:grpSpPr>
        <p:sp>
          <p:nvSpPr>
            <p:cNvPr id="28697" name="원호 286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98" name="원호 286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99" name="원호 286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00" name="원호 286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01" name="직선 연결선 287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02" name="직선 연결선 287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03" name="직선 연결선 287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04" name="직선 연결선 287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05" name="원호 287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06" name="원호 287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07" name="원호 287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08" name="원호 287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09" name="직선 연결선 287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10" name="직선 연결선 287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11" name="직선 연결선 287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12" name="직선 연결선 287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713" name="원호 287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14" name="원호 287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15" name="원호 287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716" name="원호 287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717" name="직선 연결선 287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18" name="직선 연결선 287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19" name="직선 연결선 287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720" name="직선 연결선 287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7" name="그룹 27196"/>
          <p:cNvGrpSpPr/>
          <p:nvPr/>
        </p:nvGrpSpPr>
        <p:grpSpPr>
          <a:xfrm>
            <a:off x="5486400" y="3384000"/>
            <a:ext cx="114840" cy="215280"/>
            <a:chOff x="4402800" y="3574800"/>
            <a:chExt cx="1148400" cy="2152800"/>
          </a:xfrm>
        </p:grpSpPr>
        <p:sp>
          <p:nvSpPr>
            <p:cNvPr id="28673" name="원호 286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74" name="원호 286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75" name="원호 286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76" name="원호 286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77" name="직선 연결선 286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78" name="직선 연결선 286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79" name="직선 연결선 286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80" name="직선 연결선 286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81" name="원호 286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82" name="원호 286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83" name="원호 286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84" name="원호 286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85" name="직선 연결선 286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86" name="직선 연결선 286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87" name="직선 연결선 286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88" name="직선 연결선 286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89" name="원호 286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90" name="원호 286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91" name="원호 286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92" name="원호 286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93" name="직선 연결선 286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94" name="직선 연결선 286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95" name="직선 연결선 286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96" name="직선 연결선 286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8" name="그룹 27197"/>
          <p:cNvGrpSpPr/>
          <p:nvPr/>
        </p:nvGrpSpPr>
        <p:grpSpPr>
          <a:xfrm>
            <a:off x="5601600" y="3384000"/>
            <a:ext cx="114840" cy="215280"/>
            <a:chOff x="4402800" y="3574800"/>
            <a:chExt cx="1148400" cy="2152800"/>
          </a:xfrm>
        </p:grpSpPr>
        <p:sp>
          <p:nvSpPr>
            <p:cNvPr id="28649" name="원호 286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50" name="원호 286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51" name="원호 286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52" name="원호 286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53" name="직선 연결선 286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54" name="직선 연결선 286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55" name="직선 연결선 286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56" name="직선 연결선 286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57" name="원호 286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58" name="원호 286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59" name="원호 286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60" name="원호 286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61" name="직선 연결선 286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62" name="직선 연결선 286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63" name="직선 연결선 286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64" name="직선 연결선 286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65" name="원호 286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66" name="원호 286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67" name="원호 286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68" name="원호 286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69" name="직선 연결선 286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70" name="직선 연결선 286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71" name="직선 연결선 286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72" name="직선 연결선 286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199" name="그룹 27198"/>
          <p:cNvGrpSpPr/>
          <p:nvPr/>
        </p:nvGrpSpPr>
        <p:grpSpPr>
          <a:xfrm>
            <a:off x="5716800" y="3384000"/>
            <a:ext cx="114840" cy="215280"/>
            <a:chOff x="4402800" y="3574800"/>
            <a:chExt cx="1148400" cy="2152800"/>
          </a:xfrm>
        </p:grpSpPr>
        <p:sp>
          <p:nvSpPr>
            <p:cNvPr id="28625" name="원호 286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26" name="원호 286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27" name="원호 286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28" name="원호 286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29" name="직선 연결선 286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30" name="직선 연결선 286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31" name="직선 연결선 286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32" name="직선 연결선 286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33" name="원호 286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34" name="원호 286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35" name="원호 286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36" name="원호 286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37" name="직선 연결선 286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38" name="직선 연결선 286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39" name="직선 연결선 286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40" name="직선 연결선 286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41" name="원호 286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42" name="원호 286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43" name="원호 286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44" name="원호 286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45" name="직선 연결선 286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46" name="직선 연결선 286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47" name="직선 연결선 286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48" name="직선 연결선 286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0" name="그룹 27199"/>
          <p:cNvGrpSpPr/>
          <p:nvPr/>
        </p:nvGrpSpPr>
        <p:grpSpPr>
          <a:xfrm>
            <a:off x="5832000" y="3384000"/>
            <a:ext cx="114840" cy="215280"/>
            <a:chOff x="4402800" y="3574800"/>
            <a:chExt cx="1148400" cy="2152800"/>
          </a:xfrm>
        </p:grpSpPr>
        <p:sp>
          <p:nvSpPr>
            <p:cNvPr id="28601" name="원호 286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02" name="원호 286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03" name="원호 286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04" name="원호 286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05" name="직선 연결선 286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06" name="직선 연결선 286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07" name="직선 연결선 286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08" name="직선 연결선 286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09" name="원호 286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10" name="원호 286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11" name="원호 286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12" name="원호 286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13" name="직선 연결선 286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14" name="직선 연결선 286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15" name="직선 연결선 286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16" name="직선 연결선 286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617" name="원호 286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18" name="원호 286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19" name="원호 286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620" name="원호 286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621" name="직선 연결선 286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22" name="직선 연결선 286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23" name="직선 연결선 286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24" name="직선 연결선 286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9" name="그룹 27208"/>
          <p:cNvGrpSpPr/>
          <p:nvPr/>
        </p:nvGrpSpPr>
        <p:grpSpPr>
          <a:xfrm>
            <a:off x="5025600" y="3600000"/>
            <a:ext cx="114840" cy="215280"/>
            <a:chOff x="4402800" y="3574800"/>
            <a:chExt cx="1148400" cy="2152800"/>
          </a:xfrm>
        </p:grpSpPr>
        <p:sp>
          <p:nvSpPr>
            <p:cNvPr id="28385" name="원호 2838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86" name="원호 2838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87" name="원호 2838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88" name="원호 2838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89" name="직선 연결선 2838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90" name="직선 연결선 2838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91" name="직선 연결선 2839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92" name="직선 연결선 2839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93" name="원호 2839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94" name="원호 2839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95" name="원호 2839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96" name="원호 2839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97" name="직선 연결선 2839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98" name="직선 연결선 2839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99" name="직선 연결선 2839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00" name="직선 연결선 2839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01" name="원호 2840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02" name="원호 2840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03" name="원호 2840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04" name="원호 2840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05" name="직선 연결선 2840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06" name="직선 연결선 2840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07" name="직선 연결선 2840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08" name="직선 연결선 2840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0" name="그룹 27209"/>
          <p:cNvGrpSpPr/>
          <p:nvPr/>
        </p:nvGrpSpPr>
        <p:grpSpPr>
          <a:xfrm>
            <a:off x="5140800" y="3600000"/>
            <a:ext cx="114840" cy="215280"/>
            <a:chOff x="4402800" y="3574800"/>
            <a:chExt cx="1148400" cy="2152800"/>
          </a:xfrm>
        </p:grpSpPr>
        <p:sp>
          <p:nvSpPr>
            <p:cNvPr id="28361" name="원호 2836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62" name="원호 2836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63" name="원호 2836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64" name="원호 2836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65" name="직선 연결선 2836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66" name="직선 연결선 2836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67" name="직선 연결선 2836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68" name="직선 연결선 2836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69" name="원호 2836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70" name="원호 2836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71" name="원호 2837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72" name="원호 2837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73" name="직선 연결선 2837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74" name="직선 연결선 2837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75" name="직선 연결선 2837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76" name="직선 연결선 2837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77" name="원호 2837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78" name="원호 2837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79" name="원호 2837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80" name="원호 2837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81" name="직선 연결선 2838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82" name="직선 연결선 2838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83" name="직선 연결선 2838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84" name="직선 연결선 2838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1" name="그룹 27210"/>
          <p:cNvGrpSpPr/>
          <p:nvPr/>
        </p:nvGrpSpPr>
        <p:grpSpPr>
          <a:xfrm>
            <a:off x="5256000" y="3600000"/>
            <a:ext cx="114840" cy="215280"/>
            <a:chOff x="4402800" y="3574800"/>
            <a:chExt cx="1148400" cy="2152800"/>
          </a:xfrm>
        </p:grpSpPr>
        <p:sp>
          <p:nvSpPr>
            <p:cNvPr id="28337" name="원호 283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38" name="원호 283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39" name="원호 283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40" name="원호 283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41" name="직선 연결선 283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42" name="직선 연결선 283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43" name="직선 연결선 283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44" name="직선 연결선 283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45" name="원호 283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46" name="원호 283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47" name="원호 283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48" name="원호 283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49" name="직선 연결선 283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50" name="직선 연결선 283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51" name="직선 연결선 283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52" name="직선 연결선 283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53" name="원호 283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54" name="원호 283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55" name="원호 283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56" name="원호 283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57" name="직선 연결선 283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58" name="직선 연결선 283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59" name="직선 연결선 283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60" name="직선 연결선 283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2" name="그룹 27211"/>
          <p:cNvGrpSpPr/>
          <p:nvPr/>
        </p:nvGrpSpPr>
        <p:grpSpPr>
          <a:xfrm>
            <a:off x="5371200" y="3600000"/>
            <a:ext cx="114840" cy="215280"/>
            <a:chOff x="4402800" y="3574800"/>
            <a:chExt cx="1148400" cy="2152800"/>
          </a:xfrm>
        </p:grpSpPr>
        <p:sp>
          <p:nvSpPr>
            <p:cNvPr id="28313" name="원호 2831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14" name="원호 2831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15" name="원호 2831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16" name="원호 2831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17" name="직선 연결선 2831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18" name="직선 연결선 2831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19" name="직선 연결선 2831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20" name="직선 연결선 2831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21" name="원호 2832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22" name="원호 2832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23" name="원호 2832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24" name="원호 2832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25" name="직선 연결선 2832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26" name="직선 연결선 2832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27" name="직선 연결선 2832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28" name="직선 연결선 2832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29" name="원호 2832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30" name="원호 2832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31" name="원호 2833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32" name="원호 2833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33" name="직선 연결선 2833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34" name="직선 연결선 2833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35" name="직선 연결선 2833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36" name="직선 연결선 2833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3" name="그룹 27212"/>
          <p:cNvGrpSpPr/>
          <p:nvPr/>
        </p:nvGrpSpPr>
        <p:grpSpPr>
          <a:xfrm>
            <a:off x="5486400" y="3600000"/>
            <a:ext cx="114840" cy="215280"/>
            <a:chOff x="4402800" y="3574800"/>
            <a:chExt cx="1148400" cy="2152800"/>
          </a:xfrm>
        </p:grpSpPr>
        <p:sp>
          <p:nvSpPr>
            <p:cNvPr id="28289" name="원호 2828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90" name="원호 2828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91" name="원호 2829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92" name="원호 2829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93" name="직선 연결선 2829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94" name="직선 연결선 2829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95" name="직선 연결선 2829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96" name="직선 연결선 2829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97" name="원호 2829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98" name="원호 2829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99" name="원호 2829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00" name="원호 2829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01" name="직선 연결선 2830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02" name="직선 연결선 2830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03" name="직선 연결선 2830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04" name="직선 연결선 2830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05" name="원호 2830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06" name="원호 2830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07" name="원호 2830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308" name="원호 2830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309" name="직선 연결선 2830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10" name="직선 연결선 2830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11" name="직선 연결선 2831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312" name="직선 연결선 2831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4" name="그룹 27213"/>
          <p:cNvGrpSpPr/>
          <p:nvPr/>
        </p:nvGrpSpPr>
        <p:grpSpPr>
          <a:xfrm>
            <a:off x="5601600" y="3600000"/>
            <a:ext cx="114840" cy="215280"/>
            <a:chOff x="4402800" y="3574800"/>
            <a:chExt cx="1148400" cy="2152800"/>
          </a:xfrm>
        </p:grpSpPr>
        <p:sp>
          <p:nvSpPr>
            <p:cNvPr id="28265" name="원호 282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66" name="원호 282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67" name="원호 282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68" name="원호 282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69" name="직선 연결선 282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70" name="직선 연결선 282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71" name="직선 연결선 282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72" name="직선 연결선 282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73" name="원호 282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74" name="원호 282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75" name="원호 282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76" name="원호 282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77" name="직선 연결선 282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78" name="직선 연결선 282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79" name="직선 연결선 282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80" name="직선 연결선 282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81" name="원호 282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82" name="원호 282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83" name="원호 282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84" name="원호 282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85" name="직선 연결선 282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86" name="직선 연결선 282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87" name="직선 연결선 282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88" name="직선 연결선 282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5" name="그룹 27214"/>
          <p:cNvGrpSpPr/>
          <p:nvPr/>
        </p:nvGrpSpPr>
        <p:grpSpPr>
          <a:xfrm>
            <a:off x="5716800" y="3600000"/>
            <a:ext cx="114840" cy="215280"/>
            <a:chOff x="4402800" y="3574800"/>
            <a:chExt cx="1148400" cy="2152800"/>
          </a:xfrm>
        </p:grpSpPr>
        <p:sp>
          <p:nvSpPr>
            <p:cNvPr id="28241" name="원호 282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42" name="원호 282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43" name="원호 282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44" name="원호 282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45" name="직선 연결선 282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46" name="직선 연결선 282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47" name="직선 연결선 282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48" name="직선 연결선 282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49" name="원호 282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50" name="원호 282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51" name="원호 282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52" name="원호 282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53" name="직선 연결선 282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54" name="직선 연결선 282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55" name="직선 연결선 282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56" name="직선 연결선 282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57" name="원호 282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58" name="원호 282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59" name="원호 282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60" name="원호 282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61" name="직선 연결선 282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62" name="직선 연결선 282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63" name="직선 연결선 282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64" name="직선 연결선 282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6" name="그룹 27215"/>
          <p:cNvGrpSpPr/>
          <p:nvPr/>
        </p:nvGrpSpPr>
        <p:grpSpPr>
          <a:xfrm>
            <a:off x="5832000" y="3600000"/>
            <a:ext cx="114840" cy="215280"/>
            <a:chOff x="4402800" y="3574800"/>
            <a:chExt cx="1148400" cy="2152800"/>
          </a:xfrm>
        </p:grpSpPr>
        <p:sp>
          <p:nvSpPr>
            <p:cNvPr id="28217" name="원호 282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18" name="원호 282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19" name="원호 282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20" name="원호 282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21" name="직선 연결선 282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22" name="직선 연결선 282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23" name="직선 연결선 282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24" name="직선 연결선 282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25" name="원호 282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26" name="원호 282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27" name="원호 282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28" name="원호 282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29" name="직선 연결선 282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30" name="직선 연결선 282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31" name="직선 연결선 282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32" name="직선 연결선 282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33" name="원호 282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34" name="원호 282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35" name="원호 282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36" name="원호 282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37" name="직선 연결선 282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38" name="직선 연결선 282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39" name="직선 연결선 282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40" name="직선 연결선 282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5" name="그룹 27224"/>
          <p:cNvGrpSpPr/>
          <p:nvPr/>
        </p:nvGrpSpPr>
        <p:grpSpPr>
          <a:xfrm>
            <a:off x="5025600" y="3816000"/>
            <a:ext cx="114840" cy="215280"/>
            <a:chOff x="4402800" y="3574800"/>
            <a:chExt cx="1148400" cy="2152800"/>
          </a:xfrm>
        </p:grpSpPr>
        <p:sp>
          <p:nvSpPr>
            <p:cNvPr id="28001" name="원호 280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02" name="원호 280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03" name="원호 280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04" name="원호 280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05" name="직선 연결선 280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06" name="직선 연결선 280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07" name="직선 연결선 280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08" name="직선 연결선 280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09" name="원호 280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10" name="원호 280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11" name="원호 280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12" name="원호 280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13" name="직선 연결선 280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14" name="직선 연결선 280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15" name="직선 연결선 280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16" name="직선 연결선 280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17" name="원호 280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18" name="원호 280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19" name="원호 280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20" name="원호 280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21" name="직선 연결선 280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22" name="직선 연결선 280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23" name="직선 연결선 280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24" name="직선 연결선 280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6" name="그룹 27225"/>
          <p:cNvGrpSpPr/>
          <p:nvPr/>
        </p:nvGrpSpPr>
        <p:grpSpPr>
          <a:xfrm>
            <a:off x="5140800" y="3816000"/>
            <a:ext cx="114840" cy="215280"/>
            <a:chOff x="4402800" y="3574800"/>
            <a:chExt cx="1148400" cy="2152800"/>
          </a:xfrm>
        </p:grpSpPr>
        <p:sp>
          <p:nvSpPr>
            <p:cNvPr id="27977" name="원호 279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78" name="원호 279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79" name="원호 279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80" name="원호 279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81" name="직선 연결선 279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82" name="직선 연결선 279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83" name="직선 연결선 279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84" name="직선 연결선 279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85" name="원호 279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86" name="원호 279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87" name="원호 279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88" name="원호 279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89" name="직선 연결선 279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90" name="직선 연결선 279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91" name="직선 연결선 279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92" name="직선 연결선 279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93" name="원호 279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94" name="원호 279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95" name="원호 279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96" name="원호 279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97" name="직선 연결선 279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98" name="직선 연결선 279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99" name="직선 연결선 279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00" name="직선 연결선 279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7" name="그룹 27226"/>
          <p:cNvGrpSpPr/>
          <p:nvPr/>
        </p:nvGrpSpPr>
        <p:grpSpPr>
          <a:xfrm>
            <a:off x="5256000" y="3816000"/>
            <a:ext cx="114840" cy="215280"/>
            <a:chOff x="4402800" y="3574800"/>
            <a:chExt cx="1148400" cy="2152800"/>
          </a:xfrm>
        </p:grpSpPr>
        <p:sp>
          <p:nvSpPr>
            <p:cNvPr id="27953" name="원호 279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54" name="원호 279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55" name="원호 279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56" name="원호 279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57" name="직선 연결선 279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58" name="직선 연결선 279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59" name="직선 연결선 279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60" name="직선 연결선 279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61" name="원호 279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62" name="원호 279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63" name="원호 279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64" name="원호 279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65" name="직선 연결선 279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66" name="직선 연결선 279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67" name="직선 연결선 279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68" name="직선 연결선 279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69" name="원호 279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70" name="원호 279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71" name="원호 279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72" name="원호 279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73" name="직선 연결선 279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74" name="직선 연결선 279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75" name="직선 연결선 279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76" name="직선 연결선 279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8" name="그룹 27227"/>
          <p:cNvGrpSpPr/>
          <p:nvPr/>
        </p:nvGrpSpPr>
        <p:grpSpPr>
          <a:xfrm>
            <a:off x="5371200" y="3816000"/>
            <a:ext cx="114840" cy="215280"/>
            <a:chOff x="4402800" y="3574800"/>
            <a:chExt cx="1148400" cy="2152800"/>
          </a:xfrm>
        </p:grpSpPr>
        <p:sp>
          <p:nvSpPr>
            <p:cNvPr id="27929" name="원호 279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30" name="원호 279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31" name="원호 279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32" name="원호 279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33" name="직선 연결선 279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34" name="직선 연결선 279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35" name="직선 연결선 279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36" name="직선 연결선 279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37" name="원호 279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38" name="원호 279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39" name="원호 279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40" name="원호 279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41" name="직선 연결선 279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42" name="직선 연결선 279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43" name="직선 연결선 279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44" name="직선 연결선 279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45" name="원호 279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46" name="원호 279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47" name="원호 279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48" name="원호 279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49" name="직선 연결선 279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50" name="직선 연결선 279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51" name="직선 연결선 279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52" name="직선 연결선 279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9" name="그룹 27228"/>
          <p:cNvGrpSpPr/>
          <p:nvPr/>
        </p:nvGrpSpPr>
        <p:grpSpPr>
          <a:xfrm>
            <a:off x="5486400" y="3816000"/>
            <a:ext cx="114840" cy="215280"/>
            <a:chOff x="4402800" y="3574800"/>
            <a:chExt cx="1148400" cy="2152800"/>
          </a:xfrm>
        </p:grpSpPr>
        <p:sp>
          <p:nvSpPr>
            <p:cNvPr id="27905" name="원호 279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06" name="원호 279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07" name="원호 279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08" name="원호 279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09" name="직선 연결선 279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10" name="직선 연결선 279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11" name="직선 연결선 279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12" name="직선 연결선 279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13" name="원호 279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14" name="원호 279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15" name="원호 279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16" name="원호 279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17" name="직선 연결선 279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18" name="직선 연결선 279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19" name="직선 연결선 279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20" name="직선 연결선 279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921" name="원호 279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22" name="원호 279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23" name="원호 279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24" name="원호 279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25" name="직선 연결선 279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26" name="직선 연결선 279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27" name="직선 연결선 279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28" name="직선 연결선 279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0" name="그룹 27229"/>
          <p:cNvGrpSpPr/>
          <p:nvPr/>
        </p:nvGrpSpPr>
        <p:grpSpPr>
          <a:xfrm>
            <a:off x="5601600" y="3816000"/>
            <a:ext cx="114840" cy="215280"/>
            <a:chOff x="4402800" y="3574800"/>
            <a:chExt cx="1148400" cy="2152800"/>
          </a:xfrm>
        </p:grpSpPr>
        <p:sp>
          <p:nvSpPr>
            <p:cNvPr id="27881" name="원호 278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82" name="원호 278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83" name="원호 278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84" name="원호 278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85" name="직선 연결선 278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86" name="직선 연결선 278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87" name="직선 연결선 278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88" name="직선 연결선 278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89" name="원호 278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90" name="원호 278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91" name="원호 278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92" name="원호 278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93" name="직선 연결선 278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94" name="직선 연결선 278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95" name="직선 연결선 278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96" name="직선 연결선 278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97" name="원호 278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98" name="원호 278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99" name="원호 278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900" name="원호 278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901" name="직선 연결선 279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02" name="직선 연결선 279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03" name="직선 연결선 279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04" name="직선 연결선 279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1" name="그룹 27230"/>
          <p:cNvGrpSpPr/>
          <p:nvPr/>
        </p:nvGrpSpPr>
        <p:grpSpPr>
          <a:xfrm>
            <a:off x="5716800" y="3816000"/>
            <a:ext cx="114840" cy="215280"/>
            <a:chOff x="4402800" y="3574800"/>
            <a:chExt cx="1148400" cy="2152800"/>
          </a:xfrm>
        </p:grpSpPr>
        <p:sp>
          <p:nvSpPr>
            <p:cNvPr id="27857" name="원호 278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58" name="원호 278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59" name="원호 278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60" name="원호 278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61" name="직선 연결선 278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62" name="직선 연결선 278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63" name="직선 연결선 278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64" name="직선 연결선 278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65" name="원호 278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66" name="원호 278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67" name="원호 278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68" name="원호 278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69" name="직선 연결선 278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70" name="직선 연결선 278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71" name="직선 연결선 278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72" name="직선 연결선 278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73" name="원호 278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74" name="원호 278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75" name="원호 278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76" name="원호 278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77" name="직선 연결선 278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78" name="직선 연결선 278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79" name="직선 연결선 278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80" name="직선 연결선 278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2" name="그룹 27231"/>
          <p:cNvGrpSpPr/>
          <p:nvPr/>
        </p:nvGrpSpPr>
        <p:grpSpPr>
          <a:xfrm>
            <a:off x="5832000" y="3816000"/>
            <a:ext cx="114840" cy="215280"/>
            <a:chOff x="4402800" y="3574800"/>
            <a:chExt cx="1148400" cy="2152800"/>
          </a:xfrm>
        </p:grpSpPr>
        <p:sp>
          <p:nvSpPr>
            <p:cNvPr id="27833" name="원호 2783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34" name="원호 2783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35" name="원호 2783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36" name="원호 2783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37" name="직선 연결선 2783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38" name="직선 연결선 2783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39" name="직선 연결선 2783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40" name="직선 연결선 2783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41" name="원호 2784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42" name="원호 2784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43" name="원호 2784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44" name="원호 2784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45" name="직선 연결선 2784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46" name="직선 연결선 2784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47" name="직선 연결선 2784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48" name="직선 연결선 2784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49" name="원호 2784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50" name="원호 2784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51" name="원호 2785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52" name="원호 2785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53" name="직선 연결선 2785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54" name="직선 연결선 2785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55" name="직선 연결선 2785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56" name="직선 연결선 2785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1" name="그룹 27240"/>
          <p:cNvGrpSpPr/>
          <p:nvPr/>
        </p:nvGrpSpPr>
        <p:grpSpPr>
          <a:xfrm>
            <a:off x="5025600" y="4032000"/>
            <a:ext cx="114840" cy="215280"/>
            <a:chOff x="4402800" y="3574800"/>
            <a:chExt cx="1148400" cy="2152800"/>
          </a:xfrm>
        </p:grpSpPr>
        <p:sp>
          <p:nvSpPr>
            <p:cNvPr id="27617" name="원호 276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18" name="원호 276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19" name="원호 276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20" name="원호 276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21" name="직선 연결선 276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22" name="직선 연결선 276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23" name="직선 연결선 276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24" name="직선 연결선 276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25" name="원호 276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26" name="원호 276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27" name="원호 276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28" name="원호 276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29" name="직선 연결선 276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30" name="직선 연결선 276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31" name="직선 연결선 276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32" name="직선 연결선 276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33" name="원호 276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34" name="원호 276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35" name="원호 276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36" name="원호 276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37" name="직선 연결선 276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38" name="직선 연결선 276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39" name="직선 연결선 276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40" name="직선 연결선 276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2" name="그룹 27241"/>
          <p:cNvGrpSpPr/>
          <p:nvPr/>
        </p:nvGrpSpPr>
        <p:grpSpPr>
          <a:xfrm>
            <a:off x="5140800" y="4032000"/>
            <a:ext cx="114840" cy="215280"/>
            <a:chOff x="4402800" y="3574800"/>
            <a:chExt cx="1148400" cy="2152800"/>
          </a:xfrm>
        </p:grpSpPr>
        <p:sp>
          <p:nvSpPr>
            <p:cNvPr id="27593" name="원호 275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94" name="원호 275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95" name="원호 275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96" name="원호 275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97" name="직선 연결선 275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98" name="직선 연결선 275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99" name="직선 연결선 275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00" name="직선 연결선 275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01" name="원호 276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02" name="원호 276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03" name="원호 276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04" name="원호 276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05" name="직선 연결선 276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06" name="직선 연결선 276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07" name="직선 연결선 276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08" name="직선 연결선 276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09" name="원호 276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10" name="원호 276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11" name="원호 276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12" name="원호 276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13" name="직선 연결선 276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14" name="직선 연결선 276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15" name="직선 연결선 276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16" name="직선 연결선 276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3" name="그룹 27242"/>
          <p:cNvGrpSpPr/>
          <p:nvPr/>
        </p:nvGrpSpPr>
        <p:grpSpPr>
          <a:xfrm>
            <a:off x="5256000" y="4032000"/>
            <a:ext cx="114840" cy="215280"/>
            <a:chOff x="4402800" y="3574800"/>
            <a:chExt cx="1148400" cy="2152800"/>
          </a:xfrm>
        </p:grpSpPr>
        <p:sp>
          <p:nvSpPr>
            <p:cNvPr id="27569" name="원호 275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70" name="원호 275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71" name="원호 275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72" name="원호 275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73" name="직선 연결선 275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74" name="직선 연결선 275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75" name="직선 연결선 275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76" name="직선 연결선 275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77" name="원호 275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78" name="원호 275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79" name="원호 275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80" name="원호 275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81" name="직선 연결선 275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82" name="직선 연결선 275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83" name="직선 연결선 275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84" name="직선 연결선 275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85" name="원호 275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86" name="원호 275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87" name="원호 275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88" name="원호 275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89" name="직선 연결선 275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90" name="직선 연결선 275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91" name="직선 연결선 275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92" name="직선 연결선 275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4" name="그룹 27243"/>
          <p:cNvGrpSpPr/>
          <p:nvPr/>
        </p:nvGrpSpPr>
        <p:grpSpPr>
          <a:xfrm>
            <a:off x="5371200" y="4032000"/>
            <a:ext cx="114840" cy="215280"/>
            <a:chOff x="4402800" y="3574800"/>
            <a:chExt cx="1148400" cy="2152800"/>
          </a:xfrm>
        </p:grpSpPr>
        <p:sp>
          <p:nvSpPr>
            <p:cNvPr id="27545" name="원호 275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46" name="원호 275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47" name="원호 275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48" name="원호 275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49" name="직선 연결선 275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50" name="직선 연결선 275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51" name="직선 연결선 275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52" name="직선 연결선 275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53" name="원호 275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54" name="원호 275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55" name="원호 275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56" name="원호 275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57" name="직선 연결선 275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58" name="직선 연결선 275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59" name="직선 연결선 275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60" name="직선 연결선 275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61" name="원호 275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62" name="원호 275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63" name="원호 275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64" name="원호 275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65" name="직선 연결선 275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66" name="직선 연결선 275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67" name="직선 연결선 275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68" name="직선 연결선 275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5" name="그룹 27244"/>
          <p:cNvGrpSpPr/>
          <p:nvPr/>
        </p:nvGrpSpPr>
        <p:grpSpPr>
          <a:xfrm>
            <a:off x="5486400" y="4032000"/>
            <a:ext cx="114840" cy="215280"/>
            <a:chOff x="4402800" y="3574800"/>
            <a:chExt cx="1148400" cy="2152800"/>
          </a:xfrm>
        </p:grpSpPr>
        <p:sp>
          <p:nvSpPr>
            <p:cNvPr id="27521" name="원호 275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22" name="원호 275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23" name="원호 275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24" name="원호 275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25" name="직선 연결선 275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26" name="직선 연결선 275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27" name="직선 연결선 275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28" name="직선 연결선 275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29" name="원호 275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30" name="원호 275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31" name="원호 275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32" name="원호 275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33" name="직선 연결선 275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34" name="직선 연결선 275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35" name="직선 연결선 275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36" name="직선 연결선 275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37" name="원호 275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38" name="원호 275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39" name="원호 275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40" name="원호 275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41" name="직선 연결선 275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42" name="직선 연결선 275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43" name="직선 연결선 275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44" name="직선 연결선 275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6" name="그룹 27245"/>
          <p:cNvGrpSpPr/>
          <p:nvPr/>
        </p:nvGrpSpPr>
        <p:grpSpPr>
          <a:xfrm>
            <a:off x="5601600" y="4032000"/>
            <a:ext cx="114840" cy="215280"/>
            <a:chOff x="4402800" y="3574800"/>
            <a:chExt cx="1148400" cy="2152800"/>
          </a:xfrm>
        </p:grpSpPr>
        <p:sp>
          <p:nvSpPr>
            <p:cNvPr id="27497" name="원호 274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98" name="원호 274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99" name="원호 274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00" name="원호 274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01" name="직선 연결선 275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02" name="직선 연결선 275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03" name="직선 연결선 275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04" name="직선 연결선 275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05" name="원호 275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06" name="원호 275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07" name="원호 275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08" name="원호 275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09" name="직선 연결선 275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10" name="직선 연결선 275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11" name="직선 연결선 275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12" name="직선 연결선 275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513" name="원호 275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14" name="원호 275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15" name="원호 275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516" name="원호 275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517" name="직선 연결선 275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18" name="직선 연결선 275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19" name="직선 연결선 275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20" name="직선 연결선 275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7" name="그룹 27246"/>
          <p:cNvGrpSpPr/>
          <p:nvPr/>
        </p:nvGrpSpPr>
        <p:grpSpPr>
          <a:xfrm>
            <a:off x="5716800" y="4032000"/>
            <a:ext cx="114840" cy="215280"/>
            <a:chOff x="4402800" y="3574800"/>
            <a:chExt cx="1148400" cy="2152800"/>
          </a:xfrm>
        </p:grpSpPr>
        <p:sp>
          <p:nvSpPr>
            <p:cNvPr id="27473" name="원호 274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74" name="원호 274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75" name="원호 274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76" name="원호 274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77" name="직선 연결선 274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78" name="직선 연결선 274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79" name="직선 연결선 274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80" name="직선 연결선 274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81" name="원호 274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82" name="원호 274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83" name="원호 274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84" name="원호 274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85" name="직선 연결선 274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86" name="직선 연결선 274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87" name="직선 연결선 274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88" name="직선 연결선 274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89" name="원호 274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90" name="원호 274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91" name="원호 274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92" name="원호 274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93" name="직선 연결선 274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94" name="직선 연결선 274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95" name="직선 연결선 274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96" name="직선 연결선 274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8" name="그룹 27247"/>
          <p:cNvGrpSpPr/>
          <p:nvPr/>
        </p:nvGrpSpPr>
        <p:grpSpPr>
          <a:xfrm>
            <a:off x="5832000" y="4032000"/>
            <a:ext cx="114840" cy="215280"/>
            <a:chOff x="4402800" y="3574800"/>
            <a:chExt cx="1148400" cy="2152800"/>
          </a:xfrm>
        </p:grpSpPr>
        <p:sp>
          <p:nvSpPr>
            <p:cNvPr id="27449" name="원호 274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50" name="원호 274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51" name="원호 274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52" name="원호 274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53" name="직선 연결선 274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54" name="직선 연결선 274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55" name="직선 연결선 274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56" name="직선 연결선 274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57" name="원호 274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58" name="원호 274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59" name="원호 274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60" name="원호 274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61" name="직선 연결선 274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62" name="직선 연결선 274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63" name="직선 연결선 274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64" name="직선 연결선 274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65" name="원호 274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66" name="원호 274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67" name="원호 274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68" name="원호 274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69" name="직선 연결선 274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70" name="직선 연결선 274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71" name="직선 연결선 274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72" name="직선 연결선 274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996" name="그룹 31995"/>
          <p:cNvGrpSpPr/>
          <p:nvPr/>
        </p:nvGrpSpPr>
        <p:grpSpPr>
          <a:xfrm>
            <a:off x="5025600" y="4248000"/>
            <a:ext cx="114840" cy="215280"/>
            <a:chOff x="4402800" y="3574800"/>
            <a:chExt cx="1148400" cy="2152800"/>
          </a:xfrm>
        </p:grpSpPr>
        <p:sp>
          <p:nvSpPr>
            <p:cNvPr id="33572" name="원호 335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73" name="원호 335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74" name="원호 335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75" name="원호 335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76" name="직선 연결선 335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77" name="직선 연결선 335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78" name="직선 연결선 335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79" name="직선 연결선 335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80" name="원호 335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81" name="원호 335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82" name="원호 335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83" name="원호 335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84" name="직선 연결선 335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85" name="직선 연결선 335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86" name="직선 연결선 335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87" name="직선 연결선 335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88" name="원호 335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89" name="원호 335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90" name="원호 335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91" name="원호 335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92" name="직선 연결선 335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93" name="직선 연결선 335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94" name="직선 연결선 335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95" name="직선 연결선 335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997" name="그룹 31996"/>
          <p:cNvGrpSpPr/>
          <p:nvPr/>
        </p:nvGrpSpPr>
        <p:grpSpPr>
          <a:xfrm>
            <a:off x="5140800" y="4248000"/>
            <a:ext cx="114840" cy="215280"/>
            <a:chOff x="4402800" y="3574800"/>
            <a:chExt cx="1148400" cy="2152800"/>
          </a:xfrm>
        </p:grpSpPr>
        <p:sp>
          <p:nvSpPr>
            <p:cNvPr id="33548" name="원호 335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49" name="원호 335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50" name="원호 335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51" name="원호 335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52" name="직선 연결선 335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53" name="직선 연결선 335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54" name="직선 연결선 335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55" name="직선 연결선 335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56" name="원호 335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57" name="원호 335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58" name="원호 335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59" name="원호 335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60" name="직선 연결선 335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61" name="직선 연결선 335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62" name="직선 연결선 335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63" name="직선 연결선 335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64" name="원호 335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65" name="원호 335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66" name="원호 335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67" name="원호 335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68" name="직선 연결선 335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69" name="직선 연결선 335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70" name="직선 연결선 335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71" name="직선 연결선 335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998" name="그룹 31997"/>
          <p:cNvGrpSpPr/>
          <p:nvPr/>
        </p:nvGrpSpPr>
        <p:grpSpPr>
          <a:xfrm>
            <a:off x="5256000" y="4248000"/>
            <a:ext cx="114840" cy="215280"/>
            <a:chOff x="4402800" y="3574800"/>
            <a:chExt cx="1148400" cy="2152800"/>
          </a:xfrm>
        </p:grpSpPr>
        <p:sp>
          <p:nvSpPr>
            <p:cNvPr id="33524" name="원호 335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25" name="원호 335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26" name="원호 335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27" name="원호 335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28" name="직선 연결선 335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29" name="직선 연결선 335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30" name="직선 연결선 335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31" name="직선 연결선 335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32" name="원호 335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33" name="원호 335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34" name="원호 335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35" name="원호 335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36" name="직선 연결선 335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37" name="직선 연결선 335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38" name="직선 연결선 335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39" name="직선 연결선 335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40" name="원호 335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41" name="원호 335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42" name="원호 335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43" name="원호 335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44" name="직선 연결선 335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45" name="직선 연결선 335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46" name="직선 연결선 335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47" name="직선 연결선 335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999" name="그룹 31998"/>
          <p:cNvGrpSpPr/>
          <p:nvPr/>
        </p:nvGrpSpPr>
        <p:grpSpPr>
          <a:xfrm>
            <a:off x="5371200" y="4248000"/>
            <a:ext cx="114840" cy="215280"/>
            <a:chOff x="4402800" y="3574800"/>
            <a:chExt cx="1148400" cy="2152800"/>
          </a:xfrm>
        </p:grpSpPr>
        <p:sp>
          <p:nvSpPr>
            <p:cNvPr id="33500" name="원호 334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01" name="원호 335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02" name="원호 335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03" name="원호 335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04" name="직선 연결선 335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05" name="직선 연결선 335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06" name="직선 연결선 335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07" name="직선 연결선 335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08" name="원호 335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09" name="원호 335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10" name="원호 335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11" name="원호 335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12" name="직선 연결선 335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13" name="직선 연결선 335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14" name="직선 연결선 335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15" name="직선 연결선 335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516" name="원호 335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17" name="원호 335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18" name="원호 335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19" name="원호 335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520" name="직선 연결선 335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21" name="직선 연결선 335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22" name="직선 연결선 335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523" name="직선 연결선 335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0" name="그룹 31999"/>
          <p:cNvGrpSpPr/>
          <p:nvPr/>
        </p:nvGrpSpPr>
        <p:grpSpPr>
          <a:xfrm>
            <a:off x="5486400" y="4248000"/>
            <a:ext cx="114840" cy="215280"/>
            <a:chOff x="4402800" y="3574800"/>
            <a:chExt cx="1148400" cy="2152800"/>
          </a:xfrm>
        </p:grpSpPr>
        <p:sp>
          <p:nvSpPr>
            <p:cNvPr id="33476" name="원호 334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77" name="원호 334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78" name="원호 334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79" name="원호 334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80" name="직선 연결선 334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81" name="직선 연결선 334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82" name="직선 연결선 334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83" name="직선 연결선 334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84" name="원호 334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85" name="원호 334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86" name="원호 334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87" name="원호 334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88" name="직선 연결선 334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89" name="직선 연결선 334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90" name="직선 연결선 334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91" name="직선 연결선 334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92" name="원호 334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93" name="원호 334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94" name="원호 334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95" name="원호 334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96" name="직선 연결선 334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97" name="직선 연결선 334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98" name="직선 연결선 334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99" name="직선 연결선 334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1" name="그룹 32000"/>
          <p:cNvGrpSpPr/>
          <p:nvPr/>
        </p:nvGrpSpPr>
        <p:grpSpPr>
          <a:xfrm>
            <a:off x="5601600" y="4248000"/>
            <a:ext cx="114840" cy="215280"/>
            <a:chOff x="4402800" y="3574800"/>
            <a:chExt cx="1148400" cy="2152800"/>
          </a:xfrm>
        </p:grpSpPr>
        <p:sp>
          <p:nvSpPr>
            <p:cNvPr id="33452" name="원호 334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53" name="원호 334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54" name="원호 334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55" name="원호 334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56" name="직선 연결선 334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57" name="직선 연결선 334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58" name="직선 연결선 334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59" name="직선 연결선 334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60" name="원호 334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61" name="원호 334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62" name="원호 334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63" name="원호 334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64" name="직선 연결선 334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65" name="직선 연결선 334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66" name="직선 연결선 334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67" name="직선 연결선 334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68" name="원호 334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69" name="원호 334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70" name="원호 334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71" name="원호 334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72" name="직선 연결선 334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73" name="직선 연결선 334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74" name="직선 연결선 334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75" name="직선 연결선 334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2" name="그룹 32001"/>
          <p:cNvGrpSpPr/>
          <p:nvPr/>
        </p:nvGrpSpPr>
        <p:grpSpPr>
          <a:xfrm>
            <a:off x="5716800" y="4248000"/>
            <a:ext cx="114840" cy="215280"/>
            <a:chOff x="4402800" y="3574800"/>
            <a:chExt cx="1148400" cy="2152800"/>
          </a:xfrm>
        </p:grpSpPr>
        <p:sp>
          <p:nvSpPr>
            <p:cNvPr id="33428" name="원호 334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29" name="원호 334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30" name="원호 334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31" name="원호 334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32" name="직선 연결선 334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33" name="직선 연결선 334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34" name="직선 연결선 334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35" name="직선 연결선 334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36" name="원호 334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37" name="원호 334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38" name="원호 334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39" name="원호 334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40" name="직선 연결선 334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41" name="직선 연결선 334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42" name="직선 연결선 334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43" name="직선 연결선 334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44" name="원호 334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45" name="원호 334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46" name="원호 334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47" name="원호 334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48" name="직선 연결선 334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49" name="직선 연결선 334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50" name="직선 연결선 334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51" name="직선 연결선 334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3" name="그룹 32002"/>
          <p:cNvGrpSpPr/>
          <p:nvPr/>
        </p:nvGrpSpPr>
        <p:grpSpPr>
          <a:xfrm>
            <a:off x="5832000" y="4248000"/>
            <a:ext cx="114840" cy="215280"/>
            <a:chOff x="4402800" y="3574800"/>
            <a:chExt cx="1148400" cy="2152800"/>
          </a:xfrm>
        </p:grpSpPr>
        <p:sp>
          <p:nvSpPr>
            <p:cNvPr id="33404" name="원호 334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05" name="원호 334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06" name="원호 334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07" name="원호 334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08" name="직선 연결선 334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09" name="직선 연결선 334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10" name="직선 연결선 334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11" name="직선 연결선 334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12" name="원호 334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13" name="원호 334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14" name="원호 334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15" name="원호 334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16" name="직선 연결선 334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17" name="직선 연결선 334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18" name="직선 연결선 334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19" name="직선 연결선 334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420" name="원호 334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21" name="원호 334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22" name="원호 334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423" name="원호 334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24" name="직선 연결선 334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25" name="직선 연결선 334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26" name="직선 연결선 334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27" name="직선 연결선 334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2" name="그룹 32011"/>
          <p:cNvGrpSpPr/>
          <p:nvPr/>
        </p:nvGrpSpPr>
        <p:grpSpPr>
          <a:xfrm>
            <a:off x="5025600" y="4464000"/>
            <a:ext cx="114840" cy="215280"/>
            <a:chOff x="4402800" y="3574800"/>
            <a:chExt cx="1148400" cy="2152800"/>
          </a:xfrm>
        </p:grpSpPr>
        <p:sp>
          <p:nvSpPr>
            <p:cNvPr id="33188" name="원호 3318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89" name="원호 3318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90" name="원호 3318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91" name="원호 3319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92" name="직선 연결선 3319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93" name="직선 연결선 3319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94" name="직선 연결선 3319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95" name="직선 연결선 3319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96" name="원호 3319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97" name="원호 3319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98" name="원호 3319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99" name="원호 3319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00" name="직선 연결선 3319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01" name="직선 연결선 3320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02" name="직선 연결선 3320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03" name="직선 연결선 3320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04" name="원호 3320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05" name="원호 3320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06" name="원호 3320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07" name="원호 3320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08" name="직선 연결선 3320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09" name="직선 연결선 3320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10" name="직선 연결선 3320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11" name="직선 연결선 3321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3" name="그룹 32012"/>
          <p:cNvGrpSpPr/>
          <p:nvPr/>
        </p:nvGrpSpPr>
        <p:grpSpPr>
          <a:xfrm>
            <a:off x="5140800" y="4464000"/>
            <a:ext cx="114840" cy="215280"/>
            <a:chOff x="4402800" y="3574800"/>
            <a:chExt cx="1148400" cy="2152800"/>
          </a:xfrm>
        </p:grpSpPr>
        <p:sp>
          <p:nvSpPr>
            <p:cNvPr id="33164" name="원호 3316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65" name="원호 3316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66" name="원호 3316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67" name="원호 3316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68" name="직선 연결선 3316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69" name="직선 연결선 3316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70" name="직선 연결선 3316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71" name="직선 연결선 3317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72" name="원호 3317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73" name="원호 3317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74" name="원호 3317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75" name="원호 3317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76" name="직선 연결선 3317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77" name="직선 연결선 3317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78" name="직선 연결선 3317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79" name="직선 연결선 3317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80" name="원호 3317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81" name="원호 3318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82" name="원호 3318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83" name="원호 3318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84" name="직선 연결선 3318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85" name="직선 연결선 3318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86" name="직선 연결선 3318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87" name="직선 연결선 3318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4" name="그룹 32013"/>
          <p:cNvGrpSpPr/>
          <p:nvPr/>
        </p:nvGrpSpPr>
        <p:grpSpPr>
          <a:xfrm>
            <a:off x="5256000" y="4464000"/>
            <a:ext cx="114840" cy="215280"/>
            <a:chOff x="4402800" y="3574800"/>
            <a:chExt cx="1148400" cy="2152800"/>
          </a:xfrm>
        </p:grpSpPr>
        <p:sp>
          <p:nvSpPr>
            <p:cNvPr id="33140" name="원호 3313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41" name="원호 3314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42" name="원호 3314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43" name="원호 3314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44" name="직선 연결선 3314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45" name="직선 연결선 3314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46" name="직선 연결선 3314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47" name="직선 연결선 3314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48" name="원호 3314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49" name="원호 3314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50" name="원호 3314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51" name="원호 3315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52" name="직선 연결선 3315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53" name="직선 연결선 3315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54" name="직선 연결선 3315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55" name="직선 연결선 3315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56" name="원호 3315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57" name="원호 3315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58" name="원호 3315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59" name="원호 3315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60" name="직선 연결선 3315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61" name="직선 연결선 3316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62" name="직선 연결선 3316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63" name="직선 연결선 3316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5" name="그룹 32014"/>
          <p:cNvGrpSpPr/>
          <p:nvPr/>
        </p:nvGrpSpPr>
        <p:grpSpPr>
          <a:xfrm>
            <a:off x="5371200" y="4464000"/>
            <a:ext cx="114840" cy="215280"/>
            <a:chOff x="4402800" y="3574800"/>
            <a:chExt cx="1148400" cy="2152800"/>
          </a:xfrm>
        </p:grpSpPr>
        <p:sp>
          <p:nvSpPr>
            <p:cNvPr id="33116" name="원호 3311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17" name="원호 3311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18" name="원호 3311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19" name="원호 3311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20" name="직선 연결선 3311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21" name="직선 연결선 3312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22" name="직선 연결선 3312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23" name="직선 연결선 3312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24" name="원호 3312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25" name="원호 3312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26" name="원호 3312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27" name="원호 3312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28" name="직선 연결선 3312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29" name="직선 연결선 3312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30" name="직선 연결선 3312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31" name="직선 연결선 3313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32" name="원호 3313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33" name="원호 3313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34" name="원호 3313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35" name="원호 3313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36" name="직선 연결선 3313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37" name="직선 연결선 3313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38" name="직선 연결선 3313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39" name="직선 연결선 3313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6" name="그룹 32015"/>
          <p:cNvGrpSpPr/>
          <p:nvPr/>
        </p:nvGrpSpPr>
        <p:grpSpPr>
          <a:xfrm>
            <a:off x="5486400" y="4464000"/>
            <a:ext cx="114840" cy="215280"/>
            <a:chOff x="4402800" y="3574800"/>
            <a:chExt cx="1148400" cy="2152800"/>
          </a:xfrm>
        </p:grpSpPr>
        <p:sp>
          <p:nvSpPr>
            <p:cNvPr id="33092" name="원호 3309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93" name="원호 3309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94" name="원호 3309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95" name="원호 3309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96" name="직선 연결선 3309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97" name="직선 연결선 3309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98" name="직선 연결선 3309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99" name="직선 연결선 3309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00" name="원호 3309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01" name="원호 3310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02" name="원호 3310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03" name="원호 3310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04" name="직선 연결선 3310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05" name="직선 연결선 3310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06" name="직선 연결선 3310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07" name="직선 연결선 3310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108" name="원호 3310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09" name="원호 3310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10" name="원호 3310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111" name="원호 3311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112" name="직선 연결선 3311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13" name="직선 연결선 3311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14" name="직선 연결선 3311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115" name="직선 연결선 3311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7" name="그룹 32016"/>
          <p:cNvGrpSpPr/>
          <p:nvPr/>
        </p:nvGrpSpPr>
        <p:grpSpPr>
          <a:xfrm>
            <a:off x="5601600" y="4464000"/>
            <a:ext cx="114840" cy="215280"/>
            <a:chOff x="4402800" y="3574800"/>
            <a:chExt cx="1148400" cy="2152800"/>
          </a:xfrm>
        </p:grpSpPr>
        <p:sp>
          <p:nvSpPr>
            <p:cNvPr id="33068" name="원호 3306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69" name="원호 3306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70" name="원호 3306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71" name="원호 3307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72" name="직선 연결선 3307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73" name="직선 연결선 3307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74" name="직선 연결선 3307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75" name="직선 연결선 3307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76" name="원호 3307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77" name="원호 3307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78" name="원호 3307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79" name="원호 3307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80" name="직선 연결선 3307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81" name="직선 연결선 3308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82" name="직선 연결선 3308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83" name="직선 연결선 3308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84" name="원호 3308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85" name="원호 3308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86" name="원호 3308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87" name="원호 3308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88" name="직선 연결선 3308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89" name="직선 연결선 3308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90" name="직선 연결선 3308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91" name="직선 연결선 3309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8" name="그룹 32017"/>
          <p:cNvGrpSpPr/>
          <p:nvPr/>
        </p:nvGrpSpPr>
        <p:grpSpPr>
          <a:xfrm>
            <a:off x="5716800" y="4464000"/>
            <a:ext cx="114840" cy="215280"/>
            <a:chOff x="4402800" y="3574800"/>
            <a:chExt cx="1148400" cy="2152800"/>
          </a:xfrm>
        </p:grpSpPr>
        <p:sp>
          <p:nvSpPr>
            <p:cNvPr id="33044" name="원호 3304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45" name="원호 3304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46" name="원호 3304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47" name="원호 3304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48" name="직선 연결선 3304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49" name="직선 연결선 3304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50" name="직선 연결선 3304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51" name="직선 연결선 3305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52" name="원호 3305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53" name="원호 3305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54" name="원호 3305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55" name="원호 3305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56" name="직선 연결선 3305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57" name="직선 연결선 3305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58" name="직선 연결선 3305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59" name="직선 연결선 3305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60" name="원호 3305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61" name="원호 3306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62" name="원호 3306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63" name="원호 3306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64" name="직선 연결선 3306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65" name="직선 연결선 3306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66" name="직선 연결선 3306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67" name="직선 연결선 3306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9" name="그룹 32018"/>
          <p:cNvGrpSpPr/>
          <p:nvPr/>
        </p:nvGrpSpPr>
        <p:grpSpPr>
          <a:xfrm>
            <a:off x="5832000" y="4464000"/>
            <a:ext cx="114840" cy="215280"/>
            <a:chOff x="4402800" y="3574800"/>
            <a:chExt cx="1148400" cy="2152800"/>
          </a:xfrm>
        </p:grpSpPr>
        <p:sp>
          <p:nvSpPr>
            <p:cNvPr id="33020" name="원호 3301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21" name="원호 3302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22" name="원호 3302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23" name="원호 3302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24" name="직선 연결선 3302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25" name="직선 연결선 3302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26" name="직선 연결선 3302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27" name="직선 연결선 3302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28" name="원호 3302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29" name="원호 3302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30" name="원호 3302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31" name="원호 3303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32" name="직선 연결선 3303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33" name="직선 연결선 3303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34" name="직선 연결선 3303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35" name="직선 연결선 3303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36" name="원호 3303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37" name="원호 3303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38" name="원호 3303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39" name="원호 3303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40" name="직선 연결선 3303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41" name="직선 연결선 3304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42" name="직선 연결선 3304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43" name="직선 연결선 3304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8" name="그룹 32027"/>
          <p:cNvGrpSpPr/>
          <p:nvPr/>
        </p:nvGrpSpPr>
        <p:grpSpPr>
          <a:xfrm>
            <a:off x="5025600" y="4680000"/>
            <a:ext cx="114840" cy="215280"/>
            <a:chOff x="4402800" y="3574800"/>
            <a:chExt cx="1148400" cy="2152800"/>
          </a:xfrm>
        </p:grpSpPr>
        <p:sp>
          <p:nvSpPr>
            <p:cNvPr id="32804" name="원호 328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05" name="원호 328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06" name="원호 328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07" name="원호 328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08" name="직선 연결선 328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09" name="직선 연결선 328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10" name="직선 연결선 328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11" name="직선 연결선 328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12" name="원호 328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13" name="원호 328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14" name="원호 328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15" name="원호 328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16" name="직선 연결선 328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17" name="직선 연결선 328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18" name="직선 연결선 328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19" name="직선 연결선 328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20" name="원호 328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21" name="원호 328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22" name="원호 328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23" name="원호 328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24" name="직선 연결선 328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25" name="직선 연결선 328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26" name="직선 연결선 328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27" name="직선 연결선 328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9" name="그룹 32028"/>
          <p:cNvGrpSpPr/>
          <p:nvPr/>
        </p:nvGrpSpPr>
        <p:grpSpPr>
          <a:xfrm>
            <a:off x="5140800" y="4680000"/>
            <a:ext cx="114840" cy="215280"/>
            <a:chOff x="4402800" y="3574800"/>
            <a:chExt cx="1148400" cy="2152800"/>
          </a:xfrm>
        </p:grpSpPr>
        <p:sp>
          <p:nvSpPr>
            <p:cNvPr id="32780" name="원호 327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81" name="원호 327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82" name="원호 327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83" name="원호 327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84" name="직선 연결선 327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85" name="직선 연결선 327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86" name="직선 연결선 327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87" name="직선 연결선 327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88" name="원호 327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89" name="원호 327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90" name="원호 327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91" name="원호 327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92" name="직선 연결선 327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93" name="직선 연결선 327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94" name="직선 연결선 327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95" name="직선 연결선 327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96" name="원호 327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97" name="원호 327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98" name="원호 327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99" name="원호 327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00" name="직선 연결선 327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01" name="직선 연결선 328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02" name="직선 연결선 328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03" name="직선 연결선 328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0" name="그룹 32029"/>
          <p:cNvGrpSpPr/>
          <p:nvPr/>
        </p:nvGrpSpPr>
        <p:grpSpPr>
          <a:xfrm>
            <a:off x="5256000" y="4680000"/>
            <a:ext cx="114840" cy="215280"/>
            <a:chOff x="4402800" y="3574800"/>
            <a:chExt cx="1148400" cy="2152800"/>
          </a:xfrm>
        </p:grpSpPr>
        <p:sp>
          <p:nvSpPr>
            <p:cNvPr id="32756" name="원호 327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57" name="원호 327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58" name="원호 327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59" name="원호 327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60" name="직선 연결선 327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61" name="직선 연결선 327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62" name="직선 연결선 327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63" name="직선 연결선 327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64" name="원호 327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65" name="원호 327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66" name="원호 327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67" name="원호 327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68" name="직선 연결선 327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69" name="직선 연결선 327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70" name="직선 연결선 327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71" name="직선 연결선 327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72" name="원호 327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73" name="원호 327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74" name="원호 327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75" name="원호 327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76" name="직선 연결선 327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77" name="직선 연결선 327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78" name="직선 연결선 327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79" name="직선 연결선 327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1" name="그룹 32030"/>
          <p:cNvGrpSpPr/>
          <p:nvPr/>
        </p:nvGrpSpPr>
        <p:grpSpPr>
          <a:xfrm>
            <a:off x="5371200" y="4680000"/>
            <a:ext cx="114840" cy="215280"/>
            <a:chOff x="4402800" y="3574800"/>
            <a:chExt cx="1148400" cy="2152800"/>
          </a:xfrm>
        </p:grpSpPr>
        <p:sp>
          <p:nvSpPr>
            <p:cNvPr id="32732" name="원호 327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33" name="원호 327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34" name="원호 327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35" name="원호 327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36" name="직선 연결선 327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37" name="직선 연결선 327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38" name="직선 연결선 327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39" name="직선 연결선 327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40" name="원호 327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41" name="원호 327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42" name="원호 327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43" name="원호 327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44" name="직선 연결선 327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45" name="직선 연결선 327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46" name="직선 연결선 327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47" name="직선 연결선 327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48" name="원호 327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49" name="원호 327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50" name="원호 327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51" name="원호 327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52" name="직선 연결선 327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53" name="직선 연결선 327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54" name="직선 연결선 327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55" name="직선 연결선 327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2" name="그룹 32031"/>
          <p:cNvGrpSpPr/>
          <p:nvPr/>
        </p:nvGrpSpPr>
        <p:grpSpPr>
          <a:xfrm>
            <a:off x="5486400" y="4680000"/>
            <a:ext cx="114840" cy="215280"/>
            <a:chOff x="4402800" y="3574800"/>
            <a:chExt cx="1148400" cy="2152800"/>
          </a:xfrm>
        </p:grpSpPr>
        <p:sp>
          <p:nvSpPr>
            <p:cNvPr id="32708" name="원호 327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09" name="원호 327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10" name="원호 327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11" name="원호 327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12" name="직선 연결선 327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13" name="직선 연결선 327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14" name="직선 연결선 327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15" name="직선 연결선 327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16" name="원호 327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17" name="원호 327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18" name="원호 327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19" name="원호 327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20" name="직선 연결선 327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21" name="직선 연결선 327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22" name="직선 연결선 327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23" name="직선 연결선 327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24" name="원호 327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25" name="원호 327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26" name="원호 327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27" name="원호 327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28" name="직선 연결선 327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29" name="직선 연결선 327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30" name="직선 연결선 327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31" name="직선 연결선 327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3" name="그룹 32032"/>
          <p:cNvGrpSpPr/>
          <p:nvPr/>
        </p:nvGrpSpPr>
        <p:grpSpPr>
          <a:xfrm>
            <a:off x="5601600" y="4680000"/>
            <a:ext cx="114840" cy="215280"/>
            <a:chOff x="4402800" y="3574800"/>
            <a:chExt cx="1148400" cy="2152800"/>
          </a:xfrm>
        </p:grpSpPr>
        <p:sp>
          <p:nvSpPr>
            <p:cNvPr id="32684" name="원호 326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85" name="원호 326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86" name="원호 326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87" name="원호 326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88" name="직선 연결선 326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89" name="직선 연결선 326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90" name="직선 연결선 326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91" name="직선 연결선 326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92" name="원호 326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93" name="원호 326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94" name="원호 326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95" name="원호 326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96" name="직선 연결선 326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97" name="직선 연결선 326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98" name="직선 연결선 326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99" name="직선 연결선 326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700" name="원호 326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01" name="원호 327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02" name="원호 327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703" name="원호 327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704" name="직선 연결선 327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05" name="직선 연결선 327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06" name="직선 연결선 327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707" name="직선 연결선 327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4" name="그룹 32033"/>
          <p:cNvGrpSpPr/>
          <p:nvPr/>
        </p:nvGrpSpPr>
        <p:grpSpPr>
          <a:xfrm>
            <a:off x="5716800" y="4680000"/>
            <a:ext cx="114840" cy="215280"/>
            <a:chOff x="4402800" y="3574800"/>
            <a:chExt cx="1148400" cy="2152800"/>
          </a:xfrm>
        </p:grpSpPr>
        <p:sp>
          <p:nvSpPr>
            <p:cNvPr id="32660" name="원호 326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61" name="원호 326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62" name="원호 326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63" name="원호 326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64" name="직선 연결선 326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65" name="직선 연결선 326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66" name="직선 연결선 326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67" name="직선 연결선 326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68" name="원호 326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69" name="원호 326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70" name="원호 326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71" name="원호 326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72" name="직선 연결선 326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73" name="직선 연결선 326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74" name="직선 연결선 326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75" name="직선 연결선 326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76" name="원호 326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77" name="원호 326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78" name="원호 326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79" name="원호 326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80" name="직선 연결선 326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81" name="직선 연결선 326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82" name="직선 연결선 326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83" name="직선 연결선 326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5" name="그룹 32034"/>
          <p:cNvGrpSpPr/>
          <p:nvPr/>
        </p:nvGrpSpPr>
        <p:grpSpPr>
          <a:xfrm>
            <a:off x="5832000" y="4680000"/>
            <a:ext cx="114840" cy="215280"/>
            <a:chOff x="4402800" y="3574800"/>
            <a:chExt cx="1148400" cy="2152800"/>
          </a:xfrm>
        </p:grpSpPr>
        <p:sp>
          <p:nvSpPr>
            <p:cNvPr id="32636" name="원호 3263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37" name="원호 3263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38" name="원호 3263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39" name="원호 3263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40" name="직선 연결선 3263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41" name="직선 연결선 3264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42" name="직선 연결선 3264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43" name="직선 연결선 3264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44" name="원호 3264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45" name="원호 3264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46" name="원호 3264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47" name="원호 3264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48" name="직선 연결선 3264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49" name="직선 연결선 3264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50" name="직선 연결선 3264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51" name="직선 연결선 3265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52" name="원호 3265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53" name="원호 3265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54" name="원호 3265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55" name="원호 3265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56" name="직선 연결선 3265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57" name="직선 연결선 3265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58" name="직선 연결선 3265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59" name="직선 연결선 3265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4" name="그룹 32043"/>
          <p:cNvGrpSpPr/>
          <p:nvPr/>
        </p:nvGrpSpPr>
        <p:grpSpPr>
          <a:xfrm>
            <a:off x="5025600" y="4896000"/>
            <a:ext cx="114840" cy="215280"/>
            <a:chOff x="4402800" y="3574800"/>
            <a:chExt cx="1148400" cy="2152800"/>
          </a:xfrm>
        </p:grpSpPr>
        <p:sp>
          <p:nvSpPr>
            <p:cNvPr id="32420" name="원호 3241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21" name="원호 3242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22" name="원호 3242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23" name="원호 3242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24" name="직선 연결선 3242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25" name="직선 연결선 3242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26" name="직선 연결선 3242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27" name="직선 연결선 3242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28" name="원호 3242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29" name="원호 3242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30" name="원호 3242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31" name="원호 3243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32" name="직선 연결선 3243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33" name="직선 연결선 3243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34" name="직선 연결선 3243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35" name="직선 연결선 3243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36" name="원호 3243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37" name="원호 3243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38" name="원호 3243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39" name="원호 3243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40" name="직선 연결선 3243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41" name="직선 연결선 3244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42" name="직선 연결선 3244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43" name="직선 연결선 3244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5" name="그룹 32044"/>
          <p:cNvGrpSpPr/>
          <p:nvPr/>
        </p:nvGrpSpPr>
        <p:grpSpPr>
          <a:xfrm>
            <a:off x="5140800" y="4896000"/>
            <a:ext cx="114840" cy="215280"/>
            <a:chOff x="4402800" y="3574800"/>
            <a:chExt cx="1148400" cy="2152800"/>
          </a:xfrm>
        </p:grpSpPr>
        <p:sp>
          <p:nvSpPr>
            <p:cNvPr id="32396" name="원호 3239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97" name="원호 3239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98" name="원호 3239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99" name="원호 3239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00" name="직선 연결선 3239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01" name="직선 연결선 3240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02" name="직선 연결선 3240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03" name="직선 연결선 3240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04" name="원호 3240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05" name="원호 3240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06" name="원호 3240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07" name="원호 3240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08" name="직선 연결선 3240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09" name="직선 연결선 3240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10" name="직선 연결선 3240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11" name="직선 연결선 3241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12" name="원호 3241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13" name="원호 3241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14" name="원호 3241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15" name="원호 3241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16" name="직선 연결선 3241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17" name="직선 연결선 3241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18" name="직선 연결선 3241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19" name="직선 연결선 3241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6" name="그룹 32045"/>
          <p:cNvGrpSpPr/>
          <p:nvPr/>
        </p:nvGrpSpPr>
        <p:grpSpPr>
          <a:xfrm>
            <a:off x="5256000" y="4896000"/>
            <a:ext cx="114840" cy="215280"/>
            <a:chOff x="4402800" y="3574800"/>
            <a:chExt cx="1148400" cy="2152800"/>
          </a:xfrm>
        </p:grpSpPr>
        <p:sp>
          <p:nvSpPr>
            <p:cNvPr id="32372" name="원호 323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73" name="원호 323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74" name="원호 323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75" name="원호 323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76" name="직선 연결선 323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77" name="직선 연결선 323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78" name="직선 연결선 323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79" name="직선 연결선 323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80" name="원호 323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81" name="원호 323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82" name="원호 323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83" name="원호 323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84" name="직선 연결선 323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85" name="직선 연결선 323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86" name="직선 연결선 323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87" name="직선 연결선 323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88" name="원호 323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89" name="원호 323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90" name="원호 323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91" name="원호 323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92" name="직선 연결선 323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93" name="직선 연결선 323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94" name="직선 연결선 323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95" name="직선 연결선 323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7" name="그룹 32046"/>
          <p:cNvGrpSpPr/>
          <p:nvPr/>
        </p:nvGrpSpPr>
        <p:grpSpPr>
          <a:xfrm>
            <a:off x="5371200" y="4896000"/>
            <a:ext cx="114840" cy="215280"/>
            <a:chOff x="4402800" y="3574800"/>
            <a:chExt cx="1148400" cy="2152800"/>
          </a:xfrm>
        </p:grpSpPr>
        <p:sp>
          <p:nvSpPr>
            <p:cNvPr id="32348" name="원호 323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49" name="원호 323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50" name="원호 323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51" name="원호 323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52" name="직선 연결선 323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53" name="직선 연결선 323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54" name="직선 연결선 323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55" name="직선 연결선 323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56" name="원호 323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57" name="원호 323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58" name="원호 323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59" name="원호 323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60" name="직선 연결선 323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61" name="직선 연결선 323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62" name="직선 연결선 323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63" name="직선 연결선 323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64" name="원호 323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65" name="원호 323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66" name="원호 323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67" name="원호 323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68" name="직선 연결선 323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69" name="직선 연결선 323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70" name="직선 연결선 323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71" name="직선 연결선 323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8" name="그룹 32047"/>
          <p:cNvGrpSpPr/>
          <p:nvPr/>
        </p:nvGrpSpPr>
        <p:grpSpPr>
          <a:xfrm>
            <a:off x="5486400" y="4896000"/>
            <a:ext cx="114840" cy="215280"/>
            <a:chOff x="4402800" y="3574800"/>
            <a:chExt cx="1148400" cy="2152800"/>
          </a:xfrm>
        </p:grpSpPr>
        <p:sp>
          <p:nvSpPr>
            <p:cNvPr id="32324" name="원호 323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25" name="원호 323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26" name="원호 323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27" name="원호 323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28" name="직선 연결선 323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29" name="직선 연결선 323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30" name="직선 연결선 323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31" name="직선 연결선 323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32" name="원호 323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33" name="원호 323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34" name="원호 323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35" name="원호 323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36" name="직선 연결선 323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37" name="직선 연결선 323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38" name="직선 연결선 323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39" name="직선 연결선 323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40" name="원호 323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41" name="원호 323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42" name="원호 323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43" name="원호 323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44" name="직선 연결선 323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45" name="직선 연결선 323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46" name="직선 연결선 323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47" name="직선 연결선 323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9" name="그룹 32048"/>
          <p:cNvGrpSpPr/>
          <p:nvPr/>
        </p:nvGrpSpPr>
        <p:grpSpPr>
          <a:xfrm>
            <a:off x="5601600" y="4896000"/>
            <a:ext cx="114840" cy="215280"/>
            <a:chOff x="4402800" y="3574800"/>
            <a:chExt cx="1148400" cy="2152800"/>
          </a:xfrm>
        </p:grpSpPr>
        <p:sp>
          <p:nvSpPr>
            <p:cNvPr id="32300" name="원호 322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01" name="원호 323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02" name="원호 323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03" name="원호 323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04" name="직선 연결선 323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05" name="직선 연결선 323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06" name="직선 연결선 323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07" name="직선 연결선 323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08" name="원호 323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09" name="원호 323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10" name="원호 323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11" name="원호 323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12" name="직선 연결선 323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13" name="직선 연결선 323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14" name="직선 연결선 323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15" name="직선 연결선 323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316" name="원호 323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17" name="원호 323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18" name="원호 323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319" name="원호 323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320" name="직선 연결선 323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21" name="직선 연결선 323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22" name="직선 연결선 323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323" name="직선 연결선 323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0" name="그룹 32049"/>
          <p:cNvGrpSpPr/>
          <p:nvPr/>
        </p:nvGrpSpPr>
        <p:grpSpPr>
          <a:xfrm>
            <a:off x="5716800" y="4896000"/>
            <a:ext cx="114840" cy="215280"/>
            <a:chOff x="4402800" y="3574800"/>
            <a:chExt cx="1148400" cy="2152800"/>
          </a:xfrm>
        </p:grpSpPr>
        <p:sp>
          <p:nvSpPr>
            <p:cNvPr id="32276" name="원호 322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77" name="원호 322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78" name="원호 322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79" name="원호 322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80" name="직선 연결선 322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81" name="직선 연결선 322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82" name="직선 연결선 322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83" name="직선 연결선 322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84" name="원호 322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85" name="원호 322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86" name="원호 322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87" name="원호 322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88" name="직선 연결선 322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89" name="직선 연결선 322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90" name="직선 연결선 322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91" name="직선 연결선 322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92" name="원호 322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93" name="원호 322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94" name="원호 322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95" name="원호 322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96" name="직선 연결선 322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97" name="직선 연결선 322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98" name="직선 연결선 322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99" name="직선 연결선 322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1" name="그룹 32050"/>
          <p:cNvGrpSpPr/>
          <p:nvPr/>
        </p:nvGrpSpPr>
        <p:grpSpPr>
          <a:xfrm>
            <a:off x="5832000" y="4896000"/>
            <a:ext cx="114840" cy="215280"/>
            <a:chOff x="4402800" y="3574800"/>
            <a:chExt cx="1148400" cy="2152800"/>
          </a:xfrm>
        </p:grpSpPr>
        <p:sp>
          <p:nvSpPr>
            <p:cNvPr id="32252" name="원호 322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53" name="원호 322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54" name="원호 322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55" name="원호 322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56" name="직선 연결선 322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57" name="직선 연결선 322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58" name="직선 연결선 322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59" name="직선 연결선 322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60" name="원호 322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61" name="원호 322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62" name="원호 322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63" name="원호 322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64" name="직선 연결선 322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65" name="직선 연결선 322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66" name="직선 연결선 322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67" name="직선 연결선 322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68" name="원호 322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69" name="원호 322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70" name="원호 322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71" name="원호 322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72" name="직선 연결선 322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73" name="직선 연결선 322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74" name="직선 연결선 322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75" name="직선 연결선 322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396" name="그룹 30395"/>
          <p:cNvGrpSpPr/>
          <p:nvPr/>
        </p:nvGrpSpPr>
        <p:grpSpPr>
          <a:xfrm>
            <a:off x="5025600" y="5112000"/>
            <a:ext cx="114840" cy="215280"/>
            <a:chOff x="4402800" y="3574800"/>
            <a:chExt cx="1148400" cy="2152800"/>
          </a:xfrm>
        </p:grpSpPr>
        <p:sp>
          <p:nvSpPr>
            <p:cNvPr id="31972" name="원호 319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73" name="원호 319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74" name="원호 319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75" name="원호 319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76" name="직선 연결선 319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77" name="직선 연결선 319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78" name="직선 연결선 319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79" name="직선 연결선 319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80" name="원호 319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81" name="원호 319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82" name="원호 319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83" name="원호 319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84" name="직선 연결선 319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85" name="직선 연결선 319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86" name="직선 연결선 319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87" name="직선 연결선 319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88" name="원호 319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89" name="원호 319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90" name="원호 319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91" name="원호 319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92" name="직선 연결선 319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93" name="직선 연결선 319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94" name="직선 연결선 319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95" name="직선 연결선 319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397" name="그룹 30396"/>
          <p:cNvGrpSpPr/>
          <p:nvPr/>
        </p:nvGrpSpPr>
        <p:grpSpPr>
          <a:xfrm>
            <a:off x="5140800" y="5112000"/>
            <a:ext cx="114840" cy="215280"/>
            <a:chOff x="4402800" y="3574800"/>
            <a:chExt cx="1148400" cy="2152800"/>
          </a:xfrm>
        </p:grpSpPr>
        <p:sp>
          <p:nvSpPr>
            <p:cNvPr id="31948" name="원호 319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49" name="원호 319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50" name="원호 319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51" name="원호 319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52" name="직선 연결선 319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53" name="직선 연결선 319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54" name="직선 연결선 319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55" name="직선 연결선 319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56" name="원호 319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57" name="원호 319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58" name="원호 319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59" name="원호 319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60" name="직선 연결선 319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61" name="직선 연결선 319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62" name="직선 연결선 319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63" name="직선 연결선 319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64" name="원호 319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65" name="원호 319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66" name="원호 319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67" name="원호 319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68" name="직선 연결선 319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69" name="직선 연결선 319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70" name="직선 연결선 319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71" name="직선 연결선 319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398" name="그룹 30397"/>
          <p:cNvGrpSpPr/>
          <p:nvPr/>
        </p:nvGrpSpPr>
        <p:grpSpPr>
          <a:xfrm>
            <a:off x="5256000" y="5112000"/>
            <a:ext cx="114840" cy="215280"/>
            <a:chOff x="4402800" y="3574800"/>
            <a:chExt cx="1148400" cy="2152800"/>
          </a:xfrm>
        </p:grpSpPr>
        <p:sp>
          <p:nvSpPr>
            <p:cNvPr id="31924" name="원호 319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25" name="원호 319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26" name="원호 319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27" name="원호 319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28" name="직선 연결선 319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29" name="직선 연결선 319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30" name="직선 연결선 319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31" name="직선 연결선 319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32" name="원호 319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33" name="원호 319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34" name="원호 319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35" name="원호 319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36" name="직선 연결선 319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37" name="직선 연결선 319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38" name="직선 연결선 319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39" name="직선 연결선 319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40" name="원호 319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41" name="원호 319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42" name="원호 319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43" name="원호 319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44" name="직선 연결선 319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45" name="직선 연결선 319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46" name="직선 연결선 319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47" name="직선 연결선 319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399" name="그룹 30398"/>
          <p:cNvGrpSpPr/>
          <p:nvPr/>
        </p:nvGrpSpPr>
        <p:grpSpPr>
          <a:xfrm>
            <a:off x="5371200" y="5112000"/>
            <a:ext cx="114840" cy="215280"/>
            <a:chOff x="4402800" y="3574800"/>
            <a:chExt cx="1148400" cy="2152800"/>
          </a:xfrm>
        </p:grpSpPr>
        <p:sp>
          <p:nvSpPr>
            <p:cNvPr id="31900" name="원호 318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01" name="원호 319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02" name="원호 319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03" name="원호 319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04" name="직선 연결선 319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05" name="직선 연결선 319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06" name="직선 연결선 319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07" name="직선 연결선 319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08" name="원호 319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09" name="원호 319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10" name="원호 319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11" name="원호 319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12" name="직선 연결선 319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13" name="직선 연결선 319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14" name="직선 연결선 319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15" name="직선 연결선 319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916" name="원호 319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17" name="원호 319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18" name="원호 319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919" name="원호 319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920" name="직선 연결선 319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21" name="직선 연결선 319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22" name="직선 연결선 319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23" name="직선 연결선 319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0" name="그룹 30399"/>
          <p:cNvGrpSpPr/>
          <p:nvPr/>
        </p:nvGrpSpPr>
        <p:grpSpPr>
          <a:xfrm>
            <a:off x="5486400" y="5112000"/>
            <a:ext cx="114840" cy="215280"/>
            <a:chOff x="4402800" y="3574800"/>
            <a:chExt cx="1148400" cy="2152800"/>
          </a:xfrm>
        </p:grpSpPr>
        <p:sp>
          <p:nvSpPr>
            <p:cNvPr id="31876" name="원호 318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77" name="원호 318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78" name="원호 318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79" name="원호 318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80" name="직선 연결선 318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81" name="직선 연결선 318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82" name="직선 연결선 318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83" name="직선 연결선 318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84" name="원호 318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85" name="원호 318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86" name="원호 318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87" name="원호 318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88" name="직선 연결선 318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89" name="직선 연결선 318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90" name="직선 연결선 318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91" name="직선 연결선 318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92" name="원호 318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93" name="원호 318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94" name="원호 318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95" name="원호 318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96" name="직선 연결선 318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97" name="직선 연결선 318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98" name="직선 연결선 318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99" name="직선 연결선 318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1" name="그룹 30400"/>
          <p:cNvGrpSpPr/>
          <p:nvPr/>
        </p:nvGrpSpPr>
        <p:grpSpPr>
          <a:xfrm>
            <a:off x="5601600" y="5112000"/>
            <a:ext cx="114840" cy="215280"/>
            <a:chOff x="4402800" y="3574800"/>
            <a:chExt cx="1148400" cy="2152800"/>
          </a:xfrm>
        </p:grpSpPr>
        <p:sp>
          <p:nvSpPr>
            <p:cNvPr id="31852" name="원호 318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53" name="원호 318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54" name="원호 318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55" name="원호 318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56" name="직선 연결선 318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57" name="직선 연결선 318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58" name="직선 연결선 318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59" name="직선 연결선 318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60" name="원호 318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61" name="원호 318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62" name="원호 318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63" name="원호 318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64" name="직선 연결선 318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65" name="직선 연결선 318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66" name="직선 연결선 318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67" name="직선 연결선 318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68" name="원호 318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69" name="원호 318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70" name="원호 318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71" name="원호 318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72" name="직선 연결선 318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73" name="직선 연결선 318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74" name="직선 연결선 318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75" name="직선 연결선 318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2" name="그룹 30401"/>
          <p:cNvGrpSpPr/>
          <p:nvPr/>
        </p:nvGrpSpPr>
        <p:grpSpPr>
          <a:xfrm>
            <a:off x="5716800" y="5112000"/>
            <a:ext cx="114840" cy="215280"/>
            <a:chOff x="4402800" y="3574800"/>
            <a:chExt cx="1148400" cy="2152800"/>
          </a:xfrm>
        </p:grpSpPr>
        <p:sp>
          <p:nvSpPr>
            <p:cNvPr id="31828" name="원호 318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29" name="원호 318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30" name="원호 318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31" name="원호 318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32" name="직선 연결선 318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33" name="직선 연결선 318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34" name="직선 연결선 318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35" name="직선 연결선 318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36" name="원호 318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37" name="원호 318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38" name="원호 318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39" name="원호 318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40" name="직선 연결선 318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41" name="직선 연결선 318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42" name="직선 연결선 318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43" name="직선 연결선 318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44" name="원호 318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45" name="원호 318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46" name="원호 318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47" name="원호 318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48" name="직선 연결선 318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49" name="직선 연결선 318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50" name="직선 연결선 318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51" name="직선 연결선 318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3" name="그룹 30402"/>
          <p:cNvGrpSpPr/>
          <p:nvPr/>
        </p:nvGrpSpPr>
        <p:grpSpPr>
          <a:xfrm>
            <a:off x="5832000" y="5112000"/>
            <a:ext cx="114840" cy="215280"/>
            <a:chOff x="4402800" y="3574800"/>
            <a:chExt cx="1148400" cy="2152800"/>
          </a:xfrm>
        </p:grpSpPr>
        <p:sp>
          <p:nvSpPr>
            <p:cNvPr id="31804" name="원호 318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05" name="원호 318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06" name="원호 318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07" name="원호 318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08" name="직선 연결선 318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09" name="직선 연결선 318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10" name="직선 연결선 318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11" name="직선 연결선 318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12" name="원호 318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13" name="원호 318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14" name="원호 318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15" name="원호 318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16" name="직선 연결선 318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17" name="직선 연결선 318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18" name="직선 연결선 318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19" name="직선 연결선 318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820" name="원호 318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21" name="원호 318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22" name="원호 318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823" name="원호 318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24" name="직선 연결선 318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25" name="직선 연결선 318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26" name="직선 연결선 318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27" name="직선 연결선 318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2" name="그룹 30411"/>
          <p:cNvGrpSpPr/>
          <p:nvPr/>
        </p:nvGrpSpPr>
        <p:grpSpPr>
          <a:xfrm>
            <a:off x="5025600" y="5328000"/>
            <a:ext cx="114840" cy="215280"/>
            <a:chOff x="4402800" y="3574800"/>
            <a:chExt cx="1148400" cy="2152800"/>
          </a:xfrm>
        </p:grpSpPr>
        <p:sp>
          <p:nvSpPr>
            <p:cNvPr id="31588" name="원호 3158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89" name="원호 3158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90" name="원호 3158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91" name="원호 3159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92" name="직선 연결선 3159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93" name="직선 연결선 3159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94" name="직선 연결선 3159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95" name="직선 연결선 3159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96" name="원호 3159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97" name="원호 3159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98" name="원호 3159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99" name="원호 3159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00" name="직선 연결선 3159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01" name="직선 연결선 3160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02" name="직선 연결선 3160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03" name="직선 연결선 3160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04" name="원호 3160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05" name="원호 3160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06" name="원호 3160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07" name="원호 3160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08" name="직선 연결선 3160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09" name="직선 연결선 3160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10" name="직선 연결선 3160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11" name="직선 연결선 3161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3" name="그룹 30412"/>
          <p:cNvGrpSpPr/>
          <p:nvPr/>
        </p:nvGrpSpPr>
        <p:grpSpPr>
          <a:xfrm>
            <a:off x="5140800" y="5328000"/>
            <a:ext cx="114840" cy="215280"/>
            <a:chOff x="4402800" y="3574800"/>
            <a:chExt cx="1148400" cy="2152800"/>
          </a:xfrm>
        </p:grpSpPr>
        <p:sp>
          <p:nvSpPr>
            <p:cNvPr id="31564" name="원호 3156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65" name="원호 3156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66" name="원호 3156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67" name="원호 3156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68" name="직선 연결선 3156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69" name="직선 연결선 3156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70" name="직선 연결선 3156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71" name="직선 연결선 3157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72" name="원호 3157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73" name="원호 3157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74" name="원호 3157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75" name="원호 3157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76" name="직선 연결선 3157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77" name="직선 연결선 3157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78" name="직선 연결선 3157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79" name="직선 연결선 3157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80" name="원호 3157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81" name="원호 3158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82" name="원호 3158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83" name="원호 3158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84" name="직선 연결선 3158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85" name="직선 연결선 3158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86" name="직선 연결선 3158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87" name="직선 연결선 3158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4" name="그룹 30413"/>
          <p:cNvGrpSpPr/>
          <p:nvPr/>
        </p:nvGrpSpPr>
        <p:grpSpPr>
          <a:xfrm>
            <a:off x="5256000" y="5328000"/>
            <a:ext cx="114840" cy="215280"/>
            <a:chOff x="4402800" y="3574800"/>
            <a:chExt cx="1148400" cy="2152800"/>
          </a:xfrm>
        </p:grpSpPr>
        <p:sp>
          <p:nvSpPr>
            <p:cNvPr id="31540" name="원호 3153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41" name="원호 3154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42" name="원호 3154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43" name="원호 3154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44" name="직선 연결선 3154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45" name="직선 연결선 3154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46" name="직선 연결선 3154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47" name="직선 연결선 3154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48" name="원호 3154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49" name="원호 3154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50" name="원호 3154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51" name="원호 3155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52" name="직선 연결선 3155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53" name="직선 연결선 3155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54" name="직선 연결선 3155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55" name="직선 연결선 3155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56" name="원호 3155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57" name="원호 3155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58" name="원호 3155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59" name="원호 3155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60" name="직선 연결선 3155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61" name="직선 연결선 3156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62" name="직선 연결선 3156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63" name="직선 연결선 3156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5" name="그룹 30414"/>
          <p:cNvGrpSpPr/>
          <p:nvPr/>
        </p:nvGrpSpPr>
        <p:grpSpPr>
          <a:xfrm>
            <a:off x="5371200" y="5328000"/>
            <a:ext cx="114840" cy="215280"/>
            <a:chOff x="4402800" y="3574800"/>
            <a:chExt cx="1148400" cy="2152800"/>
          </a:xfrm>
        </p:grpSpPr>
        <p:sp>
          <p:nvSpPr>
            <p:cNvPr id="31516" name="원호 3151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17" name="원호 3151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18" name="원호 3151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19" name="원호 3151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20" name="직선 연결선 3151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21" name="직선 연결선 3152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22" name="직선 연결선 3152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23" name="직선 연결선 3152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24" name="원호 3152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25" name="원호 3152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26" name="원호 3152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27" name="원호 3152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28" name="직선 연결선 3152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29" name="직선 연결선 3152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30" name="직선 연결선 3152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31" name="직선 연결선 3153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32" name="원호 3153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33" name="원호 3153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34" name="원호 3153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35" name="원호 3153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36" name="직선 연결선 3153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37" name="직선 연결선 3153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38" name="직선 연결선 3153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39" name="직선 연결선 3153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6" name="그룹 30415"/>
          <p:cNvGrpSpPr/>
          <p:nvPr/>
        </p:nvGrpSpPr>
        <p:grpSpPr>
          <a:xfrm>
            <a:off x="5486400" y="5328000"/>
            <a:ext cx="114840" cy="215280"/>
            <a:chOff x="4402800" y="3574800"/>
            <a:chExt cx="1148400" cy="2152800"/>
          </a:xfrm>
        </p:grpSpPr>
        <p:sp>
          <p:nvSpPr>
            <p:cNvPr id="31492" name="원호 3149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93" name="원호 3149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94" name="원호 3149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95" name="원호 3149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96" name="직선 연결선 3149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97" name="직선 연결선 3149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98" name="직선 연결선 3149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99" name="직선 연결선 3149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00" name="원호 3149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01" name="원호 3150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02" name="원호 3150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03" name="원호 3150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04" name="직선 연결선 3150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05" name="직선 연결선 3150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06" name="직선 연결선 3150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07" name="직선 연결선 3150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508" name="원호 3150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09" name="원호 3150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10" name="원호 3150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511" name="원호 3151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512" name="직선 연결선 3151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13" name="직선 연결선 3151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14" name="직선 연결선 3151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515" name="직선 연결선 3151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7" name="그룹 30416"/>
          <p:cNvGrpSpPr/>
          <p:nvPr/>
        </p:nvGrpSpPr>
        <p:grpSpPr>
          <a:xfrm>
            <a:off x="5601600" y="5328000"/>
            <a:ext cx="114840" cy="215280"/>
            <a:chOff x="4402800" y="3574800"/>
            <a:chExt cx="1148400" cy="2152800"/>
          </a:xfrm>
        </p:grpSpPr>
        <p:sp>
          <p:nvSpPr>
            <p:cNvPr id="31468" name="원호 3146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69" name="원호 3146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70" name="원호 3146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71" name="원호 3147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72" name="직선 연결선 3147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73" name="직선 연결선 3147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74" name="직선 연결선 3147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75" name="직선 연결선 3147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76" name="원호 3147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77" name="원호 3147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78" name="원호 3147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79" name="원호 3147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80" name="직선 연결선 3147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81" name="직선 연결선 3148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82" name="직선 연결선 3148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83" name="직선 연결선 3148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84" name="원호 3148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85" name="원호 3148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86" name="원호 3148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87" name="원호 3148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88" name="직선 연결선 3148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89" name="직선 연결선 3148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90" name="직선 연결선 3148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91" name="직선 연결선 3149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8" name="그룹 30417"/>
          <p:cNvGrpSpPr/>
          <p:nvPr/>
        </p:nvGrpSpPr>
        <p:grpSpPr>
          <a:xfrm>
            <a:off x="5716800" y="5328000"/>
            <a:ext cx="114840" cy="215280"/>
            <a:chOff x="4402800" y="3574800"/>
            <a:chExt cx="1148400" cy="2152800"/>
          </a:xfrm>
        </p:grpSpPr>
        <p:sp>
          <p:nvSpPr>
            <p:cNvPr id="31444" name="원호 3144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45" name="원호 3144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46" name="원호 3144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47" name="원호 3144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48" name="직선 연결선 3144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49" name="직선 연결선 3144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50" name="직선 연결선 3144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51" name="직선 연결선 3145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52" name="원호 3145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53" name="원호 3145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54" name="원호 3145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55" name="원호 3145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56" name="직선 연결선 3145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57" name="직선 연결선 3145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58" name="직선 연결선 3145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59" name="직선 연결선 3145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60" name="원호 3145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61" name="원호 3146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62" name="원호 3146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63" name="원호 3146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64" name="직선 연결선 3146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65" name="직선 연결선 3146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66" name="직선 연결선 3146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67" name="직선 연결선 3146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9" name="그룹 30418"/>
          <p:cNvGrpSpPr/>
          <p:nvPr/>
        </p:nvGrpSpPr>
        <p:grpSpPr>
          <a:xfrm>
            <a:off x="5832000" y="5328000"/>
            <a:ext cx="114840" cy="215280"/>
            <a:chOff x="4402800" y="3574800"/>
            <a:chExt cx="1148400" cy="2152800"/>
          </a:xfrm>
        </p:grpSpPr>
        <p:sp>
          <p:nvSpPr>
            <p:cNvPr id="31420" name="원호 3141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21" name="원호 3142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22" name="원호 3142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23" name="원호 3142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24" name="직선 연결선 3142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25" name="직선 연결선 3142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26" name="직선 연결선 3142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27" name="직선 연결선 3142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28" name="원호 3142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29" name="원호 3142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30" name="원호 3142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31" name="원호 3143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32" name="직선 연결선 3143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33" name="직선 연결선 3143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34" name="직선 연결선 3143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35" name="직선 연결선 3143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36" name="원호 3143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37" name="원호 3143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38" name="원호 3143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39" name="원호 3143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40" name="직선 연결선 3143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41" name="직선 연결선 3144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42" name="직선 연결선 3144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43" name="직선 연결선 3144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87" name="그룹 24186"/>
          <p:cNvGrpSpPr/>
          <p:nvPr/>
        </p:nvGrpSpPr>
        <p:grpSpPr>
          <a:xfrm>
            <a:off x="5947560" y="792000"/>
            <a:ext cx="114840" cy="215280"/>
            <a:chOff x="4402800" y="3574800"/>
            <a:chExt cx="1148400" cy="2152800"/>
          </a:xfrm>
        </p:grpSpPr>
        <p:sp>
          <p:nvSpPr>
            <p:cNvPr id="24363" name="원호 2436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64" name="원호 2436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65" name="원호 2436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66" name="원호 2436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67" name="직선 연결선 2436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68" name="직선 연결선 2436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69" name="직선 연결선 2436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70" name="직선 연결선 2436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71" name="원호 2437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72" name="원호 2437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73" name="원호 2437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74" name="원호 2437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75" name="직선 연결선 2437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76" name="직선 연결선 2437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77" name="직선 연결선 2437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78" name="직선 연결선 2437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79" name="원호 2437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80" name="원호 2437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81" name="원호 2438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82" name="원호 2438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83" name="직선 연결선 2438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84" name="직선 연결선 2438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85" name="직선 연결선 2438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86" name="직선 연결선 2438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6" name="그룹 24395"/>
          <p:cNvGrpSpPr/>
          <p:nvPr/>
        </p:nvGrpSpPr>
        <p:grpSpPr>
          <a:xfrm>
            <a:off x="5947560" y="1008000"/>
            <a:ext cx="114840" cy="215280"/>
            <a:chOff x="4402800" y="3574800"/>
            <a:chExt cx="1148400" cy="2152800"/>
          </a:xfrm>
        </p:grpSpPr>
        <p:sp>
          <p:nvSpPr>
            <p:cNvPr id="24572" name="원호 245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73" name="원호 245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74" name="원호 245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75" name="원호 245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76" name="직선 연결선 245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77" name="직선 연결선 245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78" name="직선 연결선 245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79" name="직선 연결선 245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80" name="원호 245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81" name="원호 245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82" name="원호 245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83" name="원호 245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84" name="직선 연결선 245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85" name="직선 연결선 245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86" name="직선 연결선 245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87" name="직선 연결선 245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88" name="원호 245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89" name="원호 245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90" name="원호 245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91" name="원호 245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92" name="직선 연결선 245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93" name="직선 연결선 245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94" name="직선 연결선 245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95" name="직선 연결선 245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7" name="그룹 24796"/>
          <p:cNvGrpSpPr/>
          <p:nvPr/>
        </p:nvGrpSpPr>
        <p:grpSpPr>
          <a:xfrm>
            <a:off x="5947560" y="1224000"/>
            <a:ext cx="114840" cy="215280"/>
            <a:chOff x="4402800" y="3574800"/>
            <a:chExt cx="1148400" cy="2152800"/>
          </a:xfrm>
        </p:grpSpPr>
        <p:sp>
          <p:nvSpPr>
            <p:cNvPr id="25373" name="원호 253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74" name="원호 253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75" name="원호 253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76" name="원호 253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77" name="직선 연결선 253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78" name="직선 연결선 253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79" name="직선 연결선 253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80" name="직선 연결선 253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81" name="원호 253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82" name="원호 253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83" name="원호 253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84" name="원호 253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85" name="직선 연결선 253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86" name="직선 연결선 253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87" name="직선 연결선 253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88" name="직선 연결선 253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89" name="원호 253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90" name="원호 253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91" name="원호 253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92" name="원호 253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93" name="직선 연결선 253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94" name="직선 연결선 253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95" name="직선 연결선 253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96" name="직선 연결선 253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3" name="그룹 24812"/>
          <p:cNvGrpSpPr/>
          <p:nvPr/>
        </p:nvGrpSpPr>
        <p:grpSpPr>
          <a:xfrm>
            <a:off x="5947560" y="1440000"/>
            <a:ext cx="114840" cy="215280"/>
            <a:chOff x="4402800" y="3574800"/>
            <a:chExt cx="1148400" cy="2152800"/>
          </a:xfrm>
        </p:grpSpPr>
        <p:sp>
          <p:nvSpPr>
            <p:cNvPr id="24989" name="원호 2498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90" name="원호 2498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91" name="원호 2499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92" name="원호 2499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93" name="직선 연결선 2499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94" name="직선 연결선 2499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95" name="직선 연결선 2499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96" name="직선 연결선 2499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97" name="원호 2499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98" name="원호 2499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99" name="원호 2499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00" name="원호 2499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01" name="직선 연결선 2500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02" name="직선 연결선 2500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03" name="직선 연결선 2500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04" name="직선 연결선 2500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005" name="원호 2500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06" name="원호 2500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07" name="원호 2500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008" name="원호 2500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009" name="직선 연결선 2500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10" name="직선 연결선 2500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11" name="직선 연결선 2501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12" name="직선 연결선 2501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8" name="그룹 25597"/>
          <p:cNvGrpSpPr/>
          <p:nvPr/>
        </p:nvGrpSpPr>
        <p:grpSpPr>
          <a:xfrm>
            <a:off x="5947560" y="1656000"/>
            <a:ext cx="114840" cy="215280"/>
            <a:chOff x="4402800" y="3574800"/>
            <a:chExt cx="1148400" cy="2152800"/>
          </a:xfrm>
        </p:grpSpPr>
        <p:sp>
          <p:nvSpPr>
            <p:cNvPr id="26974" name="원호 2697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75" name="원호 2697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76" name="원호 2697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77" name="원호 2697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78" name="직선 연결선 2697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79" name="직선 연결선 2697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80" name="직선 연결선 2697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81" name="직선 연결선 2698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82" name="원호 2698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83" name="원호 2698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84" name="원호 2698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85" name="원호 2698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86" name="직선 연결선 2698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87" name="직선 연결선 2698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88" name="직선 연결선 2698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89" name="직선 연결선 2698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90" name="원호 2698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91" name="원호 2699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92" name="원호 2699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93" name="원호 2699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94" name="직선 연결선 2699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95" name="직선 연결선 2699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96" name="직선 연결선 2699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97" name="직선 연결선 2699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4" name="그룹 25613"/>
          <p:cNvGrpSpPr/>
          <p:nvPr/>
        </p:nvGrpSpPr>
        <p:grpSpPr>
          <a:xfrm>
            <a:off x="5947560" y="1872000"/>
            <a:ext cx="114840" cy="215280"/>
            <a:chOff x="4402800" y="3574800"/>
            <a:chExt cx="1148400" cy="2152800"/>
          </a:xfrm>
        </p:grpSpPr>
        <p:sp>
          <p:nvSpPr>
            <p:cNvPr id="26590" name="원호 2658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91" name="원호 2659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92" name="원호 2659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93" name="원호 2659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94" name="직선 연결선 2659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95" name="직선 연결선 2659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96" name="직선 연결선 2659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97" name="직선 연결선 2659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98" name="원호 2659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99" name="원호 2659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00" name="원호 2659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01" name="원호 2660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02" name="직선 연결선 2660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03" name="직선 연결선 2660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04" name="직선 연결선 2660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05" name="직선 연결선 2660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06" name="원호 2660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07" name="원호 2660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08" name="원호 2660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609" name="원호 2660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610" name="직선 연결선 2660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11" name="직선 연결선 2661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12" name="직선 연결선 2661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13" name="직선 연결선 2661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0" name="그룹 25629"/>
          <p:cNvGrpSpPr/>
          <p:nvPr/>
        </p:nvGrpSpPr>
        <p:grpSpPr>
          <a:xfrm>
            <a:off x="5947560" y="2088000"/>
            <a:ext cx="114840" cy="215280"/>
            <a:chOff x="4402800" y="3574800"/>
            <a:chExt cx="1148400" cy="2152800"/>
          </a:xfrm>
        </p:grpSpPr>
        <p:sp>
          <p:nvSpPr>
            <p:cNvPr id="26206" name="원호 2620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07" name="원호 2620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08" name="원호 2620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09" name="원호 2620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10" name="직선 연결선 2620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11" name="직선 연결선 2621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12" name="직선 연결선 2621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13" name="직선 연결선 2621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14" name="원호 2621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15" name="원호 2621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16" name="원호 2621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17" name="원호 2621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18" name="직선 연결선 2621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19" name="직선 연결선 2621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20" name="직선 연결선 2621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21" name="직선 연결선 2622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22" name="원호 2622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23" name="원호 2622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24" name="원호 2622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25" name="원호 2622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26" name="직선 연결선 2622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27" name="직선 연결선 2622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28" name="직선 연결선 2622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29" name="직선 연결선 2622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6" name="그룹 25645"/>
          <p:cNvGrpSpPr/>
          <p:nvPr/>
        </p:nvGrpSpPr>
        <p:grpSpPr>
          <a:xfrm>
            <a:off x="5947560" y="2304000"/>
            <a:ext cx="114840" cy="215280"/>
            <a:chOff x="4402800" y="3574800"/>
            <a:chExt cx="1148400" cy="2152800"/>
          </a:xfrm>
        </p:grpSpPr>
        <p:sp>
          <p:nvSpPr>
            <p:cNvPr id="25822" name="원호 2582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23" name="원호 2582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24" name="원호 2582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25" name="원호 2582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26" name="직선 연결선 2582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27" name="직선 연결선 2582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28" name="직선 연결선 2582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29" name="직선 연결선 2582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30" name="원호 2582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31" name="원호 2583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32" name="원호 2583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33" name="원호 2583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34" name="직선 연결선 2583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35" name="직선 연결선 2583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36" name="직선 연결선 2583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37" name="직선 연결선 2583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38" name="원호 2583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39" name="원호 2583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40" name="원호 2583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41" name="원호 2584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42" name="직선 연결선 2584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43" name="직선 연결선 2584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44" name="직선 연결선 2584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45" name="직선 연결선 2584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1" name="그룹 28800"/>
          <p:cNvGrpSpPr/>
          <p:nvPr/>
        </p:nvGrpSpPr>
        <p:grpSpPr>
          <a:xfrm>
            <a:off x="5947560" y="2520000"/>
            <a:ext cx="114840" cy="215280"/>
            <a:chOff x="4402800" y="3574800"/>
            <a:chExt cx="1148400" cy="2152800"/>
          </a:xfrm>
        </p:grpSpPr>
        <p:sp>
          <p:nvSpPr>
            <p:cNvPr id="30177" name="원호 301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78" name="원호 301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79" name="원호 301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80" name="원호 301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81" name="직선 연결선 301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82" name="직선 연결선 301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83" name="직선 연결선 301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84" name="직선 연결선 301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85" name="원호 301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86" name="원호 301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87" name="원호 301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88" name="원호 301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89" name="직선 연결선 301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90" name="직선 연결선 301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91" name="직선 연결선 301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92" name="직선 연결선 301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93" name="원호 301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94" name="원호 301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95" name="원호 301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96" name="원호 301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97" name="직선 연결선 301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98" name="직선 연결선 301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99" name="직선 연결선 301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00" name="직선 연결선 301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7" name="그룹 28816"/>
          <p:cNvGrpSpPr/>
          <p:nvPr/>
        </p:nvGrpSpPr>
        <p:grpSpPr>
          <a:xfrm>
            <a:off x="5947560" y="2736000"/>
            <a:ext cx="114840" cy="215280"/>
            <a:chOff x="4402800" y="3574800"/>
            <a:chExt cx="1148400" cy="2152800"/>
          </a:xfrm>
        </p:grpSpPr>
        <p:sp>
          <p:nvSpPr>
            <p:cNvPr id="29793" name="원호 297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94" name="원호 297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95" name="원호 297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96" name="원호 297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97" name="직선 연결선 297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98" name="직선 연결선 297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99" name="직선 연결선 297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00" name="직선 연결선 297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01" name="원호 298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02" name="원호 298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03" name="원호 298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04" name="원호 298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05" name="직선 연결선 298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06" name="직선 연결선 298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07" name="직선 연결선 298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08" name="직선 연결선 298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809" name="원호 298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10" name="원호 298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11" name="원호 298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812" name="원호 298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813" name="직선 연결선 298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14" name="직선 연결선 298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15" name="직선 연결선 298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16" name="직선 연결선 298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3" name="그룹 28832"/>
          <p:cNvGrpSpPr/>
          <p:nvPr/>
        </p:nvGrpSpPr>
        <p:grpSpPr>
          <a:xfrm>
            <a:off x="5947560" y="2952000"/>
            <a:ext cx="114840" cy="215280"/>
            <a:chOff x="4402800" y="3574800"/>
            <a:chExt cx="1148400" cy="2152800"/>
          </a:xfrm>
        </p:grpSpPr>
        <p:sp>
          <p:nvSpPr>
            <p:cNvPr id="29409" name="원호 2940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10" name="원호 2940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11" name="원호 2941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12" name="원호 2941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13" name="직선 연결선 2941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14" name="직선 연결선 2941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15" name="직선 연결선 2941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16" name="직선 연결선 2941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17" name="원호 2941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18" name="원호 2941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19" name="원호 2941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20" name="원호 2941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21" name="직선 연결선 2942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22" name="직선 연결선 2942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23" name="직선 연결선 2942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24" name="직선 연결선 2942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25" name="원호 2942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26" name="원호 2942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27" name="원호 2942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28" name="원호 2942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29" name="직선 연결선 2942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30" name="직선 연결선 2942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31" name="직선 연결선 2943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32" name="직선 연결선 2943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9" name="그룹 28848"/>
          <p:cNvGrpSpPr/>
          <p:nvPr/>
        </p:nvGrpSpPr>
        <p:grpSpPr>
          <a:xfrm>
            <a:off x="5947560" y="3168000"/>
            <a:ext cx="114840" cy="215280"/>
            <a:chOff x="4402800" y="3574800"/>
            <a:chExt cx="1148400" cy="2152800"/>
          </a:xfrm>
        </p:grpSpPr>
        <p:sp>
          <p:nvSpPr>
            <p:cNvPr id="29025" name="원호 290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26" name="원호 290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27" name="원호 290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28" name="원호 290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29" name="직선 연결선 290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30" name="직선 연결선 290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31" name="직선 연결선 290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32" name="직선 연결선 290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33" name="원호 290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34" name="원호 290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35" name="원호 290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36" name="원호 290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37" name="직선 연결선 290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38" name="직선 연결선 290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39" name="직선 연결선 290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40" name="직선 연결선 290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41" name="원호 290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42" name="원호 290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43" name="원호 290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44" name="원호 290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45" name="직선 연결선 290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46" name="직선 연결선 290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47" name="직선 연결선 290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48" name="직선 연결선 290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1" name="그룹 27200"/>
          <p:cNvGrpSpPr/>
          <p:nvPr/>
        </p:nvGrpSpPr>
        <p:grpSpPr>
          <a:xfrm>
            <a:off x="5947560" y="3384000"/>
            <a:ext cx="114840" cy="215280"/>
            <a:chOff x="4402800" y="3574800"/>
            <a:chExt cx="1148400" cy="2152800"/>
          </a:xfrm>
        </p:grpSpPr>
        <p:sp>
          <p:nvSpPr>
            <p:cNvPr id="28577" name="원호 285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78" name="원호 285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79" name="원호 285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80" name="원호 285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81" name="직선 연결선 285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82" name="직선 연결선 285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83" name="직선 연결선 285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84" name="직선 연결선 285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85" name="원호 285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86" name="원호 285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87" name="원호 285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88" name="원호 285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89" name="직선 연결선 285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90" name="직선 연결선 285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91" name="직선 연결선 285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92" name="직선 연결선 285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93" name="원호 285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94" name="원호 285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95" name="원호 285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96" name="원호 285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97" name="직선 연결선 285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98" name="직선 연결선 285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99" name="직선 연결선 285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600" name="직선 연결선 285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7" name="그룹 27216"/>
          <p:cNvGrpSpPr/>
          <p:nvPr/>
        </p:nvGrpSpPr>
        <p:grpSpPr>
          <a:xfrm>
            <a:off x="5947560" y="3600000"/>
            <a:ext cx="114840" cy="215280"/>
            <a:chOff x="4402800" y="3574800"/>
            <a:chExt cx="1148400" cy="2152800"/>
          </a:xfrm>
        </p:grpSpPr>
        <p:sp>
          <p:nvSpPr>
            <p:cNvPr id="28193" name="원호 281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94" name="원호 281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95" name="원호 281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96" name="원호 281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97" name="직선 연결선 281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98" name="직선 연결선 281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99" name="직선 연결선 281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00" name="직선 연결선 281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01" name="원호 282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02" name="원호 282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03" name="원호 282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04" name="원호 282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05" name="직선 연결선 282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06" name="직선 연결선 282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07" name="직선 연결선 282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08" name="직선 연결선 282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209" name="원호 282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10" name="원호 282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11" name="원호 282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212" name="원호 282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213" name="직선 연결선 282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14" name="직선 연결선 282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15" name="직선 연결선 282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216" name="직선 연결선 282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3" name="그룹 27232"/>
          <p:cNvGrpSpPr/>
          <p:nvPr/>
        </p:nvGrpSpPr>
        <p:grpSpPr>
          <a:xfrm>
            <a:off x="5947560" y="3816000"/>
            <a:ext cx="114840" cy="215280"/>
            <a:chOff x="4402800" y="3574800"/>
            <a:chExt cx="1148400" cy="2152800"/>
          </a:xfrm>
        </p:grpSpPr>
        <p:sp>
          <p:nvSpPr>
            <p:cNvPr id="27809" name="원호 2780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10" name="원호 2780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11" name="원호 2781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12" name="원호 2781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13" name="직선 연결선 2781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14" name="직선 연결선 2781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15" name="직선 연결선 2781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16" name="직선 연결선 2781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17" name="원호 2781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18" name="원호 2781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19" name="원호 2781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20" name="원호 2781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21" name="직선 연결선 2782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22" name="직선 연결선 2782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23" name="직선 연결선 2782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24" name="직선 연결선 2782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25" name="원호 2782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26" name="원호 2782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27" name="원호 2782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28" name="원호 2782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29" name="직선 연결선 2782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30" name="직선 연결선 2782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31" name="직선 연결선 2783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32" name="직선 연결선 2783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9" name="그룹 27248"/>
          <p:cNvGrpSpPr/>
          <p:nvPr/>
        </p:nvGrpSpPr>
        <p:grpSpPr>
          <a:xfrm>
            <a:off x="5947560" y="4032000"/>
            <a:ext cx="114840" cy="215280"/>
            <a:chOff x="4402800" y="3574800"/>
            <a:chExt cx="1148400" cy="2152800"/>
          </a:xfrm>
        </p:grpSpPr>
        <p:sp>
          <p:nvSpPr>
            <p:cNvPr id="27425" name="원호 274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26" name="원호 274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27" name="원호 274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28" name="원호 274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29" name="직선 연결선 274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30" name="직선 연결선 274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31" name="직선 연결선 274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32" name="직선 연결선 274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33" name="원호 274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34" name="원호 274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35" name="원호 274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36" name="원호 274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37" name="직선 연결선 274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38" name="직선 연결선 274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39" name="직선 연결선 274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40" name="직선 연결선 274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41" name="원호 274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42" name="원호 274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43" name="원호 274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44" name="원호 274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45" name="직선 연결선 274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46" name="직선 연결선 274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47" name="직선 연결선 274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48" name="직선 연결선 274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4" name="그룹 32003"/>
          <p:cNvGrpSpPr/>
          <p:nvPr/>
        </p:nvGrpSpPr>
        <p:grpSpPr>
          <a:xfrm>
            <a:off x="5947560" y="4248000"/>
            <a:ext cx="114840" cy="215280"/>
            <a:chOff x="4402800" y="3574800"/>
            <a:chExt cx="1148400" cy="2152800"/>
          </a:xfrm>
        </p:grpSpPr>
        <p:sp>
          <p:nvSpPr>
            <p:cNvPr id="33380" name="원호 333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81" name="원호 333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82" name="원호 333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83" name="원호 333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84" name="직선 연결선 333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85" name="직선 연결선 333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86" name="직선 연결선 333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87" name="직선 연결선 333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88" name="원호 333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89" name="원호 333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90" name="원호 333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91" name="원호 333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92" name="직선 연결선 333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93" name="직선 연결선 333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94" name="직선 연결선 333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95" name="직선 연결선 333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96" name="원호 333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97" name="원호 333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98" name="원호 333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99" name="원호 333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400" name="직선 연결선 333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01" name="직선 연결선 334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02" name="직선 연결선 334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403" name="직선 연결선 334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0" name="그룹 32019"/>
          <p:cNvGrpSpPr/>
          <p:nvPr/>
        </p:nvGrpSpPr>
        <p:grpSpPr>
          <a:xfrm>
            <a:off x="5947560" y="4464000"/>
            <a:ext cx="114840" cy="215280"/>
            <a:chOff x="4402800" y="3574800"/>
            <a:chExt cx="1148400" cy="2152800"/>
          </a:xfrm>
        </p:grpSpPr>
        <p:sp>
          <p:nvSpPr>
            <p:cNvPr id="32996" name="원호 3299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97" name="원호 3299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98" name="원호 3299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99" name="원호 3299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00" name="직선 연결선 3299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01" name="직선 연결선 3300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02" name="직선 연결선 3300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03" name="직선 연결선 3300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04" name="원호 3300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05" name="원호 3300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06" name="원호 3300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07" name="원호 3300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08" name="직선 연결선 3300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09" name="직선 연결선 3300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10" name="직선 연결선 3300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11" name="직선 연결선 3301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012" name="원호 3301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13" name="원호 3301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14" name="원호 3301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015" name="원호 3301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016" name="직선 연결선 3301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17" name="직선 연결선 3301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18" name="직선 연결선 3301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019" name="직선 연결선 3301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6" name="그룹 32035"/>
          <p:cNvGrpSpPr/>
          <p:nvPr/>
        </p:nvGrpSpPr>
        <p:grpSpPr>
          <a:xfrm>
            <a:off x="5947560" y="4680000"/>
            <a:ext cx="114840" cy="215280"/>
            <a:chOff x="4402800" y="3574800"/>
            <a:chExt cx="1148400" cy="2152800"/>
          </a:xfrm>
        </p:grpSpPr>
        <p:sp>
          <p:nvSpPr>
            <p:cNvPr id="32612" name="원호 326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13" name="원호 326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14" name="원호 326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15" name="원호 326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16" name="직선 연결선 326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7" name="직선 연결선 326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8" name="직선 연결선 326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9" name="직선 연결선 326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20" name="원호 326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21" name="원호 326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22" name="원호 326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23" name="원호 326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24" name="직선 연결선 326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25" name="직선 연결선 326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26" name="직선 연결선 326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27" name="직선 연결선 326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28" name="원호 326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29" name="원호 326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30" name="원호 326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31" name="원호 326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32" name="직선 연결선 326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33" name="직선 연결선 326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34" name="직선 연결선 326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35" name="직선 연결선 326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2" name="그룹 32051"/>
          <p:cNvGrpSpPr/>
          <p:nvPr/>
        </p:nvGrpSpPr>
        <p:grpSpPr>
          <a:xfrm>
            <a:off x="5947560" y="4896000"/>
            <a:ext cx="114840" cy="215280"/>
            <a:chOff x="4402800" y="3574800"/>
            <a:chExt cx="1148400" cy="2152800"/>
          </a:xfrm>
        </p:grpSpPr>
        <p:sp>
          <p:nvSpPr>
            <p:cNvPr id="32228" name="원호 322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29" name="원호 322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30" name="원호 322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31" name="원호 322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32" name="직선 연결선 322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33" name="직선 연결선 322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34" name="직선 연결선 322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35" name="직선 연결선 322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36" name="원호 322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37" name="원호 322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38" name="원호 322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39" name="원호 322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40" name="직선 연결선 322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41" name="직선 연결선 322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42" name="직선 연결선 322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43" name="직선 연결선 322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44" name="원호 322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45" name="원호 322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46" name="원호 322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47" name="원호 322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48" name="직선 연결선 322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49" name="직선 연결선 322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50" name="직선 연결선 322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51" name="직선 연결선 322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4" name="그룹 30403"/>
          <p:cNvGrpSpPr/>
          <p:nvPr/>
        </p:nvGrpSpPr>
        <p:grpSpPr>
          <a:xfrm>
            <a:off x="5947560" y="5112000"/>
            <a:ext cx="114840" cy="215280"/>
            <a:chOff x="4402800" y="3574800"/>
            <a:chExt cx="1148400" cy="2152800"/>
          </a:xfrm>
        </p:grpSpPr>
        <p:sp>
          <p:nvSpPr>
            <p:cNvPr id="31780" name="원호 317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81" name="원호 317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82" name="원호 317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83" name="원호 317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84" name="직선 연결선 317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85" name="직선 연결선 317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86" name="직선 연결선 317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87" name="직선 연결선 317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88" name="원호 317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89" name="원호 317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90" name="원호 317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91" name="원호 317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92" name="직선 연결선 317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93" name="직선 연결선 317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94" name="직선 연결선 317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95" name="직선 연결선 317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96" name="원호 317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97" name="원호 317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98" name="원호 317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99" name="원호 317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800" name="직선 연결선 317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01" name="직선 연결선 318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02" name="직선 연결선 318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803" name="직선 연결선 318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0" name="그룹 30419"/>
          <p:cNvGrpSpPr/>
          <p:nvPr/>
        </p:nvGrpSpPr>
        <p:grpSpPr>
          <a:xfrm>
            <a:off x="5947560" y="5328000"/>
            <a:ext cx="114840" cy="215280"/>
            <a:chOff x="4402800" y="3574800"/>
            <a:chExt cx="1148400" cy="2152800"/>
          </a:xfrm>
        </p:grpSpPr>
        <p:sp>
          <p:nvSpPr>
            <p:cNvPr id="31396" name="원호 3139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97" name="원호 3139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98" name="원호 3139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99" name="원호 3139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00" name="직선 연결선 3139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01" name="직선 연결선 3140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02" name="직선 연결선 3140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03" name="직선 연결선 3140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04" name="원호 3140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05" name="원호 3140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06" name="원호 3140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07" name="원호 3140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08" name="직선 연결선 3140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09" name="직선 연결선 3140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10" name="직선 연결선 3140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11" name="직선 연결선 3141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412" name="원호 3141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13" name="원호 3141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14" name="원호 3141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415" name="원호 3141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416" name="직선 연결선 3141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17" name="직선 연결선 3141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18" name="직선 연결선 3141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419" name="직선 연결선 3141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88" name="그룹 24187"/>
          <p:cNvGrpSpPr/>
          <p:nvPr/>
        </p:nvGrpSpPr>
        <p:grpSpPr>
          <a:xfrm>
            <a:off x="6062760" y="792000"/>
            <a:ext cx="114840" cy="215280"/>
            <a:chOff x="4402800" y="3574800"/>
            <a:chExt cx="1148400" cy="2152800"/>
          </a:xfrm>
        </p:grpSpPr>
        <p:sp>
          <p:nvSpPr>
            <p:cNvPr id="24339" name="원호 2433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40" name="원호 2433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41" name="원호 2434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42" name="원호 2434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43" name="직선 연결선 2434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44" name="직선 연결선 2434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45" name="직선 연결선 2434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46" name="직선 연결선 2434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47" name="원호 2434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48" name="원호 2434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49" name="원호 2434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50" name="원호 2434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51" name="직선 연결선 2435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52" name="직선 연결선 2435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53" name="직선 연결선 2435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54" name="직선 연결선 2435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55" name="원호 2435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56" name="원호 2435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57" name="원호 2435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58" name="원호 2435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59" name="직선 연결선 2435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60" name="직선 연결선 2435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61" name="직선 연결선 2436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62" name="직선 연결선 2436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89" name="그룹 24188"/>
          <p:cNvGrpSpPr/>
          <p:nvPr/>
        </p:nvGrpSpPr>
        <p:grpSpPr>
          <a:xfrm>
            <a:off x="6177960" y="792000"/>
            <a:ext cx="114840" cy="215280"/>
            <a:chOff x="4402800" y="3574800"/>
            <a:chExt cx="1148400" cy="2152800"/>
          </a:xfrm>
        </p:grpSpPr>
        <p:sp>
          <p:nvSpPr>
            <p:cNvPr id="24315" name="원호 2431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16" name="원호 2431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17" name="원호 2431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18" name="원호 2431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19" name="직선 연결선 2431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20" name="직선 연결선 2431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21" name="직선 연결선 2432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22" name="직선 연결선 2432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23" name="원호 2432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24" name="원호 2432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25" name="원호 2432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26" name="원호 2432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27" name="직선 연결선 2432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28" name="직선 연결선 2432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29" name="직선 연결선 2432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30" name="직선 연결선 2432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31" name="원호 2433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32" name="원호 2433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33" name="원호 2433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34" name="원호 2433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35" name="직선 연결선 2433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36" name="직선 연결선 2433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37" name="직선 연결선 2433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38" name="직선 연결선 2433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90" name="그룹 24189"/>
          <p:cNvGrpSpPr/>
          <p:nvPr/>
        </p:nvGrpSpPr>
        <p:grpSpPr>
          <a:xfrm>
            <a:off x="6293160" y="792000"/>
            <a:ext cx="114840" cy="215280"/>
            <a:chOff x="4402800" y="3574800"/>
            <a:chExt cx="1148400" cy="2152800"/>
          </a:xfrm>
        </p:grpSpPr>
        <p:sp>
          <p:nvSpPr>
            <p:cNvPr id="24291" name="원호 2429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92" name="원호 2429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93" name="원호 2429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94" name="원호 2429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95" name="직선 연결선 2429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96" name="직선 연결선 2429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97" name="직선 연결선 2429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98" name="직선 연결선 2429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99" name="원호 2429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00" name="원호 2429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01" name="원호 2430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02" name="원호 2430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03" name="직선 연결선 2430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04" name="직선 연결선 2430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05" name="직선 연결선 2430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06" name="직선 연결선 2430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307" name="원호 2430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08" name="원호 2430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09" name="원호 2430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310" name="원호 2430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311" name="직선 연결선 2431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12" name="직선 연결선 2431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13" name="직선 연결선 2431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14" name="직선 연결선 2431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91" name="그룹 24190"/>
          <p:cNvGrpSpPr/>
          <p:nvPr/>
        </p:nvGrpSpPr>
        <p:grpSpPr>
          <a:xfrm>
            <a:off x="6408360" y="792000"/>
            <a:ext cx="114840" cy="215280"/>
            <a:chOff x="4402800" y="3574800"/>
            <a:chExt cx="1148400" cy="2152800"/>
          </a:xfrm>
        </p:grpSpPr>
        <p:sp>
          <p:nvSpPr>
            <p:cNvPr id="24267" name="원호 2426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68" name="원호 2426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69" name="원호 2426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70" name="원호 2426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71" name="직선 연결선 2427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72" name="직선 연결선 2427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73" name="직선 연결선 2427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74" name="직선 연결선 2427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75" name="원호 2427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76" name="원호 2427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77" name="원호 2427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78" name="원호 2427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79" name="직선 연결선 2427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80" name="직선 연결선 2427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81" name="직선 연결선 2428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82" name="직선 연결선 2428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83" name="원호 2428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84" name="원호 2428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85" name="원호 2428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86" name="원호 2428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87" name="직선 연결선 2428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88" name="직선 연결선 2428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89" name="직선 연결선 2428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90" name="직선 연결선 2428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92" name="그룹 24191"/>
          <p:cNvGrpSpPr/>
          <p:nvPr/>
        </p:nvGrpSpPr>
        <p:grpSpPr>
          <a:xfrm>
            <a:off x="6523560" y="792000"/>
            <a:ext cx="114840" cy="215280"/>
            <a:chOff x="4402800" y="3574800"/>
            <a:chExt cx="1148400" cy="2152800"/>
          </a:xfrm>
        </p:grpSpPr>
        <p:sp>
          <p:nvSpPr>
            <p:cNvPr id="24243" name="원호 2424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44" name="원호 2424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45" name="원호 2424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46" name="원호 2424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47" name="직선 연결선 2424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48" name="직선 연결선 2424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49" name="직선 연결선 2424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50" name="직선 연결선 2424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51" name="원호 2425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52" name="원호 2425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53" name="원호 2425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54" name="원호 2425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55" name="직선 연결선 2425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56" name="직선 연결선 2425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57" name="직선 연결선 2425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58" name="직선 연결선 2425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59" name="원호 2425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60" name="원호 2425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61" name="원호 2426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62" name="원호 2426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63" name="직선 연결선 2426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64" name="직선 연결선 2426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65" name="직선 연결선 2426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66" name="직선 연결선 2426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93" name="그룹 24192"/>
          <p:cNvGrpSpPr/>
          <p:nvPr/>
        </p:nvGrpSpPr>
        <p:grpSpPr>
          <a:xfrm>
            <a:off x="6638760" y="792000"/>
            <a:ext cx="114840" cy="215280"/>
            <a:chOff x="4402800" y="3574800"/>
            <a:chExt cx="1148400" cy="2152800"/>
          </a:xfrm>
        </p:grpSpPr>
        <p:sp>
          <p:nvSpPr>
            <p:cNvPr id="24219" name="원호 2421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20" name="원호 2421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21" name="원호 2422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22" name="원호 2422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23" name="직선 연결선 2422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24" name="직선 연결선 2422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25" name="직선 연결선 2422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26" name="직선 연결선 2422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27" name="원호 2422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28" name="원호 2422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29" name="원호 2422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30" name="원호 2422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31" name="직선 연결선 2423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32" name="직선 연결선 2423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33" name="직선 연결선 2423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34" name="직선 연결선 2423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35" name="원호 2423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36" name="원호 2423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37" name="원호 2423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38" name="원호 2423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39" name="직선 연결선 2423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40" name="직선 연결선 2423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41" name="직선 연결선 2424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42" name="직선 연결선 2424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194" name="그룹 24193"/>
          <p:cNvGrpSpPr/>
          <p:nvPr/>
        </p:nvGrpSpPr>
        <p:grpSpPr>
          <a:xfrm>
            <a:off x="6753960" y="792000"/>
            <a:ext cx="114840" cy="215280"/>
            <a:chOff x="4402800" y="3574800"/>
            <a:chExt cx="1148400" cy="2152800"/>
          </a:xfrm>
        </p:grpSpPr>
        <p:sp>
          <p:nvSpPr>
            <p:cNvPr id="24195" name="원호 2419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96" name="원호 2419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97" name="원호 2419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198" name="원호 2419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199" name="직선 연결선 2419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00" name="직선 연결선 2419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01" name="직선 연결선 2420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02" name="직선 연결선 2420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03" name="원호 2420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04" name="원호 2420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05" name="원호 2420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06" name="원호 2420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07" name="직선 연결선 2420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08" name="직선 연결선 2420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09" name="직선 연결선 2420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10" name="직선 연결선 2420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211" name="원호 2421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12" name="원호 2421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13" name="원호 2421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214" name="원호 2421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215" name="직선 연결선 2421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16" name="직선 연결선 2421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17" name="직선 연결선 2421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218" name="직선 연결선 2421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7" name="그룹 24396"/>
          <p:cNvGrpSpPr/>
          <p:nvPr/>
        </p:nvGrpSpPr>
        <p:grpSpPr>
          <a:xfrm>
            <a:off x="6062760" y="1008000"/>
            <a:ext cx="114840" cy="215280"/>
            <a:chOff x="4402800" y="3574800"/>
            <a:chExt cx="1148400" cy="2152800"/>
          </a:xfrm>
        </p:grpSpPr>
        <p:sp>
          <p:nvSpPr>
            <p:cNvPr id="24548" name="원호 245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49" name="원호 245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50" name="원호 245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51" name="원호 245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52" name="직선 연결선 245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53" name="직선 연결선 245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54" name="직선 연결선 245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55" name="직선 연결선 245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56" name="원호 245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57" name="원호 245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58" name="원호 245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59" name="원호 245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60" name="직선 연결선 245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61" name="직선 연결선 245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62" name="직선 연결선 245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63" name="직선 연결선 245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64" name="원호 245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65" name="원호 245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66" name="원호 245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67" name="원호 245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68" name="직선 연결선 245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69" name="직선 연결선 245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70" name="직선 연결선 245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71" name="직선 연결선 245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8" name="그룹 24397"/>
          <p:cNvGrpSpPr/>
          <p:nvPr/>
        </p:nvGrpSpPr>
        <p:grpSpPr>
          <a:xfrm>
            <a:off x="6177960" y="1008000"/>
            <a:ext cx="114840" cy="215280"/>
            <a:chOff x="4402800" y="3574800"/>
            <a:chExt cx="1148400" cy="2152800"/>
          </a:xfrm>
        </p:grpSpPr>
        <p:sp>
          <p:nvSpPr>
            <p:cNvPr id="24524" name="원호 245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25" name="원호 245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26" name="원호 245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27" name="원호 245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28" name="직선 연결선 245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29" name="직선 연결선 245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30" name="직선 연결선 245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31" name="직선 연결선 245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32" name="원호 245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33" name="원호 245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34" name="원호 245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35" name="원호 245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36" name="직선 연결선 245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37" name="직선 연결선 245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38" name="직선 연결선 245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39" name="직선 연결선 245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40" name="원호 245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41" name="원호 245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42" name="원호 245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43" name="원호 245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44" name="직선 연결선 245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45" name="직선 연결선 245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46" name="직선 연결선 245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47" name="직선 연결선 245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399" name="그룹 24398"/>
          <p:cNvGrpSpPr/>
          <p:nvPr/>
        </p:nvGrpSpPr>
        <p:grpSpPr>
          <a:xfrm>
            <a:off x="6293160" y="1008000"/>
            <a:ext cx="114840" cy="215280"/>
            <a:chOff x="4402800" y="3574800"/>
            <a:chExt cx="1148400" cy="2152800"/>
          </a:xfrm>
        </p:grpSpPr>
        <p:sp>
          <p:nvSpPr>
            <p:cNvPr id="24500" name="원호 244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01" name="원호 245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02" name="원호 245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03" name="원호 245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04" name="직선 연결선 245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05" name="직선 연결선 245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06" name="직선 연결선 245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07" name="직선 연결선 245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08" name="원호 245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09" name="원호 245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10" name="원호 245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11" name="원호 245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12" name="직선 연결선 245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13" name="직선 연결선 245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14" name="직선 연결선 245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15" name="직선 연결선 245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16" name="원호 245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17" name="원호 245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18" name="원호 245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519" name="원호 245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520" name="직선 연결선 245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21" name="직선 연결선 245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22" name="직선 연결선 245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23" name="직선 연결선 245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400" name="그룹 24399"/>
          <p:cNvGrpSpPr/>
          <p:nvPr/>
        </p:nvGrpSpPr>
        <p:grpSpPr>
          <a:xfrm>
            <a:off x="6408360" y="1008000"/>
            <a:ext cx="114840" cy="215280"/>
            <a:chOff x="4402800" y="3574800"/>
            <a:chExt cx="1148400" cy="2152800"/>
          </a:xfrm>
        </p:grpSpPr>
        <p:sp>
          <p:nvSpPr>
            <p:cNvPr id="24476" name="원호 244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77" name="원호 244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78" name="원호 244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79" name="원호 244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80" name="직선 연결선 244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81" name="직선 연결선 244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82" name="직선 연결선 244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83" name="직선 연결선 244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84" name="원호 244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85" name="원호 244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86" name="원호 244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87" name="원호 244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88" name="직선 연결선 244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89" name="직선 연결선 244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90" name="직선 연결선 244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91" name="직선 연결선 244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92" name="원호 244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93" name="원호 244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94" name="원호 244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95" name="원호 244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96" name="직선 연결선 244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97" name="직선 연결선 244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98" name="직선 연결선 244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99" name="직선 연결선 244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401" name="그룹 24400"/>
          <p:cNvGrpSpPr/>
          <p:nvPr/>
        </p:nvGrpSpPr>
        <p:grpSpPr>
          <a:xfrm>
            <a:off x="6523560" y="1008000"/>
            <a:ext cx="114840" cy="215280"/>
            <a:chOff x="4402800" y="3574800"/>
            <a:chExt cx="1148400" cy="2152800"/>
          </a:xfrm>
        </p:grpSpPr>
        <p:sp>
          <p:nvSpPr>
            <p:cNvPr id="24452" name="원호 244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53" name="원호 244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54" name="원호 244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55" name="원호 244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56" name="직선 연결선 244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57" name="직선 연결선 244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58" name="직선 연결선 244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59" name="직선 연결선 244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60" name="원호 244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61" name="원호 244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62" name="원호 244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63" name="원호 244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64" name="직선 연결선 244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65" name="직선 연결선 244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66" name="직선 연결선 244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67" name="직선 연결선 244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68" name="원호 244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69" name="원호 244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70" name="원호 244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71" name="원호 244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72" name="직선 연결선 244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73" name="직선 연결선 244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74" name="직선 연결선 244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75" name="직선 연결선 244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402" name="그룹 24401"/>
          <p:cNvGrpSpPr/>
          <p:nvPr/>
        </p:nvGrpSpPr>
        <p:grpSpPr>
          <a:xfrm>
            <a:off x="6638760" y="1008000"/>
            <a:ext cx="114840" cy="215280"/>
            <a:chOff x="4402800" y="3574800"/>
            <a:chExt cx="1148400" cy="2152800"/>
          </a:xfrm>
        </p:grpSpPr>
        <p:sp>
          <p:nvSpPr>
            <p:cNvPr id="24428" name="원호 244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29" name="원호 244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30" name="원호 244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31" name="원호 244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32" name="직선 연결선 244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33" name="직선 연결선 244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34" name="직선 연결선 244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35" name="직선 연결선 244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36" name="원호 244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37" name="원호 244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38" name="원호 244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39" name="원호 244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40" name="직선 연결선 244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41" name="직선 연결선 244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42" name="직선 연결선 244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43" name="직선 연결선 244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44" name="원호 244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45" name="원호 244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46" name="원호 244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47" name="원호 244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48" name="직선 연결선 244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49" name="직선 연결선 244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50" name="직선 연결선 244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51" name="직선 연결선 244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403" name="그룹 24402"/>
          <p:cNvGrpSpPr/>
          <p:nvPr/>
        </p:nvGrpSpPr>
        <p:grpSpPr>
          <a:xfrm>
            <a:off x="6753960" y="1008000"/>
            <a:ext cx="114840" cy="215280"/>
            <a:chOff x="4402800" y="3574800"/>
            <a:chExt cx="1148400" cy="2152800"/>
          </a:xfrm>
        </p:grpSpPr>
        <p:sp>
          <p:nvSpPr>
            <p:cNvPr id="24404" name="원호 244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05" name="원호 244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06" name="원호 244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07" name="원호 244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08" name="직선 연결선 244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09" name="직선 연결선 244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10" name="직선 연결선 244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11" name="직선 연결선 244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12" name="원호 244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13" name="원호 244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14" name="원호 244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15" name="원호 244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16" name="직선 연결선 244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17" name="직선 연결선 244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18" name="직선 연결선 244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19" name="직선 연결선 244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420" name="원호 244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21" name="원호 244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22" name="원호 244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423" name="원호 244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424" name="직선 연결선 244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25" name="직선 연결선 244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26" name="직선 연결선 244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27" name="직선 연결선 244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8" name="그룹 24797"/>
          <p:cNvGrpSpPr/>
          <p:nvPr/>
        </p:nvGrpSpPr>
        <p:grpSpPr>
          <a:xfrm>
            <a:off x="6062760" y="1224000"/>
            <a:ext cx="114840" cy="215280"/>
            <a:chOff x="4402800" y="3574800"/>
            <a:chExt cx="1148400" cy="2152800"/>
          </a:xfrm>
        </p:grpSpPr>
        <p:sp>
          <p:nvSpPr>
            <p:cNvPr id="25349" name="원호 253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50" name="원호 253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51" name="원호 253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52" name="원호 253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53" name="직선 연결선 253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54" name="직선 연결선 253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55" name="직선 연결선 253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56" name="직선 연결선 253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57" name="원호 253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58" name="원호 253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59" name="원호 253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60" name="원호 253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61" name="직선 연결선 253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62" name="직선 연결선 253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63" name="직선 연결선 253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64" name="직선 연결선 253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65" name="원호 253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66" name="원호 253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67" name="원호 253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68" name="원호 253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69" name="직선 연결선 253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70" name="직선 연결선 253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71" name="직선 연결선 253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72" name="직선 연결선 253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799" name="그룹 24798"/>
          <p:cNvGrpSpPr/>
          <p:nvPr/>
        </p:nvGrpSpPr>
        <p:grpSpPr>
          <a:xfrm>
            <a:off x="6177960" y="1224000"/>
            <a:ext cx="114840" cy="215280"/>
            <a:chOff x="4402800" y="3574800"/>
            <a:chExt cx="1148400" cy="2152800"/>
          </a:xfrm>
        </p:grpSpPr>
        <p:sp>
          <p:nvSpPr>
            <p:cNvPr id="25325" name="원호 253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26" name="원호 253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27" name="원호 253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28" name="원호 253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29" name="직선 연결선 253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30" name="직선 연결선 253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31" name="직선 연결선 253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32" name="직선 연결선 253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33" name="원호 253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34" name="원호 253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35" name="원호 253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36" name="원호 253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37" name="직선 연결선 253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38" name="직선 연결선 253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39" name="직선 연결선 253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40" name="직선 연결선 253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41" name="원호 253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42" name="원호 253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43" name="원호 253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44" name="원호 253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45" name="직선 연결선 253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46" name="직선 연결선 253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47" name="직선 연결선 253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48" name="직선 연결선 253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0" name="그룹 24799"/>
          <p:cNvGrpSpPr/>
          <p:nvPr/>
        </p:nvGrpSpPr>
        <p:grpSpPr>
          <a:xfrm>
            <a:off x="6293160" y="1224000"/>
            <a:ext cx="114840" cy="215280"/>
            <a:chOff x="4402800" y="3574800"/>
            <a:chExt cx="1148400" cy="2152800"/>
          </a:xfrm>
        </p:grpSpPr>
        <p:sp>
          <p:nvSpPr>
            <p:cNvPr id="25301" name="원호 253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02" name="원호 253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03" name="원호 253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04" name="원호 253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05" name="직선 연결선 253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06" name="직선 연결선 253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07" name="직선 연결선 253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08" name="직선 연결선 253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09" name="원호 253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10" name="원호 253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11" name="원호 253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12" name="원호 253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13" name="직선 연결선 253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14" name="직선 연결선 253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15" name="직선 연결선 253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16" name="직선 연결선 253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317" name="원호 253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18" name="원호 253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19" name="원호 253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320" name="원호 253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321" name="직선 연결선 253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22" name="직선 연결선 253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23" name="직선 연결선 253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24" name="직선 연결선 253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1" name="그룹 24800"/>
          <p:cNvGrpSpPr/>
          <p:nvPr/>
        </p:nvGrpSpPr>
        <p:grpSpPr>
          <a:xfrm>
            <a:off x="6408360" y="1224000"/>
            <a:ext cx="114840" cy="215280"/>
            <a:chOff x="4402800" y="3574800"/>
            <a:chExt cx="1148400" cy="2152800"/>
          </a:xfrm>
        </p:grpSpPr>
        <p:sp>
          <p:nvSpPr>
            <p:cNvPr id="25277" name="원호 252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78" name="원호 252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79" name="원호 252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80" name="원호 252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81" name="직선 연결선 252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82" name="직선 연결선 252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83" name="직선 연결선 252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84" name="직선 연결선 252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85" name="원호 252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86" name="원호 252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87" name="원호 252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88" name="원호 252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89" name="직선 연결선 252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90" name="직선 연결선 252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91" name="직선 연결선 252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92" name="직선 연결선 252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93" name="원호 252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94" name="원호 252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95" name="원호 252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96" name="원호 252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97" name="직선 연결선 252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98" name="직선 연결선 252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99" name="직선 연결선 252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00" name="직선 연결선 252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2" name="그룹 24801"/>
          <p:cNvGrpSpPr/>
          <p:nvPr/>
        </p:nvGrpSpPr>
        <p:grpSpPr>
          <a:xfrm>
            <a:off x="6523560" y="1224000"/>
            <a:ext cx="114840" cy="215280"/>
            <a:chOff x="4402800" y="3574800"/>
            <a:chExt cx="1148400" cy="2152800"/>
          </a:xfrm>
        </p:grpSpPr>
        <p:sp>
          <p:nvSpPr>
            <p:cNvPr id="25253" name="원호 252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54" name="원호 252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55" name="원호 252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56" name="원호 252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57" name="직선 연결선 252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58" name="직선 연결선 252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59" name="직선 연결선 252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60" name="직선 연결선 252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61" name="원호 252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62" name="원호 252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63" name="원호 252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64" name="원호 252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65" name="직선 연결선 252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66" name="직선 연결선 252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67" name="직선 연결선 252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68" name="직선 연결선 252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69" name="원호 252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70" name="원호 252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71" name="원호 252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72" name="원호 252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73" name="직선 연결선 252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74" name="직선 연결선 252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75" name="직선 연결선 252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76" name="직선 연결선 252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3" name="그룹 24802"/>
          <p:cNvGrpSpPr/>
          <p:nvPr/>
        </p:nvGrpSpPr>
        <p:grpSpPr>
          <a:xfrm>
            <a:off x="6638760" y="1224000"/>
            <a:ext cx="114840" cy="215280"/>
            <a:chOff x="4402800" y="3574800"/>
            <a:chExt cx="1148400" cy="2152800"/>
          </a:xfrm>
        </p:grpSpPr>
        <p:sp>
          <p:nvSpPr>
            <p:cNvPr id="25229" name="원호 252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30" name="원호 252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31" name="원호 252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32" name="원호 252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33" name="직선 연결선 252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34" name="직선 연결선 252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35" name="직선 연결선 252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36" name="직선 연결선 252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37" name="원호 252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38" name="원호 252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39" name="원호 252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40" name="원호 252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41" name="직선 연결선 252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42" name="직선 연결선 252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43" name="직선 연결선 252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44" name="직선 연결선 252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45" name="원호 252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46" name="원호 252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47" name="원호 252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48" name="원호 252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49" name="직선 연결선 252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50" name="직선 연결선 252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51" name="직선 연결선 252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52" name="직선 연결선 252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04" name="그룹 24803"/>
          <p:cNvGrpSpPr/>
          <p:nvPr/>
        </p:nvGrpSpPr>
        <p:grpSpPr>
          <a:xfrm>
            <a:off x="6753960" y="1224000"/>
            <a:ext cx="114840" cy="215280"/>
            <a:chOff x="4402800" y="3574800"/>
            <a:chExt cx="1148400" cy="2152800"/>
          </a:xfrm>
        </p:grpSpPr>
        <p:sp>
          <p:nvSpPr>
            <p:cNvPr id="25205" name="원호 252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06" name="원호 252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07" name="원호 252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08" name="원호 252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09" name="직선 연결선 252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10" name="직선 연결선 252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11" name="직선 연결선 252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12" name="직선 연결선 252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13" name="원호 252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14" name="원호 252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15" name="원호 252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16" name="원호 252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17" name="직선 연결선 252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18" name="직선 연결선 252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19" name="직선 연결선 252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20" name="직선 연결선 252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221" name="원호 252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22" name="원호 252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23" name="원호 252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224" name="원호 252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225" name="직선 연결선 252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26" name="직선 연결선 252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27" name="직선 연결선 252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28" name="직선 연결선 252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4" name="그룹 24813"/>
          <p:cNvGrpSpPr/>
          <p:nvPr/>
        </p:nvGrpSpPr>
        <p:grpSpPr>
          <a:xfrm>
            <a:off x="6062760" y="1440000"/>
            <a:ext cx="114840" cy="215280"/>
            <a:chOff x="4402800" y="3574800"/>
            <a:chExt cx="1148400" cy="2152800"/>
          </a:xfrm>
        </p:grpSpPr>
        <p:sp>
          <p:nvSpPr>
            <p:cNvPr id="24965" name="원호 249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66" name="원호 249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67" name="원호 249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68" name="원호 249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69" name="직선 연결선 249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70" name="직선 연결선 249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71" name="직선 연결선 249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72" name="직선 연결선 249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73" name="원호 249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74" name="원호 249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75" name="원호 249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76" name="원호 249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77" name="직선 연결선 249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78" name="직선 연결선 249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79" name="직선 연결선 249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80" name="직선 연결선 249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81" name="원호 249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82" name="원호 249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83" name="원호 249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84" name="원호 249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85" name="직선 연결선 249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86" name="직선 연결선 249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87" name="직선 연결선 249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88" name="직선 연결선 249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5" name="그룹 24814"/>
          <p:cNvGrpSpPr/>
          <p:nvPr/>
        </p:nvGrpSpPr>
        <p:grpSpPr>
          <a:xfrm>
            <a:off x="6177960" y="1440000"/>
            <a:ext cx="114840" cy="215280"/>
            <a:chOff x="4402800" y="3574800"/>
            <a:chExt cx="1148400" cy="2152800"/>
          </a:xfrm>
        </p:grpSpPr>
        <p:sp>
          <p:nvSpPr>
            <p:cNvPr id="24941" name="원호 249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42" name="원호 249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43" name="원호 249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44" name="원호 249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45" name="직선 연결선 249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46" name="직선 연결선 249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47" name="직선 연결선 249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48" name="직선 연결선 249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49" name="원호 249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50" name="원호 249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51" name="원호 249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52" name="원호 249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53" name="직선 연결선 249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54" name="직선 연결선 249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55" name="직선 연결선 249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56" name="직선 연결선 249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57" name="원호 249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58" name="원호 249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59" name="원호 249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60" name="원호 249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61" name="직선 연결선 249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62" name="직선 연결선 249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63" name="직선 연결선 249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64" name="직선 연결선 249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6" name="그룹 24815"/>
          <p:cNvGrpSpPr/>
          <p:nvPr/>
        </p:nvGrpSpPr>
        <p:grpSpPr>
          <a:xfrm>
            <a:off x="6293160" y="1440000"/>
            <a:ext cx="114840" cy="215280"/>
            <a:chOff x="4402800" y="3574800"/>
            <a:chExt cx="1148400" cy="2152800"/>
          </a:xfrm>
        </p:grpSpPr>
        <p:sp>
          <p:nvSpPr>
            <p:cNvPr id="24917" name="원호 2491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18" name="원호 2491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19" name="원호 2491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20" name="원호 2491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21" name="직선 연결선 2492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22" name="직선 연결선 2492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23" name="직선 연결선 2492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24" name="직선 연결선 2492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25" name="원호 2492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26" name="원호 2492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27" name="원호 2492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28" name="원호 2492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29" name="직선 연결선 2492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30" name="직선 연결선 2492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31" name="직선 연결선 2493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32" name="직선 연결선 2493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33" name="원호 2493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34" name="원호 2493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35" name="원호 2493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36" name="원호 2493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37" name="직선 연결선 2493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38" name="직선 연결선 2493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39" name="직선 연결선 2493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40" name="직선 연결선 2493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7" name="그룹 24816"/>
          <p:cNvGrpSpPr/>
          <p:nvPr/>
        </p:nvGrpSpPr>
        <p:grpSpPr>
          <a:xfrm>
            <a:off x="6408360" y="1440000"/>
            <a:ext cx="114840" cy="215280"/>
            <a:chOff x="4402800" y="3574800"/>
            <a:chExt cx="1148400" cy="2152800"/>
          </a:xfrm>
        </p:grpSpPr>
        <p:sp>
          <p:nvSpPr>
            <p:cNvPr id="24893" name="원호 2489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94" name="원호 2489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95" name="원호 2489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96" name="원호 2489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97" name="직선 연결선 2489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98" name="직선 연결선 2489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99" name="직선 연결선 2489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00" name="직선 연결선 2489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01" name="원호 2490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02" name="원호 2490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03" name="원호 2490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04" name="원호 2490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05" name="직선 연결선 2490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06" name="직선 연결선 2490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07" name="직선 연결선 2490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08" name="직선 연결선 2490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09" name="원호 2490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10" name="원호 2490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11" name="원호 2491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912" name="원호 2491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913" name="직선 연결선 2491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14" name="직선 연결선 2491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15" name="직선 연결선 2491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16" name="직선 연결선 2491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8" name="그룹 24817"/>
          <p:cNvGrpSpPr/>
          <p:nvPr/>
        </p:nvGrpSpPr>
        <p:grpSpPr>
          <a:xfrm>
            <a:off x="6523560" y="1440000"/>
            <a:ext cx="114840" cy="215280"/>
            <a:chOff x="4402800" y="3574800"/>
            <a:chExt cx="1148400" cy="2152800"/>
          </a:xfrm>
        </p:grpSpPr>
        <p:sp>
          <p:nvSpPr>
            <p:cNvPr id="24869" name="원호 248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70" name="원호 248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71" name="원호 248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72" name="원호 248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73" name="직선 연결선 248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74" name="직선 연결선 248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75" name="직선 연결선 248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76" name="직선 연결선 248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77" name="원호 248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78" name="원호 248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79" name="원호 248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80" name="원호 248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81" name="직선 연결선 248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82" name="직선 연결선 248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83" name="직선 연결선 248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84" name="직선 연결선 248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85" name="원호 248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86" name="원호 248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87" name="원호 248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88" name="원호 248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89" name="직선 연결선 248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90" name="직선 연결선 248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91" name="직선 연결선 248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92" name="직선 연결선 248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19" name="그룹 24818"/>
          <p:cNvGrpSpPr/>
          <p:nvPr/>
        </p:nvGrpSpPr>
        <p:grpSpPr>
          <a:xfrm>
            <a:off x="6638760" y="1440000"/>
            <a:ext cx="114840" cy="215280"/>
            <a:chOff x="4402800" y="3574800"/>
            <a:chExt cx="1148400" cy="2152800"/>
          </a:xfrm>
        </p:grpSpPr>
        <p:sp>
          <p:nvSpPr>
            <p:cNvPr id="24845" name="원호 248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46" name="원호 248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47" name="원호 248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48" name="원호 248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49" name="직선 연결선 248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50" name="직선 연결선 248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51" name="직선 연결선 248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52" name="직선 연결선 248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53" name="원호 248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54" name="원호 248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55" name="원호 248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56" name="원호 248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57" name="직선 연결선 248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58" name="직선 연결선 248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59" name="직선 연결선 248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60" name="직선 연결선 248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61" name="원호 248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62" name="원호 248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63" name="원호 248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64" name="원호 248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65" name="직선 연결선 248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66" name="직선 연결선 248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67" name="직선 연결선 248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68" name="직선 연결선 248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4820" name="그룹 24819"/>
          <p:cNvGrpSpPr/>
          <p:nvPr/>
        </p:nvGrpSpPr>
        <p:grpSpPr>
          <a:xfrm>
            <a:off x="6753960" y="1440000"/>
            <a:ext cx="114840" cy="215280"/>
            <a:chOff x="4402800" y="3574800"/>
            <a:chExt cx="1148400" cy="2152800"/>
          </a:xfrm>
        </p:grpSpPr>
        <p:sp>
          <p:nvSpPr>
            <p:cNvPr id="24821" name="원호 248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22" name="원호 248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23" name="원호 248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24" name="원호 248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25" name="직선 연결선 248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26" name="직선 연결선 248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27" name="직선 연결선 248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28" name="직선 연결선 248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29" name="원호 248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30" name="원호 248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31" name="원호 248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32" name="원호 248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33" name="직선 연결선 248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34" name="직선 연결선 248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35" name="직선 연결선 248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36" name="직선 연결선 248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837" name="원호 248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38" name="원호 248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39" name="원호 248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840" name="원호 248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4841" name="직선 연결선 248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42" name="직선 연결선 248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43" name="직선 연결선 248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44" name="직선 연결선 248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599" name="그룹 25598"/>
          <p:cNvGrpSpPr/>
          <p:nvPr/>
        </p:nvGrpSpPr>
        <p:grpSpPr>
          <a:xfrm>
            <a:off x="6062760" y="1656000"/>
            <a:ext cx="114840" cy="215280"/>
            <a:chOff x="4402800" y="3574800"/>
            <a:chExt cx="1148400" cy="2152800"/>
          </a:xfrm>
        </p:grpSpPr>
        <p:sp>
          <p:nvSpPr>
            <p:cNvPr id="26950" name="원호 2694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51" name="원호 2695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52" name="원호 2695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53" name="원호 2695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54" name="직선 연결선 2695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55" name="직선 연결선 2695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56" name="직선 연결선 2695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57" name="직선 연결선 2695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58" name="원호 2695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59" name="원호 2695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60" name="원호 2695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61" name="원호 2696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62" name="직선 연결선 2696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63" name="직선 연결선 2696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64" name="직선 연결선 2696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65" name="직선 연결선 2696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66" name="원호 2696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67" name="원호 2696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68" name="원호 2696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69" name="원호 2696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70" name="직선 연결선 2696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71" name="직선 연결선 2697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72" name="직선 연결선 2697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73" name="직선 연결선 2697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0" name="그룹 25599"/>
          <p:cNvGrpSpPr/>
          <p:nvPr/>
        </p:nvGrpSpPr>
        <p:grpSpPr>
          <a:xfrm>
            <a:off x="6177960" y="1656000"/>
            <a:ext cx="114840" cy="215280"/>
            <a:chOff x="4402800" y="3574800"/>
            <a:chExt cx="1148400" cy="2152800"/>
          </a:xfrm>
        </p:grpSpPr>
        <p:sp>
          <p:nvSpPr>
            <p:cNvPr id="26926" name="원호 2692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27" name="원호 2692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28" name="원호 2692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29" name="원호 2692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30" name="직선 연결선 2692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31" name="직선 연결선 2693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32" name="직선 연결선 2693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33" name="직선 연결선 2693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34" name="원호 2693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35" name="원호 2693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36" name="원호 2693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37" name="원호 2693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38" name="직선 연결선 2693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39" name="직선 연결선 2693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40" name="직선 연결선 2693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41" name="직선 연결선 2694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42" name="원호 2694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43" name="원호 2694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44" name="원호 2694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45" name="원호 2694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46" name="직선 연결선 2694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47" name="직선 연결선 2694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48" name="직선 연결선 2694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49" name="직선 연결선 2694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1" name="그룹 25600"/>
          <p:cNvGrpSpPr/>
          <p:nvPr/>
        </p:nvGrpSpPr>
        <p:grpSpPr>
          <a:xfrm>
            <a:off x="6293160" y="1656000"/>
            <a:ext cx="114840" cy="215280"/>
            <a:chOff x="4402800" y="3574800"/>
            <a:chExt cx="1148400" cy="2152800"/>
          </a:xfrm>
        </p:grpSpPr>
        <p:sp>
          <p:nvSpPr>
            <p:cNvPr id="26902" name="원호 2690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03" name="원호 2690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04" name="원호 2690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05" name="원호 2690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06" name="직선 연결선 2690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07" name="직선 연결선 2690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08" name="직선 연결선 2690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09" name="직선 연결선 2690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10" name="원호 2690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11" name="원호 2691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12" name="원호 2691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13" name="원호 2691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14" name="직선 연결선 2691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15" name="직선 연결선 2691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16" name="직선 연결선 2691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17" name="직선 연결선 2691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918" name="원호 2691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19" name="원호 2691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20" name="원호 2691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921" name="원호 2692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922" name="직선 연결선 2692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23" name="직선 연결선 2692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24" name="직선 연결선 2692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25" name="직선 연결선 2692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2" name="그룹 25601"/>
          <p:cNvGrpSpPr/>
          <p:nvPr/>
        </p:nvGrpSpPr>
        <p:grpSpPr>
          <a:xfrm>
            <a:off x="6408360" y="1656000"/>
            <a:ext cx="114840" cy="215280"/>
            <a:chOff x="4402800" y="3574800"/>
            <a:chExt cx="1148400" cy="2152800"/>
          </a:xfrm>
        </p:grpSpPr>
        <p:sp>
          <p:nvSpPr>
            <p:cNvPr id="26878" name="원호 2687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79" name="원호 2687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80" name="원호 2687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81" name="원호 2688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82" name="직선 연결선 2688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83" name="직선 연결선 2688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84" name="직선 연결선 2688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85" name="직선 연결선 2688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86" name="원호 2688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87" name="원호 2688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88" name="원호 2688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89" name="원호 2688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90" name="직선 연결선 2688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91" name="직선 연결선 2689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92" name="직선 연결선 2689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93" name="직선 연결선 2689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94" name="원호 2689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95" name="원호 2689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96" name="원호 2689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97" name="원호 2689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98" name="직선 연결선 2689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99" name="직선 연결선 2689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00" name="직선 연결선 2689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01" name="직선 연결선 2690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3" name="그룹 25602"/>
          <p:cNvGrpSpPr/>
          <p:nvPr/>
        </p:nvGrpSpPr>
        <p:grpSpPr>
          <a:xfrm>
            <a:off x="6523560" y="1656000"/>
            <a:ext cx="114840" cy="215280"/>
            <a:chOff x="4402800" y="3574800"/>
            <a:chExt cx="1148400" cy="2152800"/>
          </a:xfrm>
        </p:grpSpPr>
        <p:sp>
          <p:nvSpPr>
            <p:cNvPr id="26854" name="원호 2685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55" name="원호 2685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56" name="원호 2685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57" name="원호 2685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58" name="직선 연결선 2685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59" name="직선 연결선 2685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60" name="직선 연결선 2685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61" name="직선 연결선 2686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62" name="원호 2686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63" name="원호 2686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64" name="원호 2686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65" name="원호 2686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66" name="직선 연결선 2686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67" name="직선 연결선 2686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68" name="직선 연결선 2686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69" name="직선 연결선 2686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70" name="원호 2686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71" name="원호 2687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72" name="원호 2687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73" name="원호 2687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74" name="직선 연결선 2687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75" name="직선 연결선 2687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76" name="직선 연결선 2687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77" name="직선 연결선 2687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4" name="그룹 25603"/>
          <p:cNvGrpSpPr/>
          <p:nvPr/>
        </p:nvGrpSpPr>
        <p:grpSpPr>
          <a:xfrm>
            <a:off x="6638760" y="1656000"/>
            <a:ext cx="114840" cy="215280"/>
            <a:chOff x="4402800" y="3574800"/>
            <a:chExt cx="1148400" cy="2152800"/>
          </a:xfrm>
        </p:grpSpPr>
        <p:sp>
          <p:nvSpPr>
            <p:cNvPr id="26830" name="원호 2682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31" name="원호 2683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32" name="원호 2683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33" name="원호 2683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34" name="직선 연결선 2683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35" name="직선 연결선 2683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36" name="직선 연결선 2683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37" name="직선 연결선 2683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38" name="원호 2683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39" name="원호 2683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40" name="원호 2683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41" name="원호 2684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42" name="직선 연결선 2684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43" name="직선 연결선 2684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44" name="직선 연결선 2684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45" name="직선 연결선 2684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46" name="원호 2684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47" name="원호 2684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48" name="원호 2684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49" name="원호 2684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50" name="직선 연결선 2684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51" name="직선 연결선 2685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52" name="직선 연결선 2685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53" name="직선 연결선 2685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05" name="그룹 25604"/>
          <p:cNvGrpSpPr/>
          <p:nvPr/>
        </p:nvGrpSpPr>
        <p:grpSpPr>
          <a:xfrm>
            <a:off x="6753960" y="1656000"/>
            <a:ext cx="114840" cy="215280"/>
            <a:chOff x="4402800" y="3574800"/>
            <a:chExt cx="1148400" cy="2152800"/>
          </a:xfrm>
        </p:grpSpPr>
        <p:sp>
          <p:nvSpPr>
            <p:cNvPr id="26806" name="원호 2680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07" name="원호 2680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08" name="원호 2680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09" name="원호 2680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10" name="직선 연결선 2680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11" name="직선 연결선 2681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12" name="직선 연결선 2681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13" name="직선 연결선 2681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14" name="원호 2681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15" name="원호 2681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16" name="원호 2681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17" name="원호 2681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18" name="직선 연결선 2681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19" name="직선 연결선 2681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20" name="직선 연결선 2681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21" name="직선 연결선 2682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822" name="원호 2682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23" name="원호 2682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24" name="원호 2682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825" name="원호 2682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826" name="직선 연결선 2682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27" name="직선 연결선 2682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28" name="직선 연결선 2682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29" name="직선 연결선 2682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5" name="그룹 25614"/>
          <p:cNvGrpSpPr/>
          <p:nvPr/>
        </p:nvGrpSpPr>
        <p:grpSpPr>
          <a:xfrm>
            <a:off x="6062760" y="1872000"/>
            <a:ext cx="114840" cy="215280"/>
            <a:chOff x="4402800" y="3574800"/>
            <a:chExt cx="1148400" cy="2152800"/>
          </a:xfrm>
        </p:grpSpPr>
        <p:sp>
          <p:nvSpPr>
            <p:cNvPr id="26566" name="원호 2656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67" name="원호 2656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68" name="원호 2656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69" name="원호 2656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70" name="직선 연결선 2656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71" name="직선 연결선 2657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72" name="직선 연결선 2657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73" name="직선 연결선 2657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74" name="원호 2657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75" name="원호 2657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76" name="원호 2657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77" name="원호 2657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78" name="직선 연결선 2657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79" name="직선 연결선 2657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80" name="직선 연결선 2657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81" name="직선 연결선 2658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82" name="원호 2658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83" name="원호 2658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84" name="원호 2658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85" name="원호 2658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86" name="직선 연결선 2658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87" name="직선 연결선 2658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88" name="직선 연결선 2658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89" name="직선 연결선 2658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6" name="그룹 25615"/>
          <p:cNvGrpSpPr/>
          <p:nvPr/>
        </p:nvGrpSpPr>
        <p:grpSpPr>
          <a:xfrm>
            <a:off x="6177960" y="1872000"/>
            <a:ext cx="114840" cy="215280"/>
            <a:chOff x="4402800" y="3574800"/>
            <a:chExt cx="1148400" cy="2152800"/>
          </a:xfrm>
        </p:grpSpPr>
        <p:sp>
          <p:nvSpPr>
            <p:cNvPr id="26542" name="원호 2654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43" name="원호 2654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44" name="원호 2654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45" name="원호 2654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46" name="직선 연결선 2654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47" name="직선 연결선 2654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48" name="직선 연결선 2654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49" name="직선 연결선 2654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50" name="원호 2654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51" name="원호 2655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52" name="원호 2655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53" name="원호 2655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54" name="직선 연결선 2655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55" name="직선 연결선 2655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56" name="직선 연결선 2655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57" name="직선 연결선 2655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58" name="원호 2655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59" name="원호 2655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60" name="원호 2655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61" name="원호 2656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62" name="직선 연결선 2656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63" name="직선 연결선 2656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64" name="직선 연결선 2656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65" name="직선 연결선 2656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7" name="그룹 25616"/>
          <p:cNvGrpSpPr/>
          <p:nvPr/>
        </p:nvGrpSpPr>
        <p:grpSpPr>
          <a:xfrm>
            <a:off x="6293160" y="1872000"/>
            <a:ext cx="114840" cy="215280"/>
            <a:chOff x="4402800" y="3574800"/>
            <a:chExt cx="1148400" cy="2152800"/>
          </a:xfrm>
        </p:grpSpPr>
        <p:sp>
          <p:nvSpPr>
            <p:cNvPr id="26518" name="원호 2651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19" name="원호 2651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20" name="원호 2651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21" name="원호 2652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22" name="직선 연결선 2652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23" name="직선 연결선 2652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24" name="직선 연결선 2652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25" name="직선 연결선 2652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26" name="원호 2652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27" name="원호 2652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28" name="원호 2652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29" name="원호 2652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30" name="직선 연결선 2652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31" name="직선 연결선 2653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32" name="직선 연결선 2653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33" name="직선 연결선 2653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34" name="원호 2653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35" name="원호 2653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36" name="원호 2653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37" name="원호 2653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38" name="직선 연결선 2653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39" name="직선 연결선 2653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40" name="직선 연결선 2653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41" name="직선 연결선 2654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8" name="그룹 25617"/>
          <p:cNvGrpSpPr/>
          <p:nvPr/>
        </p:nvGrpSpPr>
        <p:grpSpPr>
          <a:xfrm>
            <a:off x="6408360" y="1872000"/>
            <a:ext cx="114840" cy="215280"/>
            <a:chOff x="4402800" y="3574800"/>
            <a:chExt cx="1148400" cy="2152800"/>
          </a:xfrm>
        </p:grpSpPr>
        <p:sp>
          <p:nvSpPr>
            <p:cNvPr id="26494" name="원호 2649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95" name="원호 2649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96" name="원호 2649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97" name="원호 2649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98" name="직선 연결선 2649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99" name="직선 연결선 2649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00" name="직선 연결선 2649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01" name="직선 연결선 2650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02" name="원호 2650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03" name="원호 2650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04" name="원호 2650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05" name="원호 2650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06" name="직선 연결선 2650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07" name="직선 연결선 2650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08" name="직선 연결선 2650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09" name="직선 연결선 2650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510" name="원호 2650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11" name="원호 2651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12" name="원호 2651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513" name="원호 2651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514" name="직선 연결선 2651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15" name="직선 연결선 2651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16" name="직선 연결선 2651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17" name="직선 연결선 2651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19" name="그룹 25618"/>
          <p:cNvGrpSpPr/>
          <p:nvPr/>
        </p:nvGrpSpPr>
        <p:grpSpPr>
          <a:xfrm>
            <a:off x="6523560" y="1872000"/>
            <a:ext cx="114840" cy="215280"/>
            <a:chOff x="4402800" y="3574800"/>
            <a:chExt cx="1148400" cy="2152800"/>
          </a:xfrm>
        </p:grpSpPr>
        <p:sp>
          <p:nvSpPr>
            <p:cNvPr id="26470" name="원호 2646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71" name="원호 2647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72" name="원호 2647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73" name="원호 2647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74" name="직선 연결선 2647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75" name="직선 연결선 2647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76" name="직선 연결선 2647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77" name="직선 연결선 2647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78" name="원호 2647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79" name="원호 2647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80" name="원호 2647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81" name="원호 2648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82" name="직선 연결선 2648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83" name="직선 연결선 2648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84" name="직선 연결선 2648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85" name="직선 연결선 2648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86" name="원호 2648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87" name="원호 2648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88" name="원호 2648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89" name="원호 2648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90" name="직선 연결선 2648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91" name="직선 연결선 2649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92" name="직선 연결선 2649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93" name="직선 연결선 2649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0" name="그룹 25619"/>
          <p:cNvGrpSpPr/>
          <p:nvPr/>
        </p:nvGrpSpPr>
        <p:grpSpPr>
          <a:xfrm>
            <a:off x="6638760" y="1872000"/>
            <a:ext cx="114840" cy="215280"/>
            <a:chOff x="4402800" y="3574800"/>
            <a:chExt cx="1148400" cy="2152800"/>
          </a:xfrm>
        </p:grpSpPr>
        <p:sp>
          <p:nvSpPr>
            <p:cNvPr id="26446" name="원호 2644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47" name="원호 2644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48" name="원호 2644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49" name="원호 2644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50" name="직선 연결선 2644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51" name="직선 연결선 2645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52" name="직선 연결선 2645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53" name="직선 연결선 2645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54" name="원호 2645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55" name="원호 2645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56" name="원호 2645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57" name="원호 2645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58" name="직선 연결선 2645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59" name="직선 연결선 2645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60" name="직선 연결선 2645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61" name="직선 연결선 2646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62" name="원호 2646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63" name="원호 2646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64" name="원호 2646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65" name="원호 2646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66" name="직선 연결선 2646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67" name="직선 연결선 2646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68" name="직선 연결선 2646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69" name="직선 연결선 2646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21" name="그룹 25620"/>
          <p:cNvGrpSpPr/>
          <p:nvPr/>
        </p:nvGrpSpPr>
        <p:grpSpPr>
          <a:xfrm>
            <a:off x="6753960" y="1872000"/>
            <a:ext cx="114840" cy="215280"/>
            <a:chOff x="4402800" y="3574800"/>
            <a:chExt cx="1148400" cy="2152800"/>
          </a:xfrm>
        </p:grpSpPr>
        <p:sp>
          <p:nvSpPr>
            <p:cNvPr id="26422" name="원호 2642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23" name="원호 2642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24" name="원호 2642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25" name="원호 2642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26" name="직선 연결선 2642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27" name="직선 연결선 2642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28" name="직선 연결선 2642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29" name="직선 연결선 2642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30" name="원호 2642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31" name="원호 2643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32" name="원호 2643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33" name="원호 2643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34" name="직선 연결선 2643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35" name="직선 연결선 2643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36" name="직선 연결선 2643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37" name="직선 연결선 2643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438" name="원호 2643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39" name="원호 2643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40" name="원호 2643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441" name="원호 2644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442" name="직선 연결선 2644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43" name="직선 연결선 2644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44" name="직선 연결선 2644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45" name="직선 연결선 2644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1" name="그룹 25630"/>
          <p:cNvGrpSpPr/>
          <p:nvPr/>
        </p:nvGrpSpPr>
        <p:grpSpPr>
          <a:xfrm>
            <a:off x="6062760" y="2088000"/>
            <a:ext cx="114840" cy="215280"/>
            <a:chOff x="4402800" y="3574800"/>
            <a:chExt cx="1148400" cy="2152800"/>
          </a:xfrm>
        </p:grpSpPr>
        <p:sp>
          <p:nvSpPr>
            <p:cNvPr id="26182" name="원호 2618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83" name="원호 2618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84" name="원호 2618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85" name="원호 2618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86" name="직선 연결선 2618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87" name="직선 연결선 2618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88" name="직선 연결선 2618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89" name="직선 연결선 2618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90" name="원호 2618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91" name="원호 2619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92" name="원호 2619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93" name="원호 2619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94" name="직선 연결선 2619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95" name="직선 연결선 2619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96" name="직선 연결선 2619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97" name="직선 연결선 2619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98" name="원호 2619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99" name="원호 2619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00" name="원호 2619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201" name="원호 2620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202" name="직선 연결선 2620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03" name="직선 연결선 2620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04" name="직선 연결선 2620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05" name="직선 연결선 2620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2" name="그룹 25631"/>
          <p:cNvGrpSpPr/>
          <p:nvPr/>
        </p:nvGrpSpPr>
        <p:grpSpPr>
          <a:xfrm>
            <a:off x="6177960" y="2088000"/>
            <a:ext cx="114840" cy="215280"/>
            <a:chOff x="4402800" y="3574800"/>
            <a:chExt cx="1148400" cy="2152800"/>
          </a:xfrm>
        </p:grpSpPr>
        <p:sp>
          <p:nvSpPr>
            <p:cNvPr id="26158" name="원호 2615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59" name="원호 2615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60" name="원호 2615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61" name="원호 2616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62" name="직선 연결선 2616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63" name="직선 연결선 2616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64" name="직선 연결선 2616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65" name="직선 연결선 2616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66" name="원호 2616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67" name="원호 2616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68" name="원호 2616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69" name="원호 2616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70" name="직선 연결선 2616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71" name="직선 연결선 2617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72" name="직선 연결선 2617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73" name="직선 연결선 2617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74" name="원호 2617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75" name="원호 2617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76" name="원호 2617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77" name="원호 2617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78" name="직선 연결선 2617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79" name="직선 연결선 2617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80" name="직선 연결선 2617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81" name="직선 연결선 2618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3" name="그룹 25632"/>
          <p:cNvGrpSpPr/>
          <p:nvPr/>
        </p:nvGrpSpPr>
        <p:grpSpPr>
          <a:xfrm>
            <a:off x="6293160" y="2088000"/>
            <a:ext cx="114840" cy="215280"/>
            <a:chOff x="4402800" y="3574800"/>
            <a:chExt cx="1148400" cy="2152800"/>
          </a:xfrm>
        </p:grpSpPr>
        <p:sp>
          <p:nvSpPr>
            <p:cNvPr id="26134" name="원호 2613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35" name="원호 2613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36" name="원호 2613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37" name="원호 2613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38" name="직선 연결선 2613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39" name="직선 연결선 2613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40" name="직선 연결선 2613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41" name="직선 연결선 2614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42" name="원호 2614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43" name="원호 2614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44" name="원호 2614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45" name="원호 2614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46" name="직선 연결선 2614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47" name="직선 연결선 2614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48" name="직선 연결선 2614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49" name="직선 연결선 2614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50" name="원호 2614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51" name="원호 2615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52" name="원호 2615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53" name="원호 2615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54" name="직선 연결선 2615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55" name="직선 연결선 2615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56" name="직선 연결선 2615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57" name="직선 연결선 2615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4" name="그룹 25633"/>
          <p:cNvGrpSpPr/>
          <p:nvPr/>
        </p:nvGrpSpPr>
        <p:grpSpPr>
          <a:xfrm>
            <a:off x="6408360" y="2088000"/>
            <a:ext cx="114840" cy="215280"/>
            <a:chOff x="4402800" y="3574800"/>
            <a:chExt cx="1148400" cy="2152800"/>
          </a:xfrm>
        </p:grpSpPr>
        <p:sp>
          <p:nvSpPr>
            <p:cNvPr id="26110" name="원호 2610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11" name="원호 2611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12" name="원호 2611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13" name="원호 2611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14" name="직선 연결선 2611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15" name="직선 연결선 2611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16" name="직선 연결선 2611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17" name="직선 연결선 2611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18" name="원호 2611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19" name="원호 2611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20" name="원호 2611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21" name="원호 2612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22" name="직선 연결선 2612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23" name="직선 연결선 2612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24" name="직선 연결선 2612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25" name="직선 연결선 2612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26" name="원호 2612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27" name="원호 2612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28" name="원호 2612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29" name="원호 2612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30" name="직선 연결선 2612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31" name="직선 연결선 2613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32" name="직선 연결선 2613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33" name="직선 연결선 2613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5" name="그룹 25634"/>
          <p:cNvGrpSpPr/>
          <p:nvPr/>
        </p:nvGrpSpPr>
        <p:grpSpPr>
          <a:xfrm>
            <a:off x="6523560" y="2088000"/>
            <a:ext cx="114840" cy="215280"/>
            <a:chOff x="4402800" y="3574800"/>
            <a:chExt cx="1148400" cy="2152800"/>
          </a:xfrm>
        </p:grpSpPr>
        <p:sp>
          <p:nvSpPr>
            <p:cNvPr id="26086" name="원호 2608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87" name="원호 2608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88" name="원호 2608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89" name="원호 2608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90" name="직선 연결선 2608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91" name="직선 연결선 2609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92" name="직선 연결선 2609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93" name="직선 연결선 2609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94" name="원호 2609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95" name="원호 2609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96" name="원호 2609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97" name="원호 2609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98" name="직선 연결선 2609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99" name="직선 연결선 2609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00" name="직선 연결선 2609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01" name="직선 연결선 2610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102" name="원호 2610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03" name="원호 2610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04" name="원호 2610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105" name="원호 2610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106" name="직선 연결선 2610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07" name="직선 연결선 2610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08" name="직선 연결선 2610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09" name="직선 연결선 2610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6" name="그룹 25635"/>
          <p:cNvGrpSpPr/>
          <p:nvPr/>
        </p:nvGrpSpPr>
        <p:grpSpPr>
          <a:xfrm>
            <a:off x="6638760" y="2088000"/>
            <a:ext cx="114840" cy="215280"/>
            <a:chOff x="4402800" y="3574800"/>
            <a:chExt cx="1148400" cy="2152800"/>
          </a:xfrm>
        </p:grpSpPr>
        <p:sp>
          <p:nvSpPr>
            <p:cNvPr id="26062" name="원호 2606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63" name="원호 2606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64" name="원호 2606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65" name="원호 2606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66" name="직선 연결선 2606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67" name="직선 연결선 2606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68" name="직선 연결선 2606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69" name="직선 연결선 2606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70" name="원호 2606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71" name="원호 2607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72" name="원호 2607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73" name="원호 2607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74" name="직선 연결선 2607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75" name="직선 연결선 2607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76" name="직선 연결선 2607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77" name="직선 연결선 2607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78" name="원호 2607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79" name="원호 2607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80" name="원호 2607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81" name="원호 2608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82" name="직선 연결선 2608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83" name="직선 연결선 2608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84" name="직선 연결선 2608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85" name="직선 연결선 2608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37" name="그룹 25636"/>
          <p:cNvGrpSpPr/>
          <p:nvPr/>
        </p:nvGrpSpPr>
        <p:grpSpPr>
          <a:xfrm>
            <a:off x="6753960" y="2088000"/>
            <a:ext cx="114840" cy="215280"/>
            <a:chOff x="4402800" y="3574800"/>
            <a:chExt cx="1148400" cy="2152800"/>
          </a:xfrm>
        </p:grpSpPr>
        <p:sp>
          <p:nvSpPr>
            <p:cNvPr id="26038" name="원호 2603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39" name="원호 2603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40" name="원호 2603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41" name="원호 2604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42" name="직선 연결선 2604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43" name="직선 연결선 2604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44" name="직선 연결선 2604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45" name="직선 연결선 2604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46" name="원호 2604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47" name="원호 2604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48" name="원호 2604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49" name="원호 2604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50" name="직선 연결선 2604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51" name="직선 연결선 2605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52" name="직선 연결선 2605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53" name="직선 연결선 2605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054" name="원호 2605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55" name="원호 2605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56" name="원호 2605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057" name="원호 2605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6058" name="직선 연결선 2605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59" name="직선 연결선 2605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60" name="직선 연결선 2605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61" name="직선 연결선 2606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7" name="그룹 25646"/>
          <p:cNvGrpSpPr/>
          <p:nvPr/>
        </p:nvGrpSpPr>
        <p:grpSpPr>
          <a:xfrm>
            <a:off x="6062760" y="2304000"/>
            <a:ext cx="114840" cy="215280"/>
            <a:chOff x="4402800" y="3574800"/>
            <a:chExt cx="1148400" cy="2152800"/>
          </a:xfrm>
        </p:grpSpPr>
        <p:sp>
          <p:nvSpPr>
            <p:cNvPr id="25798" name="원호 2579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99" name="원호 2579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00" name="원호 2579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01" name="원호 2580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02" name="직선 연결선 2580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03" name="직선 연결선 2580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04" name="직선 연결선 2580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05" name="직선 연결선 2580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06" name="원호 2580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07" name="원호 2580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08" name="원호 2580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09" name="원호 2580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10" name="직선 연결선 2580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11" name="직선 연결선 2581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12" name="직선 연결선 2581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13" name="직선 연결선 2581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814" name="원호 2581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15" name="원호 2581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16" name="원호 2581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817" name="원호 2581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818" name="직선 연결선 2581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19" name="직선 연결선 2581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20" name="직선 연결선 2581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21" name="직선 연결선 2582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8" name="그룹 25647"/>
          <p:cNvGrpSpPr/>
          <p:nvPr/>
        </p:nvGrpSpPr>
        <p:grpSpPr>
          <a:xfrm>
            <a:off x="6177960" y="2304000"/>
            <a:ext cx="114840" cy="215280"/>
            <a:chOff x="4402800" y="3574800"/>
            <a:chExt cx="1148400" cy="2152800"/>
          </a:xfrm>
        </p:grpSpPr>
        <p:sp>
          <p:nvSpPr>
            <p:cNvPr id="25774" name="원호 2577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75" name="원호 2577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76" name="원호 2577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77" name="원호 2577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78" name="직선 연결선 2577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79" name="직선 연결선 2577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80" name="직선 연결선 2577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81" name="직선 연결선 2578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82" name="원호 2578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83" name="원호 2578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84" name="원호 2578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85" name="원호 2578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86" name="직선 연결선 2578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87" name="직선 연결선 2578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88" name="직선 연결선 2578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89" name="직선 연결선 2578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90" name="원호 2578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91" name="원호 2579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92" name="원호 2579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93" name="원호 2579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94" name="직선 연결선 2579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95" name="직선 연결선 2579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96" name="직선 연결선 2579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97" name="직선 연결선 2579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49" name="그룹 25648"/>
          <p:cNvGrpSpPr/>
          <p:nvPr/>
        </p:nvGrpSpPr>
        <p:grpSpPr>
          <a:xfrm>
            <a:off x="6293160" y="2304000"/>
            <a:ext cx="114840" cy="215280"/>
            <a:chOff x="4402800" y="3574800"/>
            <a:chExt cx="1148400" cy="2152800"/>
          </a:xfrm>
        </p:grpSpPr>
        <p:sp>
          <p:nvSpPr>
            <p:cNvPr id="25750" name="원호 2574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51" name="원호 2575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52" name="원호 2575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53" name="원호 2575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54" name="직선 연결선 2575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55" name="직선 연결선 2575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56" name="직선 연결선 2575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57" name="직선 연결선 2575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58" name="원호 2575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59" name="원호 2575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60" name="원호 2575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61" name="원호 2576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62" name="직선 연결선 2576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63" name="직선 연결선 2576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64" name="직선 연결선 2576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65" name="직선 연결선 2576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66" name="원호 2576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67" name="원호 2576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68" name="원호 2576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69" name="원호 2576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70" name="직선 연결선 2576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71" name="직선 연결선 2577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72" name="직선 연결선 2577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73" name="직선 연결선 2577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50" name="그룹 25649"/>
          <p:cNvGrpSpPr/>
          <p:nvPr/>
        </p:nvGrpSpPr>
        <p:grpSpPr>
          <a:xfrm>
            <a:off x="6408360" y="2304000"/>
            <a:ext cx="114840" cy="215280"/>
            <a:chOff x="4402800" y="3574800"/>
            <a:chExt cx="1148400" cy="2152800"/>
          </a:xfrm>
        </p:grpSpPr>
        <p:sp>
          <p:nvSpPr>
            <p:cNvPr id="25726" name="원호 2572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27" name="원호 2572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28" name="원호 2572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29" name="원호 2572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30" name="직선 연결선 2572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31" name="직선 연결선 2573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32" name="직선 연결선 2573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33" name="직선 연결선 2573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34" name="원호 2573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35" name="원호 2573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36" name="원호 2573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37" name="원호 2573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38" name="직선 연결선 2573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39" name="직선 연결선 2573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40" name="직선 연결선 2573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41" name="직선 연결선 2574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42" name="원호 2574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43" name="원호 2574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44" name="원호 2574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45" name="원호 2574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46" name="직선 연결선 2574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47" name="직선 연결선 2574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48" name="직선 연결선 2574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49" name="직선 연결선 2574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51" name="그룹 25650"/>
          <p:cNvGrpSpPr/>
          <p:nvPr/>
        </p:nvGrpSpPr>
        <p:grpSpPr>
          <a:xfrm>
            <a:off x="6523560" y="2304000"/>
            <a:ext cx="114840" cy="215280"/>
            <a:chOff x="4402800" y="3574800"/>
            <a:chExt cx="1148400" cy="2152800"/>
          </a:xfrm>
        </p:grpSpPr>
        <p:sp>
          <p:nvSpPr>
            <p:cNvPr id="25702" name="원호 2570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03" name="원호 2570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04" name="원호 2570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05" name="원호 2570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06" name="직선 연결선 2570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07" name="직선 연결선 2570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08" name="직선 연결선 2570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09" name="직선 연결선 2570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10" name="원호 2570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11" name="원호 2571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12" name="원호 2571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13" name="원호 2571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14" name="직선 연결선 2571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15" name="직선 연결선 2571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16" name="직선 연결선 2571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17" name="직선 연결선 2571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718" name="원호 2571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19" name="원호 2571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20" name="원호 2571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721" name="원호 2572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722" name="직선 연결선 2572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23" name="직선 연결선 2572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24" name="직선 연결선 2572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25" name="직선 연결선 2572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52" name="그룹 25651"/>
          <p:cNvGrpSpPr/>
          <p:nvPr/>
        </p:nvGrpSpPr>
        <p:grpSpPr>
          <a:xfrm>
            <a:off x="6638760" y="2304000"/>
            <a:ext cx="114840" cy="215280"/>
            <a:chOff x="4402800" y="3574800"/>
            <a:chExt cx="1148400" cy="2152800"/>
          </a:xfrm>
        </p:grpSpPr>
        <p:sp>
          <p:nvSpPr>
            <p:cNvPr id="25678" name="원호 2567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79" name="원호 2567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80" name="원호 2567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81" name="원호 2568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82" name="직선 연결선 2568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83" name="직선 연결선 2568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84" name="직선 연결선 2568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85" name="직선 연결선 2568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686" name="원호 2568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87" name="원호 2568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88" name="원호 2568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89" name="원호 2568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90" name="직선 연결선 2568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91" name="직선 연결선 2569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92" name="직선 연결선 2569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93" name="직선 연결선 2569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694" name="원호 2569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95" name="원호 2569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96" name="원호 2569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97" name="원호 2569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98" name="직선 연결선 2569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99" name="직선 연결선 2569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00" name="직선 연결선 2569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01" name="직선 연결선 2570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653" name="그룹 25652"/>
          <p:cNvGrpSpPr/>
          <p:nvPr/>
        </p:nvGrpSpPr>
        <p:grpSpPr>
          <a:xfrm>
            <a:off x="6753960" y="2304000"/>
            <a:ext cx="114840" cy="215280"/>
            <a:chOff x="4402800" y="3574800"/>
            <a:chExt cx="1148400" cy="2152800"/>
          </a:xfrm>
        </p:grpSpPr>
        <p:sp>
          <p:nvSpPr>
            <p:cNvPr id="25654" name="원호 2565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55" name="원호 2565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56" name="원호 2565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57" name="원호 2565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58" name="직선 연결선 2565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59" name="직선 연결선 2565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60" name="직선 연결선 2565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61" name="직선 연결선 2566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662" name="원호 2566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63" name="원호 2566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64" name="원호 2566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65" name="원호 2566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66" name="직선 연결선 2566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67" name="직선 연결선 2566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68" name="직선 연결선 2566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69" name="직선 연결선 2566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670" name="원호 2566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71" name="원호 2567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72" name="원호 2567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673" name="원호 2567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5674" name="직선 연결선 2567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75" name="직선 연결선 2567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76" name="직선 연결선 2567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77" name="직선 연결선 2567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2" name="그룹 28801"/>
          <p:cNvGrpSpPr/>
          <p:nvPr/>
        </p:nvGrpSpPr>
        <p:grpSpPr>
          <a:xfrm>
            <a:off x="6062760" y="2520000"/>
            <a:ext cx="114840" cy="215280"/>
            <a:chOff x="4402800" y="3574800"/>
            <a:chExt cx="1148400" cy="2152800"/>
          </a:xfrm>
        </p:grpSpPr>
        <p:sp>
          <p:nvSpPr>
            <p:cNvPr id="30153" name="원호 301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54" name="원호 301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55" name="원호 301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56" name="원호 301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57" name="직선 연결선 301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58" name="직선 연결선 301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59" name="직선 연결선 301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60" name="직선 연결선 301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61" name="원호 301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62" name="원호 301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63" name="원호 301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64" name="원호 301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65" name="직선 연결선 301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66" name="직선 연결선 301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67" name="직선 연결선 301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68" name="직선 연결선 301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69" name="원호 301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70" name="원호 301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71" name="원호 301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72" name="원호 301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73" name="직선 연결선 301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74" name="직선 연결선 301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75" name="직선 연결선 301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76" name="직선 연결선 301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3" name="그룹 28802"/>
          <p:cNvGrpSpPr/>
          <p:nvPr/>
        </p:nvGrpSpPr>
        <p:grpSpPr>
          <a:xfrm>
            <a:off x="6177960" y="2520000"/>
            <a:ext cx="114840" cy="215280"/>
            <a:chOff x="4402800" y="3574800"/>
            <a:chExt cx="1148400" cy="2152800"/>
          </a:xfrm>
        </p:grpSpPr>
        <p:sp>
          <p:nvSpPr>
            <p:cNvPr id="30129" name="원호 301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30" name="원호 301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31" name="원호 301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32" name="원호 301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33" name="직선 연결선 301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34" name="직선 연결선 301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35" name="직선 연결선 301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36" name="직선 연결선 301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37" name="원호 301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38" name="원호 301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39" name="원호 301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40" name="원호 301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41" name="직선 연결선 301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42" name="직선 연결선 301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43" name="직선 연결선 301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44" name="직선 연결선 301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45" name="원호 301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46" name="원호 301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47" name="원호 301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48" name="원호 301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49" name="직선 연결선 301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50" name="직선 연결선 301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51" name="직선 연결선 301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52" name="직선 연결선 301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4" name="그룹 28803"/>
          <p:cNvGrpSpPr/>
          <p:nvPr/>
        </p:nvGrpSpPr>
        <p:grpSpPr>
          <a:xfrm>
            <a:off x="6293160" y="2520000"/>
            <a:ext cx="114840" cy="215280"/>
            <a:chOff x="4402800" y="3574800"/>
            <a:chExt cx="1148400" cy="2152800"/>
          </a:xfrm>
        </p:grpSpPr>
        <p:sp>
          <p:nvSpPr>
            <p:cNvPr id="30105" name="원호 301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06" name="원호 301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07" name="원호 301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08" name="원호 301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09" name="직선 연결선 301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10" name="직선 연결선 301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11" name="직선 연결선 301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12" name="직선 연결선 301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13" name="원호 301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14" name="원호 301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15" name="원호 301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16" name="원호 301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17" name="직선 연결선 301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18" name="직선 연결선 301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19" name="직선 연결선 301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20" name="직선 연결선 301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121" name="원호 301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22" name="원호 301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23" name="원호 301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24" name="원호 301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25" name="직선 연결선 301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26" name="직선 연결선 301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27" name="직선 연결선 301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28" name="직선 연결선 301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5" name="그룹 28804"/>
          <p:cNvGrpSpPr/>
          <p:nvPr/>
        </p:nvGrpSpPr>
        <p:grpSpPr>
          <a:xfrm>
            <a:off x="6408360" y="2520000"/>
            <a:ext cx="114840" cy="215280"/>
            <a:chOff x="4402800" y="3574800"/>
            <a:chExt cx="1148400" cy="2152800"/>
          </a:xfrm>
        </p:grpSpPr>
        <p:sp>
          <p:nvSpPr>
            <p:cNvPr id="30081" name="원호 300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82" name="원호 300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83" name="원호 300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84" name="원호 300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85" name="직선 연결선 300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86" name="직선 연결선 300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87" name="직선 연결선 300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88" name="직선 연결선 300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89" name="원호 300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90" name="원호 300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91" name="원호 300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92" name="원호 300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93" name="직선 연결선 300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94" name="직선 연결선 300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95" name="직선 연결선 300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96" name="직선 연결선 300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97" name="원호 300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98" name="원호 300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99" name="원호 300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100" name="원호 300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101" name="직선 연결선 301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02" name="직선 연결선 301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03" name="직선 연결선 301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104" name="직선 연결선 301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6" name="그룹 28805"/>
          <p:cNvGrpSpPr/>
          <p:nvPr/>
        </p:nvGrpSpPr>
        <p:grpSpPr>
          <a:xfrm>
            <a:off x="6523560" y="2520000"/>
            <a:ext cx="114840" cy="215280"/>
            <a:chOff x="4402800" y="3574800"/>
            <a:chExt cx="1148400" cy="2152800"/>
          </a:xfrm>
        </p:grpSpPr>
        <p:sp>
          <p:nvSpPr>
            <p:cNvPr id="30057" name="원호 300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58" name="원호 300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59" name="원호 300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60" name="원호 300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61" name="직선 연결선 300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62" name="직선 연결선 300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63" name="직선 연결선 300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64" name="직선 연결선 300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65" name="원호 300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66" name="원호 300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67" name="원호 300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68" name="원호 300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69" name="직선 연결선 300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70" name="직선 연결선 300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71" name="직선 연결선 300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72" name="직선 연결선 300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73" name="원호 300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74" name="원호 300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75" name="원호 300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76" name="원호 300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77" name="직선 연결선 300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78" name="직선 연결선 300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79" name="직선 연결선 300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80" name="직선 연결선 300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7" name="그룹 28806"/>
          <p:cNvGrpSpPr/>
          <p:nvPr/>
        </p:nvGrpSpPr>
        <p:grpSpPr>
          <a:xfrm>
            <a:off x="6638760" y="2520000"/>
            <a:ext cx="114840" cy="215280"/>
            <a:chOff x="4402800" y="3574800"/>
            <a:chExt cx="1148400" cy="2152800"/>
          </a:xfrm>
        </p:grpSpPr>
        <p:sp>
          <p:nvSpPr>
            <p:cNvPr id="30033" name="원호 3003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34" name="원호 3003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35" name="원호 3003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36" name="원호 3003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37" name="직선 연결선 3003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38" name="직선 연결선 3003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39" name="직선 연결선 3003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40" name="직선 연결선 3003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41" name="원호 3004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42" name="원호 3004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43" name="원호 3004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44" name="원호 3004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45" name="직선 연결선 3004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46" name="직선 연결선 3004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47" name="직선 연결선 3004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48" name="직선 연결선 3004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49" name="원호 3004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50" name="원호 3004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51" name="원호 3005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52" name="원호 3005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53" name="직선 연결선 3005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54" name="직선 연결선 3005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55" name="직선 연결선 3005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56" name="직선 연결선 3005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08" name="그룹 28807"/>
          <p:cNvGrpSpPr/>
          <p:nvPr/>
        </p:nvGrpSpPr>
        <p:grpSpPr>
          <a:xfrm>
            <a:off x="6753960" y="2520000"/>
            <a:ext cx="114840" cy="215280"/>
            <a:chOff x="4402800" y="3574800"/>
            <a:chExt cx="1148400" cy="2152800"/>
          </a:xfrm>
        </p:grpSpPr>
        <p:sp>
          <p:nvSpPr>
            <p:cNvPr id="30009" name="원호 3000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10" name="원호 3000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11" name="원호 3001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12" name="원호 3001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13" name="직선 연결선 3001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14" name="직선 연결선 3001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15" name="직선 연결선 3001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16" name="직선 연결선 3001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17" name="원호 3001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18" name="원호 3001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19" name="원호 3001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20" name="원호 3001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21" name="직선 연결선 3002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22" name="직선 연결선 3002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23" name="직선 연결선 3002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24" name="직선 연결선 3002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025" name="원호 3002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26" name="원호 3002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27" name="원호 3002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028" name="원호 3002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029" name="직선 연결선 3002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30" name="직선 연결선 3002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31" name="직선 연결선 3003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032" name="직선 연결선 3003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8" name="그룹 28817"/>
          <p:cNvGrpSpPr/>
          <p:nvPr/>
        </p:nvGrpSpPr>
        <p:grpSpPr>
          <a:xfrm>
            <a:off x="6062760" y="2736000"/>
            <a:ext cx="114840" cy="215280"/>
            <a:chOff x="4402800" y="3574800"/>
            <a:chExt cx="1148400" cy="2152800"/>
          </a:xfrm>
        </p:grpSpPr>
        <p:sp>
          <p:nvSpPr>
            <p:cNvPr id="29769" name="원호 297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70" name="원호 297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71" name="원호 297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72" name="원호 297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73" name="직선 연결선 297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74" name="직선 연결선 297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75" name="직선 연결선 297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76" name="직선 연결선 297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77" name="원호 297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78" name="원호 297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79" name="원호 297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80" name="원호 297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81" name="직선 연결선 297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82" name="직선 연결선 297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83" name="직선 연결선 297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84" name="직선 연결선 297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85" name="원호 297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86" name="원호 297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87" name="원호 297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88" name="원호 297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89" name="직선 연결선 297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90" name="직선 연결선 297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91" name="직선 연결선 297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92" name="직선 연결선 297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19" name="그룹 28818"/>
          <p:cNvGrpSpPr/>
          <p:nvPr/>
        </p:nvGrpSpPr>
        <p:grpSpPr>
          <a:xfrm>
            <a:off x="6177960" y="2736000"/>
            <a:ext cx="114840" cy="215280"/>
            <a:chOff x="4402800" y="3574800"/>
            <a:chExt cx="1148400" cy="2152800"/>
          </a:xfrm>
        </p:grpSpPr>
        <p:sp>
          <p:nvSpPr>
            <p:cNvPr id="29745" name="원호 297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46" name="원호 297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47" name="원호 297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48" name="원호 297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49" name="직선 연결선 297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50" name="직선 연결선 297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51" name="직선 연결선 297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52" name="직선 연결선 297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53" name="원호 297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54" name="원호 297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55" name="원호 297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56" name="원호 297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57" name="직선 연결선 297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58" name="직선 연결선 297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59" name="직선 연결선 297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60" name="직선 연결선 297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61" name="원호 297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62" name="원호 297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63" name="원호 297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64" name="원호 297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65" name="직선 연결선 297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66" name="직선 연결선 297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67" name="직선 연결선 297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68" name="직선 연결선 297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0" name="그룹 28819"/>
          <p:cNvGrpSpPr/>
          <p:nvPr/>
        </p:nvGrpSpPr>
        <p:grpSpPr>
          <a:xfrm>
            <a:off x="6293160" y="2736000"/>
            <a:ext cx="114840" cy="215280"/>
            <a:chOff x="4402800" y="3574800"/>
            <a:chExt cx="1148400" cy="2152800"/>
          </a:xfrm>
        </p:grpSpPr>
        <p:sp>
          <p:nvSpPr>
            <p:cNvPr id="29721" name="원호 297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22" name="원호 297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23" name="원호 297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24" name="원호 297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25" name="직선 연결선 297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26" name="직선 연결선 297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27" name="직선 연결선 297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28" name="직선 연결선 297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29" name="원호 297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30" name="원호 297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31" name="원호 297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32" name="원호 297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33" name="직선 연결선 297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34" name="직선 연결선 297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35" name="직선 연결선 297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36" name="직선 연결선 297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37" name="원호 297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38" name="원호 297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39" name="원호 297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40" name="원호 297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41" name="직선 연결선 297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42" name="직선 연결선 297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43" name="직선 연결선 297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44" name="직선 연결선 297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1" name="그룹 28820"/>
          <p:cNvGrpSpPr/>
          <p:nvPr/>
        </p:nvGrpSpPr>
        <p:grpSpPr>
          <a:xfrm>
            <a:off x="6408360" y="2736000"/>
            <a:ext cx="114840" cy="215280"/>
            <a:chOff x="4402800" y="3574800"/>
            <a:chExt cx="1148400" cy="2152800"/>
          </a:xfrm>
        </p:grpSpPr>
        <p:sp>
          <p:nvSpPr>
            <p:cNvPr id="29697" name="원호 296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98" name="원호 296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99" name="원호 296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00" name="원호 296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01" name="직선 연결선 297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02" name="직선 연결선 297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03" name="직선 연결선 297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04" name="직선 연결선 297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05" name="원호 297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06" name="원호 297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07" name="원호 297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08" name="원호 297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09" name="직선 연결선 297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10" name="직선 연결선 297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11" name="직선 연결선 297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12" name="직선 연결선 297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713" name="원호 297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14" name="원호 297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15" name="원호 297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716" name="원호 297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717" name="직선 연결선 297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18" name="직선 연결선 297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19" name="직선 연결선 297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20" name="직선 연결선 297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2" name="그룹 28821"/>
          <p:cNvGrpSpPr/>
          <p:nvPr/>
        </p:nvGrpSpPr>
        <p:grpSpPr>
          <a:xfrm>
            <a:off x="6523560" y="2736000"/>
            <a:ext cx="114840" cy="215280"/>
            <a:chOff x="4402800" y="3574800"/>
            <a:chExt cx="1148400" cy="2152800"/>
          </a:xfrm>
        </p:grpSpPr>
        <p:sp>
          <p:nvSpPr>
            <p:cNvPr id="29673" name="원호 296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74" name="원호 296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75" name="원호 296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76" name="원호 296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77" name="직선 연결선 296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78" name="직선 연결선 296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79" name="직선 연결선 296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80" name="직선 연결선 296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81" name="원호 296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82" name="원호 296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83" name="원호 296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84" name="원호 296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85" name="직선 연결선 296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86" name="직선 연결선 296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87" name="직선 연결선 296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88" name="직선 연결선 296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89" name="원호 296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90" name="원호 296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91" name="원호 296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92" name="원호 296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93" name="직선 연결선 296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94" name="직선 연결선 296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95" name="직선 연결선 296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96" name="직선 연결선 296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3" name="그룹 28822"/>
          <p:cNvGrpSpPr/>
          <p:nvPr/>
        </p:nvGrpSpPr>
        <p:grpSpPr>
          <a:xfrm>
            <a:off x="6638760" y="2736000"/>
            <a:ext cx="114840" cy="215280"/>
            <a:chOff x="4402800" y="3574800"/>
            <a:chExt cx="1148400" cy="2152800"/>
          </a:xfrm>
        </p:grpSpPr>
        <p:sp>
          <p:nvSpPr>
            <p:cNvPr id="29649" name="원호 296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50" name="원호 296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51" name="원호 296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52" name="원호 296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53" name="직선 연결선 296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54" name="직선 연결선 296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55" name="직선 연결선 296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56" name="직선 연결선 296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57" name="원호 296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58" name="원호 296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59" name="원호 296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60" name="원호 296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61" name="직선 연결선 296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62" name="직선 연결선 296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63" name="직선 연결선 296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64" name="직선 연결선 296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65" name="원호 296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66" name="원호 296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67" name="원호 296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68" name="원호 296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69" name="직선 연결선 296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70" name="직선 연결선 296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71" name="직선 연결선 296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72" name="직선 연결선 296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24" name="그룹 28823"/>
          <p:cNvGrpSpPr/>
          <p:nvPr/>
        </p:nvGrpSpPr>
        <p:grpSpPr>
          <a:xfrm>
            <a:off x="6753960" y="2736000"/>
            <a:ext cx="114840" cy="215280"/>
            <a:chOff x="4402800" y="3574800"/>
            <a:chExt cx="1148400" cy="2152800"/>
          </a:xfrm>
        </p:grpSpPr>
        <p:sp>
          <p:nvSpPr>
            <p:cNvPr id="29625" name="원호 296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26" name="원호 296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27" name="원호 296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28" name="원호 296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29" name="직선 연결선 296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30" name="직선 연결선 296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31" name="직선 연결선 296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32" name="직선 연결선 296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33" name="원호 296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34" name="원호 296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35" name="원호 296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36" name="원호 296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37" name="직선 연결선 296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38" name="직선 연결선 296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39" name="직선 연결선 296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40" name="직선 연결선 296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641" name="원호 296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42" name="원호 296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43" name="원호 296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644" name="원호 296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645" name="직선 연결선 296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46" name="직선 연결선 296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47" name="직선 연결선 296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48" name="직선 연결선 296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4" name="그룹 28833"/>
          <p:cNvGrpSpPr/>
          <p:nvPr/>
        </p:nvGrpSpPr>
        <p:grpSpPr>
          <a:xfrm>
            <a:off x="6062760" y="2952000"/>
            <a:ext cx="114840" cy="215280"/>
            <a:chOff x="4402800" y="3574800"/>
            <a:chExt cx="1148400" cy="2152800"/>
          </a:xfrm>
        </p:grpSpPr>
        <p:sp>
          <p:nvSpPr>
            <p:cNvPr id="29385" name="원호 2938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86" name="원호 2938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87" name="원호 2938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88" name="원호 2938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89" name="직선 연결선 2938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90" name="직선 연결선 2938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91" name="직선 연결선 2939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92" name="직선 연결선 2939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93" name="원호 2939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94" name="원호 2939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95" name="원호 2939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96" name="원호 2939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97" name="직선 연결선 2939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98" name="직선 연결선 2939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99" name="직선 연결선 2939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00" name="직선 연결선 2939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401" name="원호 2940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02" name="원호 2940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03" name="원호 2940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404" name="원호 2940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405" name="직선 연결선 2940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06" name="직선 연결선 2940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07" name="직선 연결선 2940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08" name="직선 연결선 2940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5" name="그룹 28834"/>
          <p:cNvGrpSpPr/>
          <p:nvPr/>
        </p:nvGrpSpPr>
        <p:grpSpPr>
          <a:xfrm>
            <a:off x="6177960" y="2952000"/>
            <a:ext cx="114840" cy="215280"/>
            <a:chOff x="4402800" y="3574800"/>
            <a:chExt cx="1148400" cy="2152800"/>
          </a:xfrm>
        </p:grpSpPr>
        <p:sp>
          <p:nvSpPr>
            <p:cNvPr id="29361" name="원호 2936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62" name="원호 2936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63" name="원호 2936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64" name="원호 2936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65" name="직선 연결선 2936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66" name="직선 연결선 2936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67" name="직선 연결선 2936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68" name="직선 연결선 2936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69" name="원호 2936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70" name="원호 2936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71" name="원호 2937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72" name="원호 2937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73" name="직선 연결선 2937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74" name="직선 연결선 2937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75" name="직선 연결선 2937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76" name="직선 연결선 2937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77" name="원호 2937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78" name="원호 2937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79" name="원호 2937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80" name="원호 2937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81" name="직선 연결선 2938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82" name="직선 연결선 2938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83" name="직선 연결선 2938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84" name="직선 연결선 2938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6" name="그룹 28835"/>
          <p:cNvGrpSpPr/>
          <p:nvPr/>
        </p:nvGrpSpPr>
        <p:grpSpPr>
          <a:xfrm>
            <a:off x="6293160" y="2952000"/>
            <a:ext cx="114840" cy="215280"/>
            <a:chOff x="4402800" y="3574800"/>
            <a:chExt cx="1148400" cy="2152800"/>
          </a:xfrm>
        </p:grpSpPr>
        <p:sp>
          <p:nvSpPr>
            <p:cNvPr id="29337" name="원호 293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38" name="원호 293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39" name="원호 293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40" name="원호 293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41" name="직선 연결선 293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42" name="직선 연결선 293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43" name="직선 연결선 293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44" name="직선 연결선 293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45" name="원호 293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46" name="원호 293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47" name="원호 293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48" name="원호 293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49" name="직선 연결선 293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50" name="직선 연결선 293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51" name="직선 연결선 293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52" name="직선 연결선 293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53" name="원호 293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54" name="원호 293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55" name="원호 293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56" name="원호 293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57" name="직선 연결선 293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58" name="직선 연결선 293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59" name="직선 연결선 293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60" name="직선 연결선 293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7" name="그룹 28836"/>
          <p:cNvGrpSpPr/>
          <p:nvPr/>
        </p:nvGrpSpPr>
        <p:grpSpPr>
          <a:xfrm>
            <a:off x="6408360" y="2952000"/>
            <a:ext cx="114840" cy="215280"/>
            <a:chOff x="4402800" y="3574800"/>
            <a:chExt cx="1148400" cy="2152800"/>
          </a:xfrm>
        </p:grpSpPr>
        <p:sp>
          <p:nvSpPr>
            <p:cNvPr id="29313" name="원호 2931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14" name="원호 2931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15" name="원호 2931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16" name="원호 2931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17" name="직선 연결선 2931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18" name="직선 연결선 2931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19" name="직선 연결선 2931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20" name="직선 연결선 2931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21" name="원호 2932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22" name="원호 2932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23" name="원호 2932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24" name="원호 2932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25" name="직선 연결선 2932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26" name="직선 연결선 2932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27" name="직선 연결선 2932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28" name="직선 연결선 2932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29" name="원호 2932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30" name="원호 2932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31" name="원호 2933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32" name="원호 2933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33" name="직선 연결선 2933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34" name="직선 연결선 2933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35" name="직선 연결선 2933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36" name="직선 연결선 2933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8" name="그룹 28837"/>
          <p:cNvGrpSpPr/>
          <p:nvPr/>
        </p:nvGrpSpPr>
        <p:grpSpPr>
          <a:xfrm>
            <a:off x="6523560" y="2952000"/>
            <a:ext cx="114840" cy="215280"/>
            <a:chOff x="4402800" y="3574800"/>
            <a:chExt cx="1148400" cy="2152800"/>
          </a:xfrm>
        </p:grpSpPr>
        <p:sp>
          <p:nvSpPr>
            <p:cNvPr id="29289" name="원호 2928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90" name="원호 2928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91" name="원호 2929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92" name="원호 2929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93" name="직선 연결선 2929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94" name="직선 연결선 2929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95" name="직선 연결선 2929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96" name="직선 연결선 2929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97" name="원호 2929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98" name="원호 2929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99" name="원호 2929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00" name="원호 2929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01" name="직선 연결선 2930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02" name="직선 연결선 2930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03" name="직선 연결선 2930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04" name="직선 연결선 2930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305" name="원호 2930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06" name="원호 2930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07" name="원호 2930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308" name="원호 2930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309" name="직선 연결선 2930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10" name="직선 연결선 2930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11" name="직선 연결선 2931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12" name="직선 연결선 2931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39" name="그룹 28838"/>
          <p:cNvGrpSpPr/>
          <p:nvPr/>
        </p:nvGrpSpPr>
        <p:grpSpPr>
          <a:xfrm>
            <a:off x="6638760" y="2952000"/>
            <a:ext cx="114840" cy="215280"/>
            <a:chOff x="4402800" y="3574800"/>
            <a:chExt cx="1148400" cy="2152800"/>
          </a:xfrm>
        </p:grpSpPr>
        <p:sp>
          <p:nvSpPr>
            <p:cNvPr id="29265" name="원호 292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66" name="원호 292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67" name="원호 292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68" name="원호 292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69" name="직선 연결선 292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70" name="직선 연결선 292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71" name="직선 연결선 292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72" name="직선 연결선 292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73" name="원호 292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74" name="원호 292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75" name="원호 292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76" name="원호 292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77" name="직선 연결선 292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78" name="직선 연결선 292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79" name="직선 연결선 292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80" name="직선 연결선 292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81" name="원호 292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82" name="원호 292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83" name="원호 292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84" name="원호 292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85" name="직선 연결선 292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86" name="직선 연결선 292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87" name="직선 연결선 292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88" name="직선 연결선 292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40" name="그룹 28839"/>
          <p:cNvGrpSpPr/>
          <p:nvPr/>
        </p:nvGrpSpPr>
        <p:grpSpPr>
          <a:xfrm>
            <a:off x="6753960" y="2952000"/>
            <a:ext cx="114840" cy="215280"/>
            <a:chOff x="4402800" y="3574800"/>
            <a:chExt cx="1148400" cy="2152800"/>
          </a:xfrm>
        </p:grpSpPr>
        <p:sp>
          <p:nvSpPr>
            <p:cNvPr id="29241" name="원호 292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42" name="원호 292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43" name="원호 292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44" name="원호 292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45" name="직선 연결선 292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46" name="직선 연결선 292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47" name="직선 연결선 292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48" name="직선 연결선 292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49" name="원호 292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50" name="원호 292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51" name="원호 292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52" name="원호 292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53" name="직선 연결선 292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54" name="직선 연결선 292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55" name="직선 연결선 292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56" name="직선 연결선 292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257" name="원호 292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58" name="원호 292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59" name="원호 292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260" name="원호 292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261" name="직선 연결선 292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62" name="직선 연결선 292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63" name="직선 연결선 292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64" name="직선 연결선 292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0" name="그룹 28849"/>
          <p:cNvGrpSpPr/>
          <p:nvPr/>
        </p:nvGrpSpPr>
        <p:grpSpPr>
          <a:xfrm>
            <a:off x="6062760" y="3168000"/>
            <a:ext cx="114840" cy="215280"/>
            <a:chOff x="4402800" y="3574800"/>
            <a:chExt cx="1148400" cy="2152800"/>
          </a:xfrm>
        </p:grpSpPr>
        <p:sp>
          <p:nvSpPr>
            <p:cNvPr id="29001" name="원호 290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02" name="원호 290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03" name="원호 290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04" name="원호 290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05" name="직선 연결선 290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06" name="직선 연결선 290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07" name="직선 연결선 290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08" name="직선 연결선 290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09" name="원호 290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10" name="원호 290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11" name="원호 290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12" name="원호 290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13" name="직선 연결선 290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14" name="직선 연결선 290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15" name="직선 연결선 290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16" name="직선 연결선 290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9017" name="원호 290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18" name="원호 290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19" name="원호 290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020" name="원호 290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9021" name="직선 연결선 290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22" name="직선 연결선 290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23" name="직선 연결선 290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24" name="직선 연결선 290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1" name="그룹 28850"/>
          <p:cNvGrpSpPr/>
          <p:nvPr/>
        </p:nvGrpSpPr>
        <p:grpSpPr>
          <a:xfrm>
            <a:off x="6177960" y="3168000"/>
            <a:ext cx="114840" cy="215280"/>
            <a:chOff x="4402800" y="3574800"/>
            <a:chExt cx="1148400" cy="2152800"/>
          </a:xfrm>
        </p:grpSpPr>
        <p:sp>
          <p:nvSpPr>
            <p:cNvPr id="28977" name="원호 289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78" name="원호 289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79" name="원호 289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80" name="원호 289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81" name="직선 연결선 289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82" name="직선 연결선 289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83" name="직선 연결선 289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84" name="직선 연결선 289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85" name="원호 289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86" name="원호 289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87" name="원호 289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88" name="원호 289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89" name="직선 연결선 289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90" name="직선 연결선 289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91" name="직선 연결선 289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92" name="직선 연결선 289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93" name="원호 289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94" name="원호 289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95" name="원호 289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96" name="원호 289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97" name="직선 연결선 289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98" name="직선 연결선 289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99" name="직선 연결선 289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00" name="직선 연결선 289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2" name="그룹 28851"/>
          <p:cNvGrpSpPr/>
          <p:nvPr/>
        </p:nvGrpSpPr>
        <p:grpSpPr>
          <a:xfrm>
            <a:off x="6293160" y="3168000"/>
            <a:ext cx="114840" cy="215280"/>
            <a:chOff x="4402800" y="3574800"/>
            <a:chExt cx="1148400" cy="2152800"/>
          </a:xfrm>
        </p:grpSpPr>
        <p:sp>
          <p:nvSpPr>
            <p:cNvPr id="28953" name="원호 289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54" name="원호 289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55" name="원호 289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56" name="원호 289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57" name="직선 연결선 289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58" name="직선 연결선 289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59" name="직선 연결선 289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60" name="직선 연결선 289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61" name="원호 289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62" name="원호 289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63" name="원호 289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64" name="원호 289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65" name="직선 연결선 289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66" name="직선 연결선 289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67" name="직선 연결선 289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68" name="직선 연결선 289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69" name="원호 289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70" name="원호 289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71" name="원호 289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72" name="원호 289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73" name="직선 연결선 289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74" name="직선 연결선 289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75" name="직선 연결선 289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76" name="직선 연결선 289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3" name="그룹 28852"/>
          <p:cNvGrpSpPr/>
          <p:nvPr/>
        </p:nvGrpSpPr>
        <p:grpSpPr>
          <a:xfrm>
            <a:off x="6408360" y="3168000"/>
            <a:ext cx="114840" cy="215280"/>
            <a:chOff x="4402800" y="3574800"/>
            <a:chExt cx="1148400" cy="2152800"/>
          </a:xfrm>
        </p:grpSpPr>
        <p:sp>
          <p:nvSpPr>
            <p:cNvPr id="28929" name="원호 289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30" name="원호 289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31" name="원호 289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32" name="원호 289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33" name="직선 연결선 289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34" name="직선 연결선 289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35" name="직선 연결선 289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36" name="직선 연결선 289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37" name="원호 289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38" name="원호 289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39" name="원호 289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40" name="원호 289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41" name="직선 연결선 289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42" name="직선 연결선 289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43" name="직선 연결선 289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44" name="직선 연결선 289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45" name="원호 289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46" name="원호 289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47" name="원호 289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48" name="원호 289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49" name="직선 연결선 289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50" name="직선 연결선 289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51" name="직선 연결선 289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52" name="직선 연결선 289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4" name="그룹 28853"/>
          <p:cNvGrpSpPr/>
          <p:nvPr/>
        </p:nvGrpSpPr>
        <p:grpSpPr>
          <a:xfrm>
            <a:off x="6523560" y="3168000"/>
            <a:ext cx="114840" cy="215280"/>
            <a:chOff x="4402800" y="3574800"/>
            <a:chExt cx="1148400" cy="2152800"/>
          </a:xfrm>
        </p:grpSpPr>
        <p:sp>
          <p:nvSpPr>
            <p:cNvPr id="28905" name="원호 289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06" name="원호 289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07" name="원호 289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08" name="원호 289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09" name="직선 연결선 289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10" name="직선 연결선 289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11" name="직선 연결선 289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12" name="직선 연결선 289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13" name="원호 289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14" name="원호 289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15" name="원호 289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16" name="원호 289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17" name="직선 연결선 289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18" name="직선 연결선 289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19" name="직선 연결선 289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20" name="직선 연결선 289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921" name="원호 289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22" name="원호 289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23" name="원호 289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24" name="원호 289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25" name="직선 연결선 289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26" name="직선 연결선 289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27" name="직선 연결선 289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28" name="직선 연결선 289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5" name="그룹 28854"/>
          <p:cNvGrpSpPr/>
          <p:nvPr/>
        </p:nvGrpSpPr>
        <p:grpSpPr>
          <a:xfrm>
            <a:off x="6638760" y="3168000"/>
            <a:ext cx="114840" cy="215280"/>
            <a:chOff x="4402800" y="3574800"/>
            <a:chExt cx="1148400" cy="2152800"/>
          </a:xfrm>
        </p:grpSpPr>
        <p:sp>
          <p:nvSpPr>
            <p:cNvPr id="28881" name="원호 288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82" name="원호 288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83" name="원호 288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84" name="원호 288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885" name="직선 연결선 288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86" name="직선 연결선 288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87" name="직선 연결선 288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88" name="직선 연결선 288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89" name="원호 288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90" name="원호 288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91" name="원호 288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92" name="원호 288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893" name="직선 연결선 288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94" name="직선 연결선 288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95" name="직선 연결선 288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96" name="직선 연결선 288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97" name="원호 288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98" name="원호 288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99" name="원호 288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900" name="원호 288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901" name="직선 연결선 289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02" name="직선 연결선 289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03" name="직선 연결선 289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04" name="직선 연결선 289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8856" name="그룹 28855"/>
          <p:cNvGrpSpPr/>
          <p:nvPr/>
        </p:nvGrpSpPr>
        <p:grpSpPr>
          <a:xfrm>
            <a:off x="6753960" y="3168000"/>
            <a:ext cx="114840" cy="215280"/>
            <a:chOff x="4402800" y="3574800"/>
            <a:chExt cx="1148400" cy="2152800"/>
          </a:xfrm>
        </p:grpSpPr>
        <p:sp>
          <p:nvSpPr>
            <p:cNvPr id="28857" name="원호 288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58" name="원호 288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59" name="원호 288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60" name="원호 288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861" name="직선 연결선 288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62" name="직선 연결선 288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63" name="직선 연결선 288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64" name="직선 연결선 288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65" name="원호 288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66" name="원호 288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67" name="원호 288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68" name="원호 288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869" name="직선 연결선 288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70" name="직선 연결선 288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71" name="직선 연결선 288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72" name="직선 연결선 288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73" name="원호 288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74" name="원호 288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75" name="원호 288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876" name="원호 288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877" name="직선 연결선 288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78" name="직선 연결선 288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79" name="직선 연결선 288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880" name="직선 연결선 288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2" name="그룹 27201"/>
          <p:cNvGrpSpPr/>
          <p:nvPr/>
        </p:nvGrpSpPr>
        <p:grpSpPr>
          <a:xfrm>
            <a:off x="6062760" y="3384000"/>
            <a:ext cx="114840" cy="215280"/>
            <a:chOff x="4402800" y="3574800"/>
            <a:chExt cx="1148400" cy="2152800"/>
          </a:xfrm>
        </p:grpSpPr>
        <p:sp>
          <p:nvSpPr>
            <p:cNvPr id="28553" name="원호 285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54" name="원호 285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55" name="원호 285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56" name="원호 285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57" name="직선 연결선 285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58" name="직선 연결선 285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59" name="직선 연결선 285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60" name="직선 연결선 285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61" name="원호 285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62" name="원호 285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63" name="원호 285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64" name="원호 285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65" name="직선 연결선 285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66" name="직선 연결선 285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67" name="직선 연결선 285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68" name="직선 연결선 285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69" name="원호 285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70" name="원호 285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71" name="원호 285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72" name="원호 285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73" name="직선 연결선 285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74" name="직선 연결선 285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75" name="직선 연결선 285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76" name="직선 연결선 285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3" name="그룹 27202"/>
          <p:cNvGrpSpPr/>
          <p:nvPr/>
        </p:nvGrpSpPr>
        <p:grpSpPr>
          <a:xfrm>
            <a:off x="6177960" y="3384000"/>
            <a:ext cx="114840" cy="215280"/>
            <a:chOff x="4402800" y="3574800"/>
            <a:chExt cx="1148400" cy="2152800"/>
          </a:xfrm>
        </p:grpSpPr>
        <p:sp>
          <p:nvSpPr>
            <p:cNvPr id="28529" name="원호 285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30" name="원호 285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31" name="원호 285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32" name="원호 285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33" name="직선 연결선 285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34" name="직선 연결선 285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35" name="직선 연결선 285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36" name="직선 연결선 285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37" name="원호 285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38" name="원호 285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39" name="원호 285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40" name="원호 285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41" name="직선 연결선 285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42" name="직선 연결선 285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43" name="직선 연결선 285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44" name="직선 연결선 285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45" name="원호 285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46" name="원호 285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47" name="원호 285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48" name="원호 285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49" name="직선 연결선 285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50" name="직선 연결선 285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51" name="직선 연결선 285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52" name="직선 연결선 285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4" name="그룹 27203"/>
          <p:cNvGrpSpPr/>
          <p:nvPr/>
        </p:nvGrpSpPr>
        <p:grpSpPr>
          <a:xfrm>
            <a:off x="6293160" y="3384000"/>
            <a:ext cx="114840" cy="215280"/>
            <a:chOff x="4402800" y="3574800"/>
            <a:chExt cx="1148400" cy="2152800"/>
          </a:xfrm>
        </p:grpSpPr>
        <p:sp>
          <p:nvSpPr>
            <p:cNvPr id="28505" name="원호 285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06" name="원호 285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07" name="원호 285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08" name="원호 285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09" name="직선 연결선 285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10" name="직선 연결선 285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11" name="직선 연결선 285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12" name="직선 연결선 285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13" name="원호 285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14" name="원호 285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15" name="원호 285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16" name="원호 285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17" name="직선 연결선 285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18" name="직선 연결선 285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19" name="직선 연결선 285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20" name="직선 연결선 285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521" name="원호 285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22" name="원호 285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23" name="원호 285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24" name="원호 285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25" name="직선 연결선 285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26" name="직선 연결선 285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27" name="직선 연결선 285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28" name="직선 연결선 285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5" name="그룹 27204"/>
          <p:cNvGrpSpPr/>
          <p:nvPr/>
        </p:nvGrpSpPr>
        <p:grpSpPr>
          <a:xfrm>
            <a:off x="6408360" y="3384000"/>
            <a:ext cx="114840" cy="215280"/>
            <a:chOff x="4402800" y="3574800"/>
            <a:chExt cx="1148400" cy="2152800"/>
          </a:xfrm>
        </p:grpSpPr>
        <p:sp>
          <p:nvSpPr>
            <p:cNvPr id="28481" name="원호 284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82" name="원호 284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83" name="원호 284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84" name="원호 284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85" name="직선 연결선 284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86" name="직선 연결선 284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87" name="직선 연결선 284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88" name="직선 연결선 284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89" name="원호 284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90" name="원호 284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91" name="원호 284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92" name="원호 284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93" name="직선 연결선 284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94" name="직선 연결선 284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95" name="직선 연결선 284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96" name="직선 연결선 284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97" name="원호 284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98" name="원호 284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99" name="원호 284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500" name="원호 284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501" name="직선 연결선 285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02" name="직선 연결선 285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03" name="직선 연결선 285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504" name="직선 연결선 285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6" name="그룹 27205"/>
          <p:cNvGrpSpPr/>
          <p:nvPr/>
        </p:nvGrpSpPr>
        <p:grpSpPr>
          <a:xfrm>
            <a:off x="6523560" y="3384000"/>
            <a:ext cx="114840" cy="215280"/>
            <a:chOff x="4402800" y="3574800"/>
            <a:chExt cx="1148400" cy="2152800"/>
          </a:xfrm>
        </p:grpSpPr>
        <p:sp>
          <p:nvSpPr>
            <p:cNvPr id="28457" name="원호 284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58" name="원호 284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59" name="원호 284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60" name="원호 284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61" name="직선 연결선 284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62" name="직선 연결선 284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63" name="직선 연결선 284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64" name="직선 연결선 284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65" name="원호 284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66" name="원호 284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67" name="원호 284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68" name="원호 284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69" name="직선 연결선 284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70" name="직선 연결선 284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71" name="직선 연결선 284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72" name="직선 연결선 284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73" name="원호 284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74" name="원호 284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75" name="원호 284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76" name="원호 284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77" name="직선 연결선 284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78" name="직선 연결선 284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79" name="직선 연결선 284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80" name="직선 연결선 284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7" name="그룹 27206"/>
          <p:cNvGrpSpPr/>
          <p:nvPr/>
        </p:nvGrpSpPr>
        <p:grpSpPr>
          <a:xfrm>
            <a:off x="6638760" y="3384000"/>
            <a:ext cx="114840" cy="215280"/>
            <a:chOff x="4402800" y="3574800"/>
            <a:chExt cx="1148400" cy="2152800"/>
          </a:xfrm>
        </p:grpSpPr>
        <p:sp>
          <p:nvSpPr>
            <p:cNvPr id="28433" name="원호 2843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34" name="원호 2843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35" name="원호 2843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36" name="원호 2843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37" name="직선 연결선 2843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38" name="직선 연결선 2843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39" name="직선 연결선 2843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40" name="직선 연결선 2843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41" name="원호 2844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42" name="원호 2844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43" name="원호 2844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44" name="원호 2844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45" name="직선 연결선 2844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46" name="직선 연결선 2844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47" name="직선 연결선 2844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48" name="직선 연결선 2844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49" name="원호 2844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50" name="원호 2844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51" name="원호 2845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52" name="원호 2845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53" name="직선 연결선 2845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54" name="직선 연결선 2845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55" name="직선 연결선 2845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56" name="직선 연결선 2845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08" name="그룹 27207"/>
          <p:cNvGrpSpPr/>
          <p:nvPr/>
        </p:nvGrpSpPr>
        <p:grpSpPr>
          <a:xfrm>
            <a:off x="6753960" y="3384000"/>
            <a:ext cx="114840" cy="215280"/>
            <a:chOff x="4402800" y="3574800"/>
            <a:chExt cx="1148400" cy="2152800"/>
          </a:xfrm>
        </p:grpSpPr>
        <p:sp>
          <p:nvSpPr>
            <p:cNvPr id="28409" name="원호 2840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10" name="원호 2840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11" name="원호 2841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12" name="원호 2841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13" name="직선 연결선 2841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14" name="직선 연결선 2841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15" name="직선 연결선 2841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16" name="직선 연결선 2841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17" name="원호 2841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18" name="원호 2841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19" name="원호 2841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20" name="원호 2841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21" name="직선 연결선 2842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22" name="직선 연결선 2842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23" name="직선 연결선 2842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24" name="직선 연결선 2842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425" name="원호 2842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26" name="원호 2842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27" name="원호 2842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428" name="원호 2842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429" name="직선 연결선 2842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30" name="직선 연결선 2842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31" name="직선 연결선 2843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432" name="직선 연결선 2843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8" name="그룹 27217"/>
          <p:cNvGrpSpPr/>
          <p:nvPr/>
        </p:nvGrpSpPr>
        <p:grpSpPr>
          <a:xfrm>
            <a:off x="6062760" y="3600000"/>
            <a:ext cx="114840" cy="215280"/>
            <a:chOff x="4402800" y="3574800"/>
            <a:chExt cx="1148400" cy="2152800"/>
          </a:xfrm>
        </p:grpSpPr>
        <p:sp>
          <p:nvSpPr>
            <p:cNvPr id="28169" name="원호 2816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70" name="원호 2816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71" name="원호 2817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72" name="원호 2817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73" name="직선 연결선 2817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74" name="직선 연결선 2817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75" name="직선 연결선 2817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76" name="직선 연결선 2817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77" name="원호 2817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78" name="원호 2817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79" name="원호 2817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80" name="원호 2817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81" name="직선 연결선 2818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82" name="직선 연결선 2818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83" name="직선 연결선 2818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84" name="직선 연결선 2818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85" name="원호 2818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86" name="원호 2818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87" name="원호 2818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88" name="원호 2818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89" name="직선 연결선 2818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90" name="직선 연결선 2818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91" name="직선 연결선 2819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92" name="직선 연결선 2819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19" name="그룹 27218"/>
          <p:cNvGrpSpPr/>
          <p:nvPr/>
        </p:nvGrpSpPr>
        <p:grpSpPr>
          <a:xfrm>
            <a:off x="6177960" y="3600000"/>
            <a:ext cx="114840" cy="215280"/>
            <a:chOff x="4402800" y="3574800"/>
            <a:chExt cx="1148400" cy="2152800"/>
          </a:xfrm>
        </p:grpSpPr>
        <p:sp>
          <p:nvSpPr>
            <p:cNvPr id="28145" name="원호 2814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46" name="원호 2814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47" name="원호 2814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48" name="원호 2814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49" name="직선 연결선 2814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50" name="직선 연결선 2814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51" name="직선 연결선 2815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52" name="직선 연결선 2815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53" name="원호 2815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54" name="원호 2815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55" name="원호 2815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56" name="원호 2815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57" name="직선 연결선 2815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58" name="직선 연결선 2815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59" name="직선 연결선 2815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60" name="직선 연결선 2815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61" name="원호 2816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62" name="원호 2816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63" name="원호 2816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64" name="원호 2816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65" name="직선 연결선 2816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66" name="직선 연결선 2816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67" name="직선 연결선 2816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68" name="직선 연결선 2816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0" name="그룹 27219"/>
          <p:cNvGrpSpPr/>
          <p:nvPr/>
        </p:nvGrpSpPr>
        <p:grpSpPr>
          <a:xfrm>
            <a:off x="6293160" y="3600000"/>
            <a:ext cx="114840" cy="215280"/>
            <a:chOff x="4402800" y="3574800"/>
            <a:chExt cx="1148400" cy="2152800"/>
          </a:xfrm>
        </p:grpSpPr>
        <p:sp>
          <p:nvSpPr>
            <p:cNvPr id="28121" name="원호 2812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22" name="원호 2812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23" name="원호 2812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24" name="원호 2812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25" name="직선 연결선 2812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26" name="직선 연결선 2812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27" name="직선 연결선 2812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28" name="직선 연결선 2812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29" name="원호 2812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30" name="원호 2812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31" name="원호 2813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32" name="원호 2813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33" name="직선 연결선 2813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34" name="직선 연결선 2813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35" name="직선 연결선 2813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36" name="직선 연결선 2813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37" name="원호 2813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38" name="원호 2813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39" name="원호 2813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40" name="원호 2813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41" name="직선 연결선 2814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42" name="직선 연결선 2814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43" name="직선 연결선 2814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44" name="직선 연결선 2814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1" name="그룹 27220"/>
          <p:cNvGrpSpPr/>
          <p:nvPr/>
        </p:nvGrpSpPr>
        <p:grpSpPr>
          <a:xfrm>
            <a:off x="6408360" y="3600000"/>
            <a:ext cx="114840" cy="215280"/>
            <a:chOff x="4402800" y="3574800"/>
            <a:chExt cx="1148400" cy="2152800"/>
          </a:xfrm>
        </p:grpSpPr>
        <p:sp>
          <p:nvSpPr>
            <p:cNvPr id="28097" name="원호 2809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98" name="원호 2809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99" name="원호 2809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00" name="원호 2809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01" name="직선 연결선 2810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02" name="직선 연결선 2810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03" name="직선 연결선 2810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04" name="직선 연결선 2810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05" name="원호 2810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06" name="원호 2810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07" name="원호 2810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08" name="원호 2810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09" name="직선 연결선 2810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10" name="직선 연결선 2810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11" name="직선 연결선 2811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12" name="직선 연결선 2811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113" name="원호 2811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14" name="원호 2811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15" name="원호 2811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116" name="원호 2811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117" name="직선 연결선 2811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18" name="직선 연결선 2811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19" name="직선 연결선 2811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20" name="직선 연결선 2811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2" name="그룹 27221"/>
          <p:cNvGrpSpPr/>
          <p:nvPr/>
        </p:nvGrpSpPr>
        <p:grpSpPr>
          <a:xfrm>
            <a:off x="6523560" y="3600000"/>
            <a:ext cx="114840" cy="215280"/>
            <a:chOff x="4402800" y="3574800"/>
            <a:chExt cx="1148400" cy="2152800"/>
          </a:xfrm>
        </p:grpSpPr>
        <p:sp>
          <p:nvSpPr>
            <p:cNvPr id="28073" name="원호 2807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74" name="원호 2807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75" name="원호 2807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76" name="원호 2807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77" name="직선 연결선 2807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78" name="직선 연결선 2807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79" name="직선 연결선 2807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80" name="직선 연결선 2807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81" name="원호 2808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82" name="원호 2808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83" name="원호 2808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84" name="원호 2808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85" name="직선 연결선 2808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86" name="직선 연결선 2808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87" name="직선 연결선 2808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88" name="직선 연결선 2808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89" name="원호 2808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90" name="원호 2808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91" name="원호 2809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92" name="원호 2809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93" name="직선 연결선 2809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94" name="직선 연결선 2809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95" name="직선 연결선 2809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96" name="직선 연결선 2809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3" name="그룹 27222"/>
          <p:cNvGrpSpPr/>
          <p:nvPr/>
        </p:nvGrpSpPr>
        <p:grpSpPr>
          <a:xfrm>
            <a:off x="6638760" y="3600000"/>
            <a:ext cx="114840" cy="215280"/>
            <a:chOff x="4402800" y="3574800"/>
            <a:chExt cx="1148400" cy="2152800"/>
          </a:xfrm>
        </p:grpSpPr>
        <p:sp>
          <p:nvSpPr>
            <p:cNvPr id="28049" name="원호 2804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50" name="원호 2804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51" name="원호 2805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52" name="원호 2805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53" name="직선 연결선 2805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54" name="직선 연결선 2805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55" name="직선 연결선 2805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56" name="직선 연결선 2805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57" name="원호 2805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58" name="원호 2805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59" name="원호 2805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60" name="원호 2805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61" name="직선 연결선 2806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62" name="직선 연결선 2806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63" name="직선 연결선 2806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64" name="직선 연결선 2806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65" name="원호 2806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66" name="원호 2806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67" name="원호 2806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68" name="원호 2806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69" name="직선 연결선 2806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70" name="직선 연결선 2806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71" name="직선 연결선 2807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72" name="직선 연결선 2807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24" name="그룹 27223"/>
          <p:cNvGrpSpPr/>
          <p:nvPr/>
        </p:nvGrpSpPr>
        <p:grpSpPr>
          <a:xfrm>
            <a:off x="6753960" y="3600000"/>
            <a:ext cx="114840" cy="215280"/>
            <a:chOff x="4402800" y="3574800"/>
            <a:chExt cx="1148400" cy="2152800"/>
          </a:xfrm>
        </p:grpSpPr>
        <p:sp>
          <p:nvSpPr>
            <p:cNvPr id="28025" name="원호 2802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26" name="원호 2802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27" name="원호 2802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28" name="원호 2802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29" name="직선 연결선 2802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30" name="직선 연결선 2802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31" name="직선 연결선 2803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32" name="직선 연결선 2803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33" name="원호 2803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34" name="원호 2803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35" name="원호 2803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36" name="원호 2803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37" name="직선 연결선 2803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38" name="직선 연결선 2803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39" name="직선 연결선 2803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40" name="직선 연결선 2803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041" name="원호 2804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42" name="원호 2804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43" name="원호 2804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044" name="원호 2804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8045" name="직선 연결선 2804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46" name="직선 연결선 2804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47" name="직선 연결선 2804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048" name="직선 연결선 2804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4" name="그룹 27233"/>
          <p:cNvGrpSpPr/>
          <p:nvPr/>
        </p:nvGrpSpPr>
        <p:grpSpPr>
          <a:xfrm>
            <a:off x="6062760" y="3816000"/>
            <a:ext cx="114840" cy="215280"/>
            <a:chOff x="4402800" y="3574800"/>
            <a:chExt cx="1148400" cy="2152800"/>
          </a:xfrm>
        </p:grpSpPr>
        <p:sp>
          <p:nvSpPr>
            <p:cNvPr id="27785" name="원호 2778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86" name="원호 2778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87" name="원호 2778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88" name="원호 2778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89" name="직선 연결선 2778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90" name="직선 연결선 2778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91" name="직선 연결선 2779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92" name="직선 연결선 2779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93" name="원호 2779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94" name="원호 2779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95" name="원호 2779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96" name="원호 2779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97" name="직선 연결선 2779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98" name="직선 연결선 2779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99" name="직선 연결선 2779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00" name="직선 연결선 2779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801" name="원호 2780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02" name="원호 2780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03" name="원호 2780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804" name="원호 2780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805" name="직선 연결선 2780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06" name="직선 연결선 2780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07" name="직선 연결선 2780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808" name="직선 연결선 2780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5" name="그룹 27234"/>
          <p:cNvGrpSpPr/>
          <p:nvPr/>
        </p:nvGrpSpPr>
        <p:grpSpPr>
          <a:xfrm>
            <a:off x="6177960" y="3816000"/>
            <a:ext cx="114840" cy="215280"/>
            <a:chOff x="4402800" y="3574800"/>
            <a:chExt cx="1148400" cy="2152800"/>
          </a:xfrm>
        </p:grpSpPr>
        <p:sp>
          <p:nvSpPr>
            <p:cNvPr id="27761" name="원호 2776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62" name="원호 2776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63" name="원호 2776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64" name="원호 2776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65" name="직선 연결선 2776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66" name="직선 연결선 2776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67" name="직선 연결선 2776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68" name="직선 연결선 2776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69" name="원호 2776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70" name="원호 2776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71" name="원호 2777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72" name="원호 2777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73" name="직선 연결선 2777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74" name="직선 연결선 2777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75" name="직선 연결선 2777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76" name="직선 연결선 2777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77" name="원호 2777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78" name="원호 2777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79" name="원호 2777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80" name="원호 2777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81" name="직선 연결선 2778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82" name="직선 연결선 2778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83" name="직선 연결선 2778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84" name="직선 연결선 2778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6" name="그룹 27235"/>
          <p:cNvGrpSpPr/>
          <p:nvPr/>
        </p:nvGrpSpPr>
        <p:grpSpPr>
          <a:xfrm>
            <a:off x="6293160" y="3816000"/>
            <a:ext cx="114840" cy="215280"/>
            <a:chOff x="4402800" y="3574800"/>
            <a:chExt cx="1148400" cy="2152800"/>
          </a:xfrm>
        </p:grpSpPr>
        <p:sp>
          <p:nvSpPr>
            <p:cNvPr id="27737" name="원호 2773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38" name="원호 2773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39" name="원호 2773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40" name="원호 2773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41" name="직선 연결선 2774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42" name="직선 연결선 2774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43" name="직선 연결선 2774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44" name="직선 연결선 2774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45" name="원호 2774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46" name="원호 2774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47" name="원호 2774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48" name="원호 2774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49" name="직선 연결선 2774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50" name="직선 연결선 2774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51" name="직선 연결선 2775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52" name="직선 연결선 2775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53" name="원호 2775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54" name="원호 2775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55" name="원호 2775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56" name="원호 2775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57" name="직선 연결선 2775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58" name="직선 연결선 2775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59" name="직선 연결선 2775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60" name="직선 연결선 2775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7" name="그룹 27236"/>
          <p:cNvGrpSpPr/>
          <p:nvPr/>
        </p:nvGrpSpPr>
        <p:grpSpPr>
          <a:xfrm>
            <a:off x="6408360" y="3816000"/>
            <a:ext cx="114840" cy="215280"/>
            <a:chOff x="4402800" y="3574800"/>
            <a:chExt cx="1148400" cy="2152800"/>
          </a:xfrm>
        </p:grpSpPr>
        <p:sp>
          <p:nvSpPr>
            <p:cNvPr id="27713" name="원호 2771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14" name="원호 2771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15" name="원호 2771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16" name="원호 2771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17" name="직선 연결선 2771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18" name="직선 연결선 2771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19" name="직선 연결선 2771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20" name="직선 연결선 2771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21" name="원호 2772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22" name="원호 2772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23" name="원호 2772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24" name="원호 2772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25" name="직선 연결선 2772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26" name="직선 연결선 2772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27" name="직선 연결선 2772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28" name="직선 연결선 2772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29" name="원호 2772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30" name="원호 2772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31" name="원호 2773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32" name="원호 2773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33" name="직선 연결선 2773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34" name="직선 연결선 2773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35" name="직선 연결선 2773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36" name="직선 연결선 2773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8" name="그룹 27237"/>
          <p:cNvGrpSpPr/>
          <p:nvPr/>
        </p:nvGrpSpPr>
        <p:grpSpPr>
          <a:xfrm>
            <a:off x="6523560" y="3816000"/>
            <a:ext cx="114840" cy="215280"/>
            <a:chOff x="4402800" y="3574800"/>
            <a:chExt cx="1148400" cy="2152800"/>
          </a:xfrm>
        </p:grpSpPr>
        <p:sp>
          <p:nvSpPr>
            <p:cNvPr id="27689" name="원호 2768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90" name="원호 2768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91" name="원호 2769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92" name="원호 2769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93" name="직선 연결선 2769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94" name="직선 연결선 2769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95" name="직선 연결선 2769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96" name="직선 연결선 2769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97" name="원호 2769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98" name="원호 2769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99" name="원호 2769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00" name="원호 2769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01" name="직선 연결선 2770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02" name="직선 연결선 2770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03" name="직선 연결선 2770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04" name="직선 연결선 2770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705" name="원호 2770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06" name="원호 2770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07" name="원호 2770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708" name="원호 2770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709" name="직선 연결선 2770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10" name="직선 연결선 2770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11" name="직선 연결선 2771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712" name="직선 연결선 2771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39" name="그룹 27238"/>
          <p:cNvGrpSpPr/>
          <p:nvPr/>
        </p:nvGrpSpPr>
        <p:grpSpPr>
          <a:xfrm>
            <a:off x="6638760" y="3816000"/>
            <a:ext cx="114840" cy="215280"/>
            <a:chOff x="4402800" y="3574800"/>
            <a:chExt cx="1148400" cy="2152800"/>
          </a:xfrm>
        </p:grpSpPr>
        <p:sp>
          <p:nvSpPr>
            <p:cNvPr id="27665" name="원호 2766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66" name="원호 2766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67" name="원호 2766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68" name="원호 2766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69" name="직선 연결선 2766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70" name="직선 연결선 2766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71" name="직선 연결선 2767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72" name="직선 연결선 2767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73" name="원호 2767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74" name="원호 2767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75" name="원호 2767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76" name="원호 2767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77" name="직선 연결선 2767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78" name="직선 연결선 2767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79" name="직선 연결선 2767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80" name="직선 연결선 2767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81" name="원호 2768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82" name="원호 2768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83" name="원호 2768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84" name="원호 2768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85" name="직선 연결선 2768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86" name="직선 연결선 2768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87" name="직선 연결선 2768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88" name="직선 연결선 2768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40" name="그룹 27239"/>
          <p:cNvGrpSpPr/>
          <p:nvPr/>
        </p:nvGrpSpPr>
        <p:grpSpPr>
          <a:xfrm>
            <a:off x="6753960" y="3816000"/>
            <a:ext cx="114840" cy="215280"/>
            <a:chOff x="4402800" y="3574800"/>
            <a:chExt cx="1148400" cy="2152800"/>
          </a:xfrm>
        </p:grpSpPr>
        <p:sp>
          <p:nvSpPr>
            <p:cNvPr id="27641" name="원호 2764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42" name="원호 2764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43" name="원호 2764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44" name="원호 2764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45" name="직선 연결선 2764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46" name="직선 연결선 2764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47" name="직선 연결선 2764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48" name="직선 연결선 2764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49" name="원호 2764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50" name="원호 2764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51" name="원호 2765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52" name="원호 2765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53" name="직선 연결선 2765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54" name="직선 연결선 2765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55" name="직선 연결선 2765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56" name="직선 연결선 2765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657" name="원호 2765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58" name="원호 2765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59" name="원호 2765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660" name="원호 2765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661" name="직선 연결선 2766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62" name="직선 연결선 2766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63" name="직선 연결선 2766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664" name="직선 연결선 2766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0" name="그룹 27249"/>
          <p:cNvGrpSpPr/>
          <p:nvPr/>
        </p:nvGrpSpPr>
        <p:grpSpPr>
          <a:xfrm>
            <a:off x="6062760" y="4032000"/>
            <a:ext cx="114840" cy="215280"/>
            <a:chOff x="4402800" y="3574800"/>
            <a:chExt cx="1148400" cy="2152800"/>
          </a:xfrm>
        </p:grpSpPr>
        <p:sp>
          <p:nvSpPr>
            <p:cNvPr id="27401" name="원호 2740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02" name="원호 2740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03" name="원호 2740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04" name="원호 2740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05" name="직선 연결선 2740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06" name="직선 연결선 2740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07" name="직선 연결선 2740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08" name="직선 연결선 2740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09" name="원호 2740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10" name="원호 2740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11" name="원호 2741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12" name="원호 2741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13" name="직선 연결선 2741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14" name="직선 연결선 2741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15" name="직선 연결선 2741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16" name="직선 연결선 2741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417" name="원호 2741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18" name="원호 2741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19" name="원호 2741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420" name="원호 2741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421" name="직선 연결선 2742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22" name="직선 연결선 2742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23" name="직선 연결선 2742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24" name="직선 연결선 2742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1" name="그룹 27250"/>
          <p:cNvGrpSpPr/>
          <p:nvPr/>
        </p:nvGrpSpPr>
        <p:grpSpPr>
          <a:xfrm>
            <a:off x="6177960" y="4032000"/>
            <a:ext cx="114840" cy="215280"/>
            <a:chOff x="4402800" y="3574800"/>
            <a:chExt cx="1148400" cy="2152800"/>
          </a:xfrm>
        </p:grpSpPr>
        <p:sp>
          <p:nvSpPr>
            <p:cNvPr id="27377" name="원호 2737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78" name="원호 2737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79" name="원호 2737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80" name="원호 2737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81" name="직선 연결선 2738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82" name="직선 연결선 2738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83" name="직선 연결선 2738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84" name="직선 연결선 2738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85" name="원호 2738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86" name="원호 2738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87" name="원호 2738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88" name="원호 2738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89" name="직선 연결선 2738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90" name="직선 연결선 2738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91" name="직선 연결선 2739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92" name="직선 연결선 2739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93" name="원호 2739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94" name="원호 2739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95" name="원호 2739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96" name="원호 2739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97" name="직선 연결선 2739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98" name="직선 연결선 2739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99" name="직선 연결선 2739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400" name="직선 연결선 2739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2" name="그룹 27251"/>
          <p:cNvGrpSpPr/>
          <p:nvPr/>
        </p:nvGrpSpPr>
        <p:grpSpPr>
          <a:xfrm>
            <a:off x="6293160" y="4032000"/>
            <a:ext cx="114840" cy="215280"/>
            <a:chOff x="4402800" y="3574800"/>
            <a:chExt cx="1148400" cy="2152800"/>
          </a:xfrm>
        </p:grpSpPr>
        <p:sp>
          <p:nvSpPr>
            <p:cNvPr id="27353" name="원호 27352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54" name="원호 27353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55" name="원호 27354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56" name="원호 27355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57" name="직선 연결선 27356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58" name="직선 연결선 27357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59" name="직선 연결선 27358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60" name="직선 연결선 27359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61" name="원호 27360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62" name="원호 27361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63" name="원호 27362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64" name="원호 27363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65" name="직선 연결선 27364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66" name="직선 연결선 27365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67" name="직선 연결선 27366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68" name="직선 연결선 27367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69" name="원호 27368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70" name="원호 27369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71" name="원호 27370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72" name="원호 27371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73" name="직선 연결선 27372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74" name="직선 연결선 27373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75" name="직선 연결선 27374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76" name="직선 연결선 27375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3" name="그룹 27252"/>
          <p:cNvGrpSpPr/>
          <p:nvPr/>
        </p:nvGrpSpPr>
        <p:grpSpPr>
          <a:xfrm>
            <a:off x="6408360" y="4032000"/>
            <a:ext cx="114840" cy="215280"/>
            <a:chOff x="4402800" y="3574800"/>
            <a:chExt cx="1148400" cy="2152800"/>
          </a:xfrm>
        </p:grpSpPr>
        <p:sp>
          <p:nvSpPr>
            <p:cNvPr id="27329" name="원호 27328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30" name="원호 27329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31" name="원호 27330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32" name="원호 27331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33" name="직선 연결선 27332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34" name="직선 연결선 27333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35" name="직선 연결선 27334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36" name="직선 연결선 27335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37" name="원호 27336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38" name="원호 27337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39" name="원호 27338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40" name="원호 27339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41" name="직선 연결선 27340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42" name="직선 연결선 27341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43" name="직선 연결선 27342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44" name="직선 연결선 27343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45" name="원호 27344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46" name="원호 27345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47" name="원호 27346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48" name="원호 27347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49" name="직선 연결선 27348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50" name="직선 연결선 27349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51" name="직선 연결선 27350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52" name="직선 연결선 27351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4" name="그룹 27253"/>
          <p:cNvGrpSpPr/>
          <p:nvPr/>
        </p:nvGrpSpPr>
        <p:grpSpPr>
          <a:xfrm>
            <a:off x="6523560" y="4032000"/>
            <a:ext cx="114840" cy="215280"/>
            <a:chOff x="4402800" y="3574800"/>
            <a:chExt cx="1148400" cy="2152800"/>
          </a:xfrm>
        </p:grpSpPr>
        <p:sp>
          <p:nvSpPr>
            <p:cNvPr id="27305" name="원호 27304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06" name="원호 27305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07" name="원호 27306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08" name="원호 27307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09" name="직선 연결선 27308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10" name="직선 연결선 27309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11" name="직선 연결선 27310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12" name="직선 연결선 27311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13" name="원호 27312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14" name="원호 27313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15" name="원호 27314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16" name="원호 27315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17" name="직선 연결선 27316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18" name="직선 연결선 27317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19" name="직선 연결선 27318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20" name="직선 연결선 27319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21" name="원호 27320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22" name="원호 27321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23" name="원호 27322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24" name="원호 27323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25" name="직선 연결선 27324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26" name="직선 연결선 27325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27" name="직선 연결선 27326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28" name="직선 연결선 27327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5" name="그룹 27254"/>
          <p:cNvGrpSpPr/>
          <p:nvPr/>
        </p:nvGrpSpPr>
        <p:grpSpPr>
          <a:xfrm>
            <a:off x="6638760" y="4032000"/>
            <a:ext cx="114840" cy="215280"/>
            <a:chOff x="4402800" y="3574800"/>
            <a:chExt cx="1148400" cy="2152800"/>
          </a:xfrm>
        </p:grpSpPr>
        <p:sp>
          <p:nvSpPr>
            <p:cNvPr id="27281" name="원호 27280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82" name="원호 27281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83" name="원호 27282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84" name="원호 27283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285" name="직선 연결선 27284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86" name="직선 연결선 27285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87" name="직선 연결선 27286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88" name="직선 연결선 27287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289" name="원호 27288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90" name="원호 27289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91" name="원호 27290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92" name="원호 27291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293" name="직선 연결선 27292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94" name="직선 연결선 27293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95" name="직선 연결선 27294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96" name="직선 연결선 27295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297" name="원호 27296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98" name="원호 27297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99" name="원호 27298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300" name="원호 27299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301" name="직선 연결선 27300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02" name="직선 연결선 27301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03" name="직선 연결선 27302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304" name="직선 연결선 27303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7256" name="그룹 27255"/>
          <p:cNvGrpSpPr/>
          <p:nvPr/>
        </p:nvGrpSpPr>
        <p:grpSpPr>
          <a:xfrm>
            <a:off x="6753960" y="4032000"/>
            <a:ext cx="114840" cy="215280"/>
            <a:chOff x="4402800" y="3574800"/>
            <a:chExt cx="1148400" cy="2152800"/>
          </a:xfrm>
        </p:grpSpPr>
        <p:sp>
          <p:nvSpPr>
            <p:cNvPr id="27257" name="원호 27256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58" name="원호 27257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59" name="원호 27258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60" name="원호 27259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261" name="직선 연결선 27260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62" name="직선 연결선 27261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63" name="직선 연결선 27262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64" name="직선 연결선 27263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265" name="원호 27264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66" name="원호 27265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67" name="원호 27266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68" name="원호 27267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269" name="직선 연결선 27268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70" name="직선 연결선 27269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71" name="직선 연결선 27270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72" name="직선 연결선 27271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273" name="원호 27272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74" name="원호 27273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75" name="원호 27274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276" name="원호 27275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7277" name="직선 연결선 27276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78" name="직선 연결선 27277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79" name="직선 연결선 27278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280" name="직선 연결선 27279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5" name="그룹 32004"/>
          <p:cNvGrpSpPr/>
          <p:nvPr/>
        </p:nvGrpSpPr>
        <p:grpSpPr>
          <a:xfrm>
            <a:off x="6062760" y="4248000"/>
            <a:ext cx="114840" cy="215280"/>
            <a:chOff x="4402800" y="3574800"/>
            <a:chExt cx="1148400" cy="2152800"/>
          </a:xfrm>
        </p:grpSpPr>
        <p:sp>
          <p:nvSpPr>
            <p:cNvPr id="33356" name="원호 333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57" name="원호 333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58" name="원호 333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59" name="원호 333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60" name="직선 연결선 333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61" name="직선 연결선 333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62" name="직선 연결선 333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63" name="직선 연결선 333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64" name="원호 333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65" name="원호 333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66" name="원호 333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67" name="원호 333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68" name="직선 연결선 333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69" name="직선 연결선 333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70" name="직선 연결선 333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71" name="직선 연결선 333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72" name="원호 333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73" name="원호 333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74" name="원호 333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75" name="원호 333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76" name="직선 연결선 333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77" name="직선 연결선 333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78" name="직선 연결선 333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79" name="직선 연결선 333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6" name="그룹 32005"/>
          <p:cNvGrpSpPr/>
          <p:nvPr/>
        </p:nvGrpSpPr>
        <p:grpSpPr>
          <a:xfrm>
            <a:off x="6177960" y="4248000"/>
            <a:ext cx="114840" cy="215280"/>
            <a:chOff x="4402800" y="3574800"/>
            <a:chExt cx="1148400" cy="2152800"/>
          </a:xfrm>
        </p:grpSpPr>
        <p:sp>
          <p:nvSpPr>
            <p:cNvPr id="33332" name="원호 333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33" name="원호 333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34" name="원호 333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35" name="원호 333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36" name="직선 연결선 333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37" name="직선 연결선 333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38" name="직선 연결선 333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39" name="직선 연결선 333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40" name="원호 333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41" name="원호 333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42" name="원호 333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43" name="원호 333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44" name="직선 연결선 333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45" name="직선 연결선 333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46" name="직선 연결선 333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47" name="직선 연결선 333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48" name="원호 333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49" name="원호 333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50" name="원호 333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51" name="원호 333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52" name="직선 연결선 333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53" name="직선 연결선 333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54" name="직선 연결선 333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55" name="직선 연결선 333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7" name="그룹 32006"/>
          <p:cNvGrpSpPr/>
          <p:nvPr/>
        </p:nvGrpSpPr>
        <p:grpSpPr>
          <a:xfrm>
            <a:off x="6293160" y="4248000"/>
            <a:ext cx="114840" cy="215280"/>
            <a:chOff x="4402800" y="3574800"/>
            <a:chExt cx="1148400" cy="2152800"/>
          </a:xfrm>
        </p:grpSpPr>
        <p:sp>
          <p:nvSpPr>
            <p:cNvPr id="33308" name="원호 333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09" name="원호 333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10" name="원호 333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11" name="원호 333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12" name="직선 연결선 333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13" name="직선 연결선 333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14" name="직선 연결선 333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15" name="직선 연결선 333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16" name="원호 333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17" name="원호 333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18" name="원호 333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19" name="원호 333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20" name="직선 연결선 333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21" name="직선 연결선 333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22" name="직선 연결선 333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23" name="직선 연결선 333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24" name="원호 333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25" name="원호 333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26" name="원호 333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27" name="원호 333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28" name="직선 연결선 333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29" name="직선 연결선 333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30" name="직선 연결선 333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31" name="직선 연결선 333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8" name="그룹 32007"/>
          <p:cNvGrpSpPr/>
          <p:nvPr/>
        </p:nvGrpSpPr>
        <p:grpSpPr>
          <a:xfrm>
            <a:off x="6408360" y="4248000"/>
            <a:ext cx="114840" cy="215280"/>
            <a:chOff x="4402800" y="3574800"/>
            <a:chExt cx="1148400" cy="2152800"/>
          </a:xfrm>
        </p:grpSpPr>
        <p:sp>
          <p:nvSpPr>
            <p:cNvPr id="33284" name="원호 332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85" name="원호 332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86" name="원호 332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87" name="원호 332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88" name="직선 연결선 332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89" name="직선 연결선 332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90" name="직선 연결선 332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91" name="직선 연결선 332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92" name="원호 332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93" name="원호 332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94" name="원호 332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95" name="원호 332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96" name="직선 연결선 332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97" name="직선 연결선 332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98" name="직선 연결선 332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99" name="직선 연결선 332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300" name="원호 332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01" name="원호 333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02" name="원호 333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303" name="원호 333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304" name="직선 연결선 333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05" name="직선 연결선 333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06" name="직선 연결선 333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07" name="직선 연결선 333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09" name="그룹 32008"/>
          <p:cNvGrpSpPr/>
          <p:nvPr/>
        </p:nvGrpSpPr>
        <p:grpSpPr>
          <a:xfrm>
            <a:off x="6523560" y="4248000"/>
            <a:ext cx="114840" cy="215280"/>
            <a:chOff x="4402800" y="3574800"/>
            <a:chExt cx="1148400" cy="2152800"/>
          </a:xfrm>
        </p:grpSpPr>
        <p:sp>
          <p:nvSpPr>
            <p:cNvPr id="33260" name="원호 332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61" name="원호 332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62" name="원호 332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63" name="원호 332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64" name="직선 연결선 332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65" name="직선 연결선 332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66" name="직선 연결선 332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67" name="직선 연결선 332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68" name="원호 332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69" name="원호 332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70" name="원호 332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71" name="원호 332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72" name="직선 연결선 332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73" name="직선 연결선 332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74" name="직선 연결선 332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75" name="직선 연결선 332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76" name="원호 332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77" name="원호 332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78" name="원호 332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79" name="원호 332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80" name="직선 연결선 332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81" name="직선 연결선 332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82" name="직선 연결선 332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83" name="직선 연결선 332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0" name="그룹 32009"/>
          <p:cNvGrpSpPr/>
          <p:nvPr/>
        </p:nvGrpSpPr>
        <p:grpSpPr>
          <a:xfrm>
            <a:off x="6638760" y="4248000"/>
            <a:ext cx="114840" cy="215280"/>
            <a:chOff x="4402800" y="3574800"/>
            <a:chExt cx="1148400" cy="2152800"/>
          </a:xfrm>
        </p:grpSpPr>
        <p:sp>
          <p:nvSpPr>
            <p:cNvPr id="33236" name="원호 3323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37" name="원호 3323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38" name="원호 3323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39" name="원호 3323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40" name="직선 연결선 3323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41" name="직선 연결선 3324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42" name="직선 연결선 3324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43" name="직선 연결선 3324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44" name="원호 3324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45" name="원호 3324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46" name="원호 3324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47" name="원호 3324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48" name="직선 연결선 3324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49" name="직선 연결선 3324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50" name="직선 연결선 3324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51" name="직선 연결선 3325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52" name="원호 3325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53" name="원호 3325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54" name="원호 3325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55" name="원호 3325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56" name="직선 연결선 3325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57" name="직선 연결선 3325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58" name="직선 연결선 3325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59" name="직선 연결선 3325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11" name="그룹 32010"/>
          <p:cNvGrpSpPr/>
          <p:nvPr/>
        </p:nvGrpSpPr>
        <p:grpSpPr>
          <a:xfrm>
            <a:off x="6753960" y="4248000"/>
            <a:ext cx="114840" cy="215280"/>
            <a:chOff x="4402800" y="3574800"/>
            <a:chExt cx="1148400" cy="2152800"/>
          </a:xfrm>
        </p:grpSpPr>
        <p:sp>
          <p:nvSpPr>
            <p:cNvPr id="33212" name="원호 332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13" name="원호 332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14" name="원호 332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15" name="원호 332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16" name="직선 연결선 332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17" name="직선 연결선 332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18" name="직선 연결선 332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19" name="직선 연결선 332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20" name="원호 332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21" name="원호 332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22" name="원호 332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23" name="원호 332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24" name="직선 연결선 332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25" name="직선 연결선 332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26" name="직선 연결선 332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27" name="직선 연결선 332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228" name="원호 332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29" name="원호 332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30" name="원호 332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231" name="원호 332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232" name="직선 연결선 332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33" name="직선 연결선 332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34" name="직선 연결선 332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235" name="직선 연결선 332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1" name="그룹 32020"/>
          <p:cNvGrpSpPr/>
          <p:nvPr/>
        </p:nvGrpSpPr>
        <p:grpSpPr>
          <a:xfrm>
            <a:off x="6062760" y="4464000"/>
            <a:ext cx="114840" cy="215280"/>
            <a:chOff x="4402800" y="3574800"/>
            <a:chExt cx="1148400" cy="2152800"/>
          </a:xfrm>
        </p:grpSpPr>
        <p:sp>
          <p:nvSpPr>
            <p:cNvPr id="32972" name="원호 329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73" name="원호 329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74" name="원호 329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75" name="원호 329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76" name="직선 연결선 329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77" name="직선 연결선 329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78" name="직선 연결선 329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79" name="직선 연결선 329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80" name="원호 329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81" name="원호 329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82" name="원호 329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83" name="원호 329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84" name="직선 연결선 329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85" name="직선 연결선 329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86" name="직선 연결선 329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87" name="직선 연결선 329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88" name="원호 329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89" name="원호 329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90" name="원호 329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91" name="원호 329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92" name="직선 연결선 329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93" name="직선 연결선 329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94" name="직선 연결선 329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95" name="직선 연결선 329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2" name="그룹 32021"/>
          <p:cNvGrpSpPr/>
          <p:nvPr/>
        </p:nvGrpSpPr>
        <p:grpSpPr>
          <a:xfrm>
            <a:off x="6177960" y="4464000"/>
            <a:ext cx="114840" cy="215280"/>
            <a:chOff x="4402800" y="3574800"/>
            <a:chExt cx="1148400" cy="2152800"/>
          </a:xfrm>
        </p:grpSpPr>
        <p:sp>
          <p:nvSpPr>
            <p:cNvPr id="32948" name="원호 329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49" name="원호 329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50" name="원호 329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51" name="원호 329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52" name="직선 연결선 329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53" name="직선 연결선 329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54" name="직선 연결선 329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55" name="직선 연결선 329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56" name="원호 329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57" name="원호 329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58" name="원호 329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59" name="원호 329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60" name="직선 연결선 329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61" name="직선 연결선 329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62" name="직선 연결선 329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63" name="직선 연결선 329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64" name="원호 329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65" name="원호 329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66" name="원호 329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67" name="원호 329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68" name="직선 연결선 329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69" name="직선 연결선 329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70" name="직선 연결선 329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71" name="직선 연결선 329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3" name="그룹 32022"/>
          <p:cNvGrpSpPr/>
          <p:nvPr/>
        </p:nvGrpSpPr>
        <p:grpSpPr>
          <a:xfrm>
            <a:off x="6293160" y="4464000"/>
            <a:ext cx="114840" cy="215280"/>
            <a:chOff x="4402800" y="3574800"/>
            <a:chExt cx="1148400" cy="2152800"/>
          </a:xfrm>
        </p:grpSpPr>
        <p:sp>
          <p:nvSpPr>
            <p:cNvPr id="32924" name="원호 329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25" name="원호 329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26" name="원호 329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27" name="원호 329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28" name="직선 연결선 329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29" name="직선 연결선 329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30" name="직선 연결선 329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31" name="직선 연결선 329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32" name="원호 329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33" name="원호 329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34" name="원호 329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35" name="원호 329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36" name="직선 연결선 329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37" name="직선 연결선 329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38" name="직선 연결선 329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39" name="직선 연결선 329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40" name="원호 329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41" name="원호 329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42" name="원호 329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43" name="원호 329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44" name="직선 연결선 329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45" name="직선 연결선 329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46" name="직선 연결선 329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47" name="직선 연결선 329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4" name="그룹 32023"/>
          <p:cNvGrpSpPr/>
          <p:nvPr/>
        </p:nvGrpSpPr>
        <p:grpSpPr>
          <a:xfrm>
            <a:off x="6408360" y="4464000"/>
            <a:ext cx="114840" cy="215280"/>
            <a:chOff x="4402800" y="3574800"/>
            <a:chExt cx="1148400" cy="2152800"/>
          </a:xfrm>
        </p:grpSpPr>
        <p:sp>
          <p:nvSpPr>
            <p:cNvPr id="32900" name="원호 328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01" name="원호 329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02" name="원호 329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03" name="원호 329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04" name="직선 연결선 329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05" name="직선 연결선 329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06" name="직선 연결선 329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07" name="직선 연결선 329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08" name="원호 329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09" name="원호 329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10" name="원호 329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11" name="원호 329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12" name="직선 연결선 329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13" name="직선 연결선 329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14" name="직선 연결선 329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15" name="직선 연결선 329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916" name="원호 329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17" name="원호 329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18" name="원호 329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919" name="원호 329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920" name="직선 연결선 329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21" name="직선 연결선 329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22" name="직선 연결선 329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923" name="직선 연결선 329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5" name="그룹 32024"/>
          <p:cNvGrpSpPr/>
          <p:nvPr/>
        </p:nvGrpSpPr>
        <p:grpSpPr>
          <a:xfrm>
            <a:off x="6523560" y="4464000"/>
            <a:ext cx="114840" cy="215280"/>
            <a:chOff x="4402800" y="3574800"/>
            <a:chExt cx="1148400" cy="2152800"/>
          </a:xfrm>
        </p:grpSpPr>
        <p:sp>
          <p:nvSpPr>
            <p:cNvPr id="32876" name="원호 328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77" name="원호 328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78" name="원호 328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79" name="원호 328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80" name="직선 연결선 328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81" name="직선 연결선 328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82" name="직선 연결선 328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83" name="직선 연결선 328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84" name="원호 328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85" name="원호 328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86" name="원호 328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87" name="원호 328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88" name="직선 연결선 328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89" name="직선 연결선 328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90" name="직선 연결선 328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91" name="직선 연결선 328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92" name="원호 328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93" name="원호 328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94" name="원호 328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95" name="원호 328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96" name="직선 연결선 328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97" name="직선 연결선 328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98" name="직선 연결선 328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99" name="직선 연결선 328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6" name="그룹 32025"/>
          <p:cNvGrpSpPr/>
          <p:nvPr/>
        </p:nvGrpSpPr>
        <p:grpSpPr>
          <a:xfrm>
            <a:off x="6638760" y="4464000"/>
            <a:ext cx="114840" cy="215280"/>
            <a:chOff x="4402800" y="3574800"/>
            <a:chExt cx="1148400" cy="2152800"/>
          </a:xfrm>
        </p:grpSpPr>
        <p:sp>
          <p:nvSpPr>
            <p:cNvPr id="32852" name="원호 328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53" name="원호 328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54" name="원호 328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55" name="원호 328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56" name="직선 연결선 328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57" name="직선 연결선 328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58" name="직선 연결선 328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59" name="직선 연결선 328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60" name="원호 328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61" name="원호 328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62" name="원호 328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63" name="원호 328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64" name="직선 연결선 328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65" name="직선 연결선 328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66" name="직선 연결선 328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67" name="직선 연결선 328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68" name="원호 328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69" name="원호 328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70" name="원호 328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71" name="원호 328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72" name="직선 연결선 328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73" name="직선 연결선 328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74" name="직선 연결선 328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75" name="직선 연결선 328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27" name="그룹 32026"/>
          <p:cNvGrpSpPr/>
          <p:nvPr/>
        </p:nvGrpSpPr>
        <p:grpSpPr>
          <a:xfrm>
            <a:off x="6753960" y="4464000"/>
            <a:ext cx="114840" cy="215280"/>
            <a:chOff x="4402800" y="3574800"/>
            <a:chExt cx="1148400" cy="2152800"/>
          </a:xfrm>
        </p:grpSpPr>
        <p:sp>
          <p:nvSpPr>
            <p:cNvPr id="32828" name="원호 328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29" name="원호 328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30" name="원호 328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31" name="원호 328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32" name="직선 연결선 328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33" name="직선 연결선 328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34" name="직선 연결선 328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35" name="직선 연결선 328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36" name="원호 328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37" name="원호 328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38" name="원호 328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39" name="원호 328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40" name="직선 연결선 328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41" name="직선 연결선 328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42" name="직선 연결선 328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43" name="직선 연결선 328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844" name="원호 328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45" name="원호 328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46" name="원호 328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847" name="원호 328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848" name="직선 연결선 328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49" name="직선 연결선 328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50" name="직선 연결선 328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851" name="직선 연결선 328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7" name="그룹 32036"/>
          <p:cNvGrpSpPr/>
          <p:nvPr/>
        </p:nvGrpSpPr>
        <p:grpSpPr>
          <a:xfrm>
            <a:off x="6062760" y="4680000"/>
            <a:ext cx="114840" cy="215280"/>
            <a:chOff x="4402800" y="3574800"/>
            <a:chExt cx="1148400" cy="2152800"/>
          </a:xfrm>
        </p:grpSpPr>
        <p:sp>
          <p:nvSpPr>
            <p:cNvPr id="32588" name="원호 3258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89" name="원호 3258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90" name="원호 3258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91" name="원호 3259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92" name="직선 연결선 3259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93" name="직선 연결선 3259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94" name="직선 연결선 3259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95" name="직선 연결선 3259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96" name="원호 3259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97" name="원호 3259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98" name="원호 3259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99" name="원호 3259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00" name="직선 연결선 3259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01" name="직선 연결선 3260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02" name="직선 연결선 3260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03" name="직선 연결선 3260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604" name="원호 3260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05" name="원호 3260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06" name="원호 3260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607" name="원호 3260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608" name="직선 연결선 3260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09" name="직선 연결선 3260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0" name="직선 연결선 3260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611" name="직선 연결선 3261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8" name="그룹 32037"/>
          <p:cNvGrpSpPr/>
          <p:nvPr/>
        </p:nvGrpSpPr>
        <p:grpSpPr>
          <a:xfrm>
            <a:off x="6177960" y="4680000"/>
            <a:ext cx="114840" cy="215280"/>
            <a:chOff x="4402800" y="3574800"/>
            <a:chExt cx="1148400" cy="2152800"/>
          </a:xfrm>
        </p:grpSpPr>
        <p:sp>
          <p:nvSpPr>
            <p:cNvPr id="32564" name="원호 3256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65" name="원호 3256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66" name="원호 3256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67" name="원호 3256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68" name="직선 연결선 3256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69" name="직선 연결선 3256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0" name="직선 연결선 3256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1" name="직선 연결선 3257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72" name="원호 3257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73" name="원호 3257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74" name="원호 3257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75" name="원호 3257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76" name="직선 연결선 3257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7" name="직선 연결선 3257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8" name="직선 연결선 3257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79" name="직선 연결선 3257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80" name="원호 3257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81" name="원호 3258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82" name="원호 3258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83" name="원호 3258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84" name="직선 연결선 3258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85" name="직선 연결선 3258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86" name="직선 연결선 3258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87" name="직선 연결선 3258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39" name="그룹 32038"/>
          <p:cNvGrpSpPr/>
          <p:nvPr/>
        </p:nvGrpSpPr>
        <p:grpSpPr>
          <a:xfrm>
            <a:off x="6293160" y="4680000"/>
            <a:ext cx="114840" cy="215280"/>
            <a:chOff x="4402800" y="3574800"/>
            <a:chExt cx="1148400" cy="2152800"/>
          </a:xfrm>
        </p:grpSpPr>
        <p:sp>
          <p:nvSpPr>
            <p:cNvPr id="32540" name="원호 3253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41" name="원호 3254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42" name="원호 3254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43" name="원호 3254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44" name="직선 연결선 3254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45" name="직선 연결선 3254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46" name="직선 연결선 3254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47" name="직선 연결선 3254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48" name="원호 3254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49" name="원호 3254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50" name="원호 3254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51" name="원호 3255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52" name="직선 연결선 3255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53" name="직선 연결선 3255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54" name="직선 연결선 3255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55" name="직선 연결선 3255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56" name="원호 3255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57" name="원호 3255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58" name="원호 3255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59" name="원호 3255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60" name="직선 연결선 3255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61" name="직선 연결선 3256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62" name="직선 연결선 3256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63" name="직선 연결선 3256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0" name="그룹 32039"/>
          <p:cNvGrpSpPr/>
          <p:nvPr/>
        </p:nvGrpSpPr>
        <p:grpSpPr>
          <a:xfrm>
            <a:off x="6408360" y="4680000"/>
            <a:ext cx="114840" cy="215280"/>
            <a:chOff x="4402800" y="3574800"/>
            <a:chExt cx="1148400" cy="2152800"/>
          </a:xfrm>
        </p:grpSpPr>
        <p:sp>
          <p:nvSpPr>
            <p:cNvPr id="32516" name="원호 3251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17" name="원호 3251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18" name="원호 3251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19" name="원호 3251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20" name="직선 연결선 3251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21" name="직선 연결선 3252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22" name="직선 연결선 3252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23" name="직선 연결선 3252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24" name="원호 3252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25" name="원호 3252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26" name="원호 3252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27" name="원호 3252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28" name="직선 연결선 3252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29" name="직선 연결선 3252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0" name="직선 연결선 3252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1" name="직선 연결선 3253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32" name="원호 3253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33" name="원호 3253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34" name="원호 3253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35" name="원호 3253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36" name="직선 연결선 3253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7" name="직선 연결선 3253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8" name="직선 연결선 3253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39" name="직선 연결선 3253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1" name="그룹 32040"/>
          <p:cNvGrpSpPr/>
          <p:nvPr/>
        </p:nvGrpSpPr>
        <p:grpSpPr>
          <a:xfrm>
            <a:off x="6523560" y="4680000"/>
            <a:ext cx="114840" cy="215280"/>
            <a:chOff x="4402800" y="3574800"/>
            <a:chExt cx="1148400" cy="2152800"/>
          </a:xfrm>
        </p:grpSpPr>
        <p:sp>
          <p:nvSpPr>
            <p:cNvPr id="32492" name="원호 3249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93" name="원호 3249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94" name="원호 3249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95" name="원호 3249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96" name="직선 연결선 3249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97" name="직선 연결선 3249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98" name="직선 연결선 3249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99" name="직선 연결선 3249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00" name="원호 3249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01" name="원호 3250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02" name="원호 3250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03" name="원호 3250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04" name="직선 연결선 3250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05" name="직선 연결선 3250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06" name="직선 연결선 3250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07" name="직선 연결선 3250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508" name="원호 3250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09" name="원호 3250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10" name="원호 3250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511" name="원호 3251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512" name="직선 연결선 3251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13" name="직선 연결선 3251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14" name="직선 연결선 3251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515" name="직선 연결선 3251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2" name="그룹 32041"/>
          <p:cNvGrpSpPr/>
          <p:nvPr/>
        </p:nvGrpSpPr>
        <p:grpSpPr>
          <a:xfrm>
            <a:off x="6638760" y="4680000"/>
            <a:ext cx="114840" cy="215280"/>
            <a:chOff x="4402800" y="3574800"/>
            <a:chExt cx="1148400" cy="2152800"/>
          </a:xfrm>
        </p:grpSpPr>
        <p:sp>
          <p:nvSpPr>
            <p:cNvPr id="32468" name="원호 3246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69" name="원호 3246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70" name="원호 3246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71" name="원호 3247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72" name="직선 연결선 3247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73" name="직선 연결선 3247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74" name="직선 연결선 3247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75" name="직선 연결선 3247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76" name="원호 3247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77" name="원호 3247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78" name="원호 3247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79" name="원호 3247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80" name="직선 연결선 3247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81" name="직선 연결선 3248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82" name="직선 연결선 3248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83" name="직선 연결선 3248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84" name="원호 3248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85" name="원호 3248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86" name="원호 3248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87" name="원호 3248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88" name="직선 연결선 3248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89" name="직선 연결선 3248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90" name="직선 연결선 3248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91" name="직선 연결선 3249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43" name="그룹 32042"/>
          <p:cNvGrpSpPr/>
          <p:nvPr/>
        </p:nvGrpSpPr>
        <p:grpSpPr>
          <a:xfrm>
            <a:off x="6753960" y="4680000"/>
            <a:ext cx="114840" cy="215280"/>
            <a:chOff x="4402800" y="3574800"/>
            <a:chExt cx="1148400" cy="2152800"/>
          </a:xfrm>
        </p:grpSpPr>
        <p:sp>
          <p:nvSpPr>
            <p:cNvPr id="32444" name="원호 3244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45" name="원호 3244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46" name="원호 3244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47" name="원호 3244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48" name="직선 연결선 3244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49" name="직선 연결선 3244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50" name="직선 연결선 3244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51" name="직선 연결선 3245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52" name="원호 3245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53" name="원호 3245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54" name="원호 3245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55" name="원호 3245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56" name="직선 연결선 3245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57" name="직선 연결선 3245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58" name="직선 연결선 3245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59" name="직선 연결선 3245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460" name="원호 3245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61" name="원호 3246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62" name="원호 3246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463" name="원호 3246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464" name="직선 연결선 3246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65" name="직선 연결선 3246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66" name="직선 연결선 3246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467" name="직선 연결선 3246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3" name="그룹 32052"/>
          <p:cNvGrpSpPr/>
          <p:nvPr/>
        </p:nvGrpSpPr>
        <p:grpSpPr>
          <a:xfrm>
            <a:off x="6062760" y="4896000"/>
            <a:ext cx="114840" cy="215280"/>
            <a:chOff x="4402800" y="3574800"/>
            <a:chExt cx="1148400" cy="2152800"/>
          </a:xfrm>
        </p:grpSpPr>
        <p:sp>
          <p:nvSpPr>
            <p:cNvPr id="32204" name="원호 322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05" name="원호 322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06" name="원호 322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07" name="원호 322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08" name="직선 연결선 322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09" name="직선 연결선 322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10" name="직선 연결선 322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11" name="직선 연결선 322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12" name="원호 322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13" name="원호 322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14" name="원호 322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15" name="원호 322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16" name="직선 연결선 322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17" name="직선 연결선 322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18" name="직선 연결선 322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19" name="직선 연결선 322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220" name="원호 322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21" name="원호 322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22" name="원호 322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223" name="원호 322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24" name="직선 연결선 322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25" name="직선 연결선 322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26" name="직선 연결선 322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27" name="직선 연결선 322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4" name="그룹 32053"/>
          <p:cNvGrpSpPr/>
          <p:nvPr/>
        </p:nvGrpSpPr>
        <p:grpSpPr>
          <a:xfrm>
            <a:off x="6177960" y="4896000"/>
            <a:ext cx="114840" cy="215280"/>
            <a:chOff x="4402800" y="3574800"/>
            <a:chExt cx="1148400" cy="2152800"/>
          </a:xfrm>
        </p:grpSpPr>
        <p:sp>
          <p:nvSpPr>
            <p:cNvPr id="32180" name="원호 321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81" name="원호 321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82" name="원호 321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83" name="원호 321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84" name="직선 연결선 321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85" name="직선 연결선 321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86" name="직선 연결선 321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87" name="직선 연결선 321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88" name="원호 321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89" name="원호 321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90" name="원호 321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91" name="원호 321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92" name="직선 연결선 321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93" name="직선 연결선 321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94" name="직선 연결선 321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95" name="직선 연결선 321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96" name="원호 321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97" name="원호 321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98" name="원호 321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99" name="원호 321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200" name="직선 연결선 321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01" name="직선 연결선 322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02" name="직선 연결선 322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03" name="직선 연결선 322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5" name="그룹 32054"/>
          <p:cNvGrpSpPr/>
          <p:nvPr/>
        </p:nvGrpSpPr>
        <p:grpSpPr>
          <a:xfrm>
            <a:off x="6293160" y="4896000"/>
            <a:ext cx="114840" cy="215280"/>
            <a:chOff x="4402800" y="3574800"/>
            <a:chExt cx="1148400" cy="2152800"/>
          </a:xfrm>
        </p:grpSpPr>
        <p:sp>
          <p:nvSpPr>
            <p:cNvPr id="32156" name="원호 321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57" name="원호 321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58" name="원호 321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59" name="원호 321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60" name="직선 연결선 321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61" name="직선 연결선 321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62" name="직선 연결선 321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63" name="직선 연결선 321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64" name="원호 321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65" name="원호 321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66" name="원호 321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67" name="원호 321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68" name="직선 연결선 321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69" name="직선 연결선 321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70" name="직선 연결선 321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71" name="직선 연결선 321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72" name="원호 321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73" name="원호 321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74" name="원호 321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75" name="원호 321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76" name="직선 연결선 321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77" name="직선 연결선 321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78" name="직선 연결선 321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79" name="직선 연결선 321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6" name="그룹 32055"/>
          <p:cNvGrpSpPr/>
          <p:nvPr/>
        </p:nvGrpSpPr>
        <p:grpSpPr>
          <a:xfrm>
            <a:off x="6408360" y="4896000"/>
            <a:ext cx="114840" cy="215280"/>
            <a:chOff x="4402800" y="3574800"/>
            <a:chExt cx="1148400" cy="2152800"/>
          </a:xfrm>
        </p:grpSpPr>
        <p:sp>
          <p:nvSpPr>
            <p:cNvPr id="32132" name="원호 321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33" name="원호 321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34" name="원호 321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35" name="원호 321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36" name="직선 연결선 321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37" name="직선 연결선 321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38" name="직선 연결선 321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39" name="직선 연결선 321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40" name="원호 321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41" name="원호 321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42" name="원호 321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43" name="원호 321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44" name="직선 연결선 321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45" name="직선 연결선 321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46" name="직선 연결선 321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47" name="직선 연결선 321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48" name="원호 321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49" name="원호 321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50" name="원호 321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51" name="원호 321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52" name="직선 연결선 321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53" name="직선 연결선 321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54" name="직선 연결선 321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55" name="직선 연결선 321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7" name="그룹 32056"/>
          <p:cNvGrpSpPr/>
          <p:nvPr/>
        </p:nvGrpSpPr>
        <p:grpSpPr>
          <a:xfrm>
            <a:off x="6523560" y="4896000"/>
            <a:ext cx="114840" cy="215280"/>
            <a:chOff x="4402800" y="3574800"/>
            <a:chExt cx="1148400" cy="2152800"/>
          </a:xfrm>
        </p:grpSpPr>
        <p:sp>
          <p:nvSpPr>
            <p:cNvPr id="32108" name="원호 321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09" name="원호 321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10" name="원호 321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11" name="원호 321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12" name="직선 연결선 321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13" name="직선 연결선 321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14" name="직선 연결선 321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15" name="직선 연결선 321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16" name="원호 321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17" name="원호 321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18" name="원호 321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19" name="원호 321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20" name="직선 연결선 321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21" name="직선 연결선 321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22" name="직선 연결선 321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23" name="직선 연결선 321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24" name="원호 321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25" name="원호 321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26" name="원호 321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27" name="원호 321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28" name="직선 연결선 321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29" name="직선 연결선 321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30" name="직선 연결선 321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31" name="직선 연결선 321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8" name="그룹 32057"/>
          <p:cNvGrpSpPr/>
          <p:nvPr/>
        </p:nvGrpSpPr>
        <p:grpSpPr>
          <a:xfrm>
            <a:off x="6638760" y="4896000"/>
            <a:ext cx="114840" cy="215280"/>
            <a:chOff x="4402800" y="3574800"/>
            <a:chExt cx="1148400" cy="2152800"/>
          </a:xfrm>
        </p:grpSpPr>
        <p:sp>
          <p:nvSpPr>
            <p:cNvPr id="32084" name="원호 320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85" name="원호 320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86" name="원호 320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87" name="원호 320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088" name="직선 연결선 320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89" name="직선 연결선 320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90" name="직선 연결선 320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91" name="직선 연결선 320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092" name="원호 320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93" name="원호 320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94" name="원호 320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95" name="원호 320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096" name="직선 연결선 320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97" name="직선 연결선 320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98" name="직선 연결선 320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99" name="직선 연결선 320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00" name="원호 320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01" name="원호 321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02" name="원호 321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103" name="원호 321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104" name="직선 연결선 321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05" name="직선 연결선 321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06" name="직선 연결선 321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107" name="직선 연결선 321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059" name="그룹 32058"/>
          <p:cNvGrpSpPr/>
          <p:nvPr/>
        </p:nvGrpSpPr>
        <p:grpSpPr>
          <a:xfrm>
            <a:off x="6753960" y="4896000"/>
            <a:ext cx="114840" cy="215280"/>
            <a:chOff x="4402800" y="3574800"/>
            <a:chExt cx="1148400" cy="2152800"/>
          </a:xfrm>
        </p:grpSpPr>
        <p:sp>
          <p:nvSpPr>
            <p:cNvPr id="32060" name="원호 320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61" name="원호 320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62" name="원호 320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63" name="원호 320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064" name="직선 연결선 320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65" name="직선 연결선 320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66" name="직선 연결선 320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67" name="직선 연결선 320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068" name="원호 320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69" name="원호 320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70" name="원호 320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71" name="원호 320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072" name="직선 연결선 320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73" name="직선 연결선 320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74" name="직선 연결선 320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75" name="직선 연결선 320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076" name="원호 320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77" name="원호 320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78" name="원호 320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079" name="원호 320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2080" name="직선 연결선 320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81" name="직선 연결선 320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82" name="직선 연결선 320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083" name="직선 연결선 320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5" name="그룹 30404"/>
          <p:cNvGrpSpPr/>
          <p:nvPr/>
        </p:nvGrpSpPr>
        <p:grpSpPr>
          <a:xfrm>
            <a:off x="6062760" y="5112000"/>
            <a:ext cx="114840" cy="215280"/>
            <a:chOff x="4402800" y="3574800"/>
            <a:chExt cx="1148400" cy="2152800"/>
          </a:xfrm>
        </p:grpSpPr>
        <p:sp>
          <p:nvSpPr>
            <p:cNvPr id="31756" name="원호 317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57" name="원호 317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58" name="원호 317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59" name="원호 317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60" name="직선 연결선 317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61" name="직선 연결선 317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62" name="직선 연결선 317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63" name="직선 연결선 317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64" name="원호 317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65" name="원호 317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66" name="원호 317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67" name="원호 317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68" name="직선 연결선 317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69" name="직선 연결선 317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70" name="직선 연결선 317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71" name="직선 연결선 317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72" name="원호 317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73" name="원호 317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74" name="원호 317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75" name="원호 317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76" name="직선 연결선 317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77" name="직선 연결선 317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78" name="직선 연결선 317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79" name="직선 연결선 317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6" name="그룹 30405"/>
          <p:cNvGrpSpPr/>
          <p:nvPr/>
        </p:nvGrpSpPr>
        <p:grpSpPr>
          <a:xfrm>
            <a:off x="6177960" y="5112000"/>
            <a:ext cx="114840" cy="215280"/>
            <a:chOff x="4402800" y="3574800"/>
            <a:chExt cx="1148400" cy="2152800"/>
          </a:xfrm>
        </p:grpSpPr>
        <p:sp>
          <p:nvSpPr>
            <p:cNvPr id="31732" name="원호 317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33" name="원호 317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34" name="원호 317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35" name="원호 317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36" name="직선 연결선 317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37" name="직선 연결선 317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38" name="직선 연결선 317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39" name="직선 연결선 317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40" name="원호 317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41" name="원호 317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42" name="원호 317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43" name="원호 317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44" name="직선 연결선 317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45" name="직선 연결선 317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46" name="직선 연결선 317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47" name="직선 연결선 317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48" name="원호 317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49" name="원호 317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50" name="원호 317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51" name="원호 317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52" name="직선 연결선 317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53" name="직선 연결선 317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54" name="직선 연결선 317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55" name="직선 연결선 317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7" name="그룹 30406"/>
          <p:cNvGrpSpPr/>
          <p:nvPr/>
        </p:nvGrpSpPr>
        <p:grpSpPr>
          <a:xfrm>
            <a:off x="6293160" y="5112000"/>
            <a:ext cx="114840" cy="215280"/>
            <a:chOff x="4402800" y="3574800"/>
            <a:chExt cx="1148400" cy="2152800"/>
          </a:xfrm>
        </p:grpSpPr>
        <p:sp>
          <p:nvSpPr>
            <p:cNvPr id="31708" name="원호 317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09" name="원호 317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10" name="원호 317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11" name="원호 317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12" name="직선 연결선 317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13" name="직선 연결선 317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14" name="직선 연결선 317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15" name="직선 연결선 317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16" name="원호 317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17" name="원호 317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18" name="원호 317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19" name="원호 317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20" name="직선 연결선 317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21" name="직선 연결선 317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22" name="직선 연결선 317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23" name="직선 연결선 317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24" name="원호 317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25" name="원호 317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26" name="원호 317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27" name="원호 317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28" name="직선 연결선 317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29" name="직선 연결선 317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30" name="직선 연결선 317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31" name="직선 연결선 317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8" name="그룹 30407"/>
          <p:cNvGrpSpPr/>
          <p:nvPr/>
        </p:nvGrpSpPr>
        <p:grpSpPr>
          <a:xfrm>
            <a:off x="6408360" y="5112000"/>
            <a:ext cx="114840" cy="215280"/>
            <a:chOff x="4402800" y="3574800"/>
            <a:chExt cx="1148400" cy="2152800"/>
          </a:xfrm>
        </p:grpSpPr>
        <p:sp>
          <p:nvSpPr>
            <p:cNvPr id="31684" name="원호 316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85" name="원호 316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86" name="원호 316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87" name="원호 316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88" name="직선 연결선 316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89" name="직선 연결선 316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90" name="직선 연결선 316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91" name="직선 연결선 316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92" name="원호 316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93" name="원호 316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94" name="원호 316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95" name="원호 316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96" name="직선 연결선 316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97" name="직선 연결선 316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98" name="직선 연결선 316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99" name="직선 연결선 316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700" name="원호 316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01" name="원호 317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02" name="원호 317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703" name="원호 317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704" name="직선 연결선 317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05" name="직선 연결선 317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06" name="직선 연결선 317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707" name="직선 연결선 317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09" name="그룹 30408"/>
          <p:cNvGrpSpPr/>
          <p:nvPr/>
        </p:nvGrpSpPr>
        <p:grpSpPr>
          <a:xfrm>
            <a:off x="6523560" y="5112000"/>
            <a:ext cx="114840" cy="215280"/>
            <a:chOff x="4402800" y="3574800"/>
            <a:chExt cx="1148400" cy="2152800"/>
          </a:xfrm>
        </p:grpSpPr>
        <p:sp>
          <p:nvSpPr>
            <p:cNvPr id="31660" name="원호 316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61" name="원호 316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62" name="원호 316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63" name="원호 316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64" name="직선 연결선 316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65" name="직선 연결선 316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66" name="직선 연결선 316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67" name="직선 연결선 316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68" name="원호 316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69" name="원호 316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70" name="원호 316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71" name="원호 316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72" name="직선 연결선 316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73" name="직선 연결선 316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74" name="직선 연결선 316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75" name="직선 연결선 316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76" name="원호 316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77" name="원호 316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78" name="원호 316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79" name="원호 316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80" name="직선 연결선 316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81" name="직선 연결선 316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82" name="직선 연결선 316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83" name="직선 연결선 316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0" name="그룹 30409"/>
          <p:cNvGrpSpPr/>
          <p:nvPr/>
        </p:nvGrpSpPr>
        <p:grpSpPr>
          <a:xfrm>
            <a:off x="6638760" y="5112000"/>
            <a:ext cx="114840" cy="215280"/>
            <a:chOff x="4402800" y="3574800"/>
            <a:chExt cx="1148400" cy="2152800"/>
          </a:xfrm>
        </p:grpSpPr>
        <p:sp>
          <p:nvSpPr>
            <p:cNvPr id="31636" name="원호 3163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37" name="원호 3163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38" name="원호 3163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39" name="원호 3163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40" name="직선 연결선 3163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41" name="직선 연결선 3164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42" name="직선 연결선 3164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43" name="직선 연결선 3164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44" name="원호 3164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45" name="원호 3164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46" name="원호 3164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47" name="원호 3164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48" name="직선 연결선 3164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49" name="직선 연결선 3164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50" name="직선 연결선 3164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51" name="직선 연결선 3165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52" name="원호 3165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53" name="원호 3165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54" name="원호 3165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55" name="원호 3165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56" name="직선 연결선 3165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57" name="직선 연결선 3165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58" name="직선 연결선 3165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59" name="직선 연결선 3165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11" name="그룹 30410"/>
          <p:cNvGrpSpPr/>
          <p:nvPr/>
        </p:nvGrpSpPr>
        <p:grpSpPr>
          <a:xfrm>
            <a:off x="6753960" y="5112000"/>
            <a:ext cx="114840" cy="215280"/>
            <a:chOff x="4402800" y="3574800"/>
            <a:chExt cx="1148400" cy="2152800"/>
          </a:xfrm>
        </p:grpSpPr>
        <p:sp>
          <p:nvSpPr>
            <p:cNvPr id="31612" name="원호 316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13" name="원호 316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14" name="원호 316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15" name="원호 316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16" name="직선 연결선 316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17" name="직선 연결선 316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18" name="직선 연결선 316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19" name="직선 연결선 316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20" name="원호 316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21" name="원호 316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22" name="원호 316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23" name="원호 316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24" name="직선 연결선 316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25" name="직선 연결선 316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26" name="직선 연결선 316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27" name="직선 연결선 316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628" name="원호 316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29" name="원호 316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30" name="원호 316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631" name="원호 316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632" name="직선 연결선 316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33" name="직선 연결선 316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34" name="직선 연결선 316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635" name="직선 연결선 316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1" name="그룹 30420"/>
          <p:cNvGrpSpPr/>
          <p:nvPr/>
        </p:nvGrpSpPr>
        <p:grpSpPr>
          <a:xfrm>
            <a:off x="6062760" y="5328000"/>
            <a:ext cx="114840" cy="215280"/>
            <a:chOff x="4402800" y="3574800"/>
            <a:chExt cx="1148400" cy="2152800"/>
          </a:xfrm>
        </p:grpSpPr>
        <p:sp>
          <p:nvSpPr>
            <p:cNvPr id="31372" name="원호 313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73" name="원호 313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74" name="원호 313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75" name="원호 313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76" name="직선 연결선 313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77" name="직선 연결선 313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78" name="직선 연결선 313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79" name="직선 연결선 313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80" name="원호 313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81" name="원호 313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82" name="원호 313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83" name="원호 313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84" name="직선 연결선 313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85" name="직선 연결선 313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86" name="직선 연결선 313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87" name="직선 연결선 313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88" name="원호 313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89" name="원호 313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90" name="원호 313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91" name="원호 313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92" name="직선 연결선 313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93" name="직선 연결선 313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94" name="직선 연결선 313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95" name="직선 연결선 313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2" name="그룹 30421"/>
          <p:cNvGrpSpPr/>
          <p:nvPr/>
        </p:nvGrpSpPr>
        <p:grpSpPr>
          <a:xfrm>
            <a:off x="6177960" y="5328000"/>
            <a:ext cx="114840" cy="215280"/>
            <a:chOff x="4402800" y="3574800"/>
            <a:chExt cx="1148400" cy="2152800"/>
          </a:xfrm>
        </p:grpSpPr>
        <p:sp>
          <p:nvSpPr>
            <p:cNvPr id="31348" name="원호 313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49" name="원호 313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50" name="원호 313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51" name="원호 313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52" name="직선 연결선 313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53" name="직선 연결선 313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54" name="직선 연결선 313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55" name="직선 연결선 313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56" name="원호 313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57" name="원호 313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58" name="원호 313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59" name="원호 313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60" name="직선 연결선 313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61" name="직선 연결선 313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62" name="직선 연결선 313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63" name="직선 연결선 313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64" name="원호 313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65" name="원호 313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66" name="원호 313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67" name="원호 313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68" name="직선 연결선 313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69" name="직선 연결선 313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70" name="직선 연결선 313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71" name="직선 연결선 313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3" name="그룹 30422"/>
          <p:cNvGrpSpPr/>
          <p:nvPr/>
        </p:nvGrpSpPr>
        <p:grpSpPr>
          <a:xfrm>
            <a:off x="6293160" y="5328000"/>
            <a:ext cx="114840" cy="215280"/>
            <a:chOff x="4402800" y="3574800"/>
            <a:chExt cx="1148400" cy="2152800"/>
          </a:xfrm>
        </p:grpSpPr>
        <p:sp>
          <p:nvSpPr>
            <p:cNvPr id="31324" name="원호 313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25" name="원호 313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26" name="원호 313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27" name="원호 313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28" name="직선 연결선 313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29" name="직선 연결선 313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30" name="직선 연결선 313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31" name="직선 연결선 313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32" name="원호 313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33" name="원호 313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34" name="원호 313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35" name="원호 313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36" name="직선 연결선 313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37" name="직선 연결선 313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38" name="직선 연결선 313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39" name="직선 연결선 313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40" name="원호 313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41" name="원호 313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42" name="원호 313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43" name="원호 313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44" name="직선 연결선 313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45" name="직선 연결선 313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46" name="직선 연결선 313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47" name="직선 연결선 313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4" name="그룹 30423"/>
          <p:cNvGrpSpPr/>
          <p:nvPr/>
        </p:nvGrpSpPr>
        <p:grpSpPr>
          <a:xfrm>
            <a:off x="6408360" y="5328000"/>
            <a:ext cx="114840" cy="215280"/>
            <a:chOff x="4402800" y="3574800"/>
            <a:chExt cx="1148400" cy="2152800"/>
          </a:xfrm>
        </p:grpSpPr>
        <p:sp>
          <p:nvSpPr>
            <p:cNvPr id="31300" name="원호 312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01" name="원호 313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02" name="원호 313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03" name="원호 313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04" name="직선 연결선 313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05" name="직선 연결선 313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06" name="직선 연결선 313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07" name="직선 연결선 313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08" name="원호 313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09" name="원호 313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10" name="원호 313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11" name="원호 313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12" name="직선 연결선 313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13" name="직선 연결선 313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14" name="직선 연결선 313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15" name="직선 연결선 313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316" name="원호 313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17" name="원호 313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18" name="원호 313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319" name="원호 313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320" name="직선 연결선 313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21" name="직선 연결선 313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22" name="직선 연결선 313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323" name="직선 연결선 313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5" name="그룹 30424"/>
          <p:cNvGrpSpPr/>
          <p:nvPr/>
        </p:nvGrpSpPr>
        <p:grpSpPr>
          <a:xfrm>
            <a:off x="6523560" y="5328000"/>
            <a:ext cx="114840" cy="215280"/>
            <a:chOff x="4402800" y="3574800"/>
            <a:chExt cx="1148400" cy="2152800"/>
          </a:xfrm>
        </p:grpSpPr>
        <p:sp>
          <p:nvSpPr>
            <p:cNvPr id="31276" name="원호 312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77" name="원호 312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78" name="원호 312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79" name="원호 312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80" name="직선 연결선 312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81" name="직선 연결선 312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82" name="직선 연결선 312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83" name="직선 연결선 312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84" name="원호 312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85" name="원호 312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86" name="원호 312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87" name="원호 312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88" name="직선 연결선 312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89" name="직선 연결선 312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90" name="직선 연결선 312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91" name="직선 연결선 312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92" name="원호 312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93" name="원호 312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94" name="원호 312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95" name="원호 312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96" name="직선 연결선 312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97" name="직선 연결선 312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98" name="직선 연결선 312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99" name="직선 연결선 312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6" name="그룹 30425"/>
          <p:cNvGrpSpPr/>
          <p:nvPr/>
        </p:nvGrpSpPr>
        <p:grpSpPr>
          <a:xfrm>
            <a:off x="6638760" y="5328000"/>
            <a:ext cx="114840" cy="215280"/>
            <a:chOff x="4402800" y="3574800"/>
            <a:chExt cx="1148400" cy="2152800"/>
          </a:xfrm>
        </p:grpSpPr>
        <p:sp>
          <p:nvSpPr>
            <p:cNvPr id="31252" name="원호 312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53" name="원호 312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54" name="원호 312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55" name="원호 312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56" name="직선 연결선 312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57" name="직선 연결선 312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58" name="직선 연결선 312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59" name="직선 연결선 312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60" name="원호 312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61" name="원호 312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62" name="원호 312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63" name="원호 312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64" name="직선 연결선 312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65" name="직선 연결선 312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66" name="직선 연결선 312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67" name="직선 연결선 312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68" name="원호 312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69" name="원호 312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70" name="원호 312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71" name="원호 312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72" name="직선 연결선 312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73" name="직선 연결선 312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74" name="직선 연결선 312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75" name="직선 연결선 312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7" name="그룹 30426"/>
          <p:cNvGrpSpPr/>
          <p:nvPr/>
        </p:nvGrpSpPr>
        <p:grpSpPr>
          <a:xfrm>
            <a:off x="6753960" y="5328000"/>
            <a:ext cx="114840" cy="215280"/>
            <a:chOff x="4402800" y="3574800"/>
            <a:chExt cx="1148400" cy="2152800"/>
          </a:xfrm>
        </p:grpSpPr>
        <p:sp>
          <p:nvSpPr>
            <p:cNvPr id="31228" name="원호 312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29" name="원호 312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30" name="원호 312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31" name="원호 312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32" name="직선 연결선 312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33" name="직선 연결선 312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34" name="직선 연결선 312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35" name="직선 연결선 312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36" name="원호 312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37" name="원호 312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38" name="원호 312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39" name="원호 312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40" name="직선 연결선 312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41" name="직선 연결선 312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42" name="직선 연결선 312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43" name="직선 연결선 312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44" name="원호 312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45" name="원호 312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46" name="원호 312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47" name="원호 312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48" name="직선 연결선 312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49" name="직선 연결선 312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50" name="직선 연결선 312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51" name="직선 연결선 312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8" name="그룹 30427"/>
          <p:cNvGrpSpPr/>
          <p:nvPr/>
        </p:nvGrpSpPr>
        <p:grpSpPr>
          <a:xfrm>
            <a:off x="5025600" y="5544000"/>
            <a:ext cx="114840" cy="215280"/>
            <a:chOff x="4402800" y="3574800"/>
            <a:chExt cx="1148400" cy="2152800"/>
          </a:xfrm>
        </p:grpSpPr>
        <p:sp>
          <p:nvSpPr>
            <p:cNvPr id="31204" name="원호 312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05" name="원호 312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06" name="원호 312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07" name="원호 312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08" name="직선 연결선 312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09" name="직선 연결선 312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10" name="직선 연결선 312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11" name="직선 연결선 312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12" name="원호 312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13" name="원호 312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14" name="원호 312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15" name="원호 312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16" name="직선 연결선 312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17" name="직선 연결선 312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18" name="직선 연결선 312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19" name="직선 연결선 312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20" name="원호 312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21" name="원호 312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22" name="원호 312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223" name="원호 312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24" name="직선 연결선 312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25" name="직선 연결선 312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26" name="직선 연결선 312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27" name="직선 연결선 312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29" name="그룹 30428"/>
          <p:cNvGrpSpPr/>
          <p:nvPr/>
        </p:nvGrpSpPr>
        <p:grpSpPr>
          <a:xfrm>
            <a:off x="5140800" y="5544000"/>
            <a:ext cx="114840" cy="215280"/>
            <a:chOff x="4402800" y="3574800"/>
            <a:chExt cx="1148400" cy="2152800"/>
          </a:xfrm>
        </p:grpSpPr>
        <p:sp>
          <p:nvSpPr>
            <p:cNvPr id="31180" name="원호 311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81" name="원호 311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82" name="원호 311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83" name="원호 311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84" name="직선 연결선 311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85" name="직선 연결선 311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86" name="직선 연결선 311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87" name="직선 연결선 311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88" name="원호 311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89" name="원호 311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90" name="원호 311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91" name="원호 311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92" name="직선 연결선 311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93" name="직선 연결선 311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94" name="직선 연결선 311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95" name="직선 연결선 311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96" name="원호 311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97" name="원호 311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98" name="원호 311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99" name="원호 311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200" name="직선 연결선 311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01" name="직선 연결선 312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02" name="직선 연결선 312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203" name="직선 연결선 312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0" name="그룹 30429"/>
          <p:cNvGrpSpPr/>
          <p:nvPr/>
        </p:nvGrpSpPr>
        <p:grpSpPr>
          <a:xfrm>
            <a:off x="5256000" y="5544000"/>
            <a:ext cx="114840" cy="215280"/>
            <a:chOff x="4402800" y="3574800"/>
            <a:chExt cx="1148400" cy="2152800"/>
          </a:xfrm>
        </p:grpSpPr>
        <p:sp>
          <p:nvSpPr>
            <p:cNvPr id="31156" name="원호 311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57" name="원호 311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58" name="원호 311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59" name="원호 311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60" name="직선 연결선 311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61" name="직선 연결선 311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62" name="직선 연결선 311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63" name="직선 연결선 311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64" name="원호 311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65" name="원호 311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66" name="원호 311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67" name="원호 311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68" name="직선 연결선 311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69" name="직선 연결선 311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70" name="직선 연결선 311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71" name="직선 연결선 311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72" name="원호 311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73" name="원호 311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74" name="원호 311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75" name="원호 311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76" name="직선 연결선 311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77" name="직선 연결선 311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78" name="직선 연결선 311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79" name="직선 연결선 311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1" name="그룹 30430"/>
          <p:cNvGrpSpPr/>
          <p:nvPr/>
        </p:nvGrpSpPr>
        <p:grpSpPr>
          <a:xfrm>
            <a:off x="5371200" y="5544000"/>
            <a:ext cx="114840" cy="215280"/>
            <a:chOff x="4402800" y="3574800"/>
            <a:chExt cx="1148400" cy="2152800"/>
          </a:xfrm>
        </p:grpSpPr>
        <p:sp>
          <p:nvSpPr>
            <p:cNvPr id="31132" name="원호 311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33" name="원호 311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34" name="원호 311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35" name="원호 311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36" name="직선 연결선 311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37" name="직선 연결선 311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38" name="직선 연결선 311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39" name="직선 연결선 311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40" name="원호 311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41" name="원호 311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42" name="원호 311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43" name="원호 311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44" name="직선 연결선 311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45" name="직선 연결선 311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46" name="직선 연결선 311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47" name="직선 연결선 311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48" name="원호 311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49" name="원호 311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50" name="원호 311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51" name="원호 311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52" name="직선 연결선 311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53" name="직선 연결선 311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54" name="직선 연결선 311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55" name="직선 연결선 311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2" name="그룹 30431"/>
          <p:cNvGrpSpPr/>
          <p:nvPr/>
        </p:nvGrpSpPr>
        <p:grpSpPr>
          <a:xfrm>
            <a:off x="5486400" y="5544000"/>
            <a:ext cx="114840" cy="215280"/>
            <a:chOff x="4402800" y="3574800"/>
            <a:chExt cx="1148400" cy="2152800"/>
          </a:xfrm>
        </p:grpSpPr>
        <p:sp>
          <p:nvSpPr>
            <p:cNvPr id="31108" name="원호 311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09" name="원호 311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10" name="원호 311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11" name="원호 311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12" name="직선 연결선 311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13" name="직선 연결선 311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14" name="직선 연결선 311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15" name="직선 연결선 311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16" name="원호 311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17" name="원호 311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18" name="원호 311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19" name="원호 311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20" name="직선 연결선 311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21" name="직선 연결선 311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22" name="직선 연결선 311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23" name="직선 연결선 311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24" name="원호 311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25" name="원호 311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26" name="원호 311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27" name="원호 311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28" name="직선 연결선 311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29" name="직선 연결선 311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30" name="직선 연결선 311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31" name="직선 연결선 311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3" name="그룹 30432"/>
          <p:cNvGrpSpPr/>
          <p:nvPr/>
        </p:nvGrpSpPr>
        <p:grpSpPr>
          <a:xfrm>
            <a:off x="5601600" y="5544000"/>
            <a:ext cx="114840" cy="215280"/>
            <a:chOff x="4402800" y="3574800"/>
            <a:chExt cx="1148400" cy="2152800"/>
          </a:xfrm>
        </p:grpSpPr>
        <p:sp>
          <p:nvSpPr>
            <p:cNvPr id="31084" name="원호 310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85" name="원호 310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86" name="원호 310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87" name="원호 310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88" name="직선 연결선 310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89" name="직선 연결선 310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90" name="직선 연결선 310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91" name="직선 연결선 310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92" name="원호 310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93" name="원호 310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94" name="원호 310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95" name="원호 310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96" name="직선 연결선 310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97" name="직선 연결선 310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98" name="직선 연결선 310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99" name="직선 연결선 310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100" name="원호 310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01" name="원호 311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02" name="원호 311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103" name="원호 311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104" name="직선 연결선 311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05" name="직선 연결선 311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06" name="직선 연결선 311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107" name="직선 연결선 311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4" name="그룹 30433"/>
          <p:cNvGrpSpPr/>
          <p:nvPr/>
        </p:nvGrpSpPr>
        <p:grpSpPr>
          <a:xfrm>
            <a:off x="5716800" y="5544000"/>
            <a:ext cx="114840" cy="215280"/>
            <a:chOff x="4402800" y="3574800"/>
            <a:chExt cx="1148400" cy="2152800"/>
          </a:xfrm>
        </p:grpSpPr>
        <p:sp>
          <p:nvSpPr>
            <p:cNvPr id="31060" name="원호 310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61" name="원호 310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62" name="원호 310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63" name="원호 310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64" name="직선 연결선 310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65" name="직선 연결선 310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66" name="직선 연결선 310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67" name="직선 연결선 310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68" name="원호 310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69" name="원호 310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70" name="원호 310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71" name="원호 310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72" name="직선 연결선 310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73" name="직선 연결선 310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74" name="직선 연결선 310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75" name="직선 연결선 310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76" name="원호 310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77" name="원호 310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78" name="원호 310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79" name="원호 310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80" name="직선 연결선 310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81" name="직선 연결선 310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82" name="직선 연결선 310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83" name="직선 연결선 310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5" name="그룹 30434"/>
          <p:cNvGrpSpPr/>
          <p:nvPr/>
        </p:nvGrpSpPr>
        <p:grpSpPr>
          <a:xfrm>
            <a:off x="5832000" y="5544000"/>
            <a:ext cx="114840" cy="215280"/>
            <a:chOff x="4402800" y="3574800"/>
            <a:chExt cx="1148400" cy="2152800"/>
          </a:xfrm>
        </p:grpSpPr>
        <p:sp>
          <p:nvSpPr>
            <p:cNvPr id="31036" name="원호 3103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37" name="원호 3103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38" name="원호 3103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39" name="원호 3103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40" name="직선 연결선 3103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41" name="직선 연결선 3104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42" name="직선 연결선 3104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43" name="직선 연결선 3104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44" name="원호 3104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45" name="원호 3104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46" name="원호 3104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47" name="원호 3104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48" name="직선 연결선 3104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49" name="직선 연결선 3104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50" name="직선 연결선 3104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51" name="직선 연결선 3105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52" name="원호 3105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53" name="원호 3105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54" name="원호 3105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55" name="원호 3105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56" name="직선 연결선 3105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57" name="직선 연결선 3105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58" name="직선 연결선 3105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59" name="직선 연결선 3105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6" name="그룹 30435"/>
          <p:cNvGrpSpPr/>
          <p:nvPr/>
        </p:nvGrpSpPr>
        <p:grpSpPr>
          <a:xfrm>
            <a:off x="5947560" y="5544000"/>
            <a:ext cx="114840" cy="215280"/>
            <a:chOff x="4402800" y="3574800"/>
            <a:chExt cx="1148400" cy="2152800"/>
          </a:xfrm>
        </p:grpSpPr>
        <p:sp>
          <p:nvSpPr>
            <p:cNvPr id="31012" name="원호 3101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13" name="원호 3101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14" name="원호 3101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15" name="원호 3101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16" name="직선 연결선 3101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17" name="직선 연결선 3101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18" name="직선 연결선 3101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19" name="직선 연결선 3101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20" name="원호 3101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21" name="원호 3102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22" name="원호 3102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23" name="원호 3102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24" name="직선 연결선 3102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25" name="직선 연결선 3102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26" name="직선 연결선 3102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27" name="직선 연결선 3102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28" name="원호 3102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29" name="원호 3102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30" name="원호 3102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31" name="원호 3103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32" name="직선 연결선 3103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33" name="직선 연결선 3103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34" name="직선 연결선 3103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35" name="직선 연결선 3103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7" name="그룹 30436"/>
          <p:cNvGrpSpPr/>
          <p:nvPr/>
        </p:nvGrpSpPr>
        <p:grpSpPr>
          <a:xfrm>
            <a:off x="6062760" y="5544000"/>
            <a:ext cx="114840" cy="215280"/>
            <a:chOff x="4402800" y="3574800"/>
            <a:chExt cx="1148400" cy="2152800"/>
          </a:xfrm>
        </p:grpSpPr>
        <p:sp>
          <p:nvSpPr>
            <p:cNvPr id="30988" name="원호 3098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89" name="원호 3098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90" name="원호 3098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91" name="원호 3099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92" name="직선 연결선 3099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93" name="직선 연결선 3099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94" name="직선 연결선 3099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95" name="직선 연결선 3099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96" name="원호 3099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97" name="원호 3099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98" name="원호 3099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99" name="원호 3099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00" name="직선 연결선 3099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01" name="직선 연결선 3100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02" name="직선 연결선 3100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03" name="직선 연결선 3100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004" name="원호 3100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05" name="원호 3100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06" name="원호 3100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007" name="원호 3100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1008" name="직선 연결선 3100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09" name="직선 연결선 3100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10" name="직선 연결선 3100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011" name="직선 연결선 3101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8" name="그룹 30437"/>
          <p:cNvGrpSpPr/>
          <p:nvPr/>
        </p:nvGrpSpPr>
        <p:grpSpPr>
          <a:xfrm>
            <a:off x="6177960" y="5544000"/>
            <a:ext cx="114840" cy="215280"/>
            <a:chOff x="4402800" y="3574800"/>
            <a:chExt cx="1148400" cy="2152800"/>
          </a:xfrm>
        </p:grpSpPr>
        <p:sp>
          <p:nvSpPr>
            <p:cNvPr id="30964" name="원호 3096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65" name="원호 3096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66" name="원호 3096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67" name="원호 3096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68" name="직선 연결선 3096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69" name="직선 연결선 3096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70" name="직선 연결선 3096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71" name="직선 연결선 3097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72" name="원호 3097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73" name="원호 3097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74" name="원호 3097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75" name="원호 3097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76" name="직선 연결선 3097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77" name="직선 연결선 3097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78" name="직선 연결선 3097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79" name="직선 연결선 3097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80" name="원호 3097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81" name="원호 3098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82" name="원호 3098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83" name="원호 3098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84" name="직선 연결선 3098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85" name="직선 연결선 3098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86" name="직선 연결선 3098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87" name="직선 연결선 3098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39" name="그룹 30438"/>
          <p:cNvGrpSpPr/>
          <p:nvPr/>
        </p:nvGrpSpPr>
        <p:grpSpPr>
          <a:xfrm>
            <a:off x="6293160" y="5544000"/>
            <a:ext cx="114840" cy="215280"/>
            <a:chOff x="4402800" y="3574800"/>
            <a:chExt cx="1148400" cy="2152800"/>
          </a:xfrm>
        </p:grpSpPr>
        <p:sp>
          <p:nvSpPr>
            <p:cNvPr id="30940" name="원호 3093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41" name="원호 3094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42" name="원호 3094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43" name="원호 3094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44" name="직선 연결선 3094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45" name="직선 연결선 3094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46" name="직선 연결선 3094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47" name="직선 연결선 3094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48" name="원호 3094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49" name="원호 3094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50" name="원호 3094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51" name="원호 3095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52" name="직선 연결선 3095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53" name="직선 연결선 3095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54" name="직선 연결선 3095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55" name="직선 연결선 3095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56" name="원호 3095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57" name="원호 3095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58" name="원호 3095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59" name="원호 3095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60" name="직선 연결선 3095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61" name="직선 연결선 3096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62" name="직선 연결선 3096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63" name="직선 연결선 3096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0" name="그룹 30439"/>
          <p:cNvGrpSpPr/>
          <p:nvPr/>
        </p:nvGrpSpPr>
        <p:grpSpPr>
          <a:xfrm>
            <a:off x="6408360" y="5544000"/>
            <a:ext cx="114840" cy="215280"/>
            <a:chOff x="4402800" y="3574800"/>
            <a:chExt cx="1148400" cy="2152800"/>
          </a:xfrm>
        </p:grpSpPr>
        <p:sp>
          <p:nvSpPr>
            <p:cNvPr id="30916" name="원호 3091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17" name="원호 3091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18" name="원호 3091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19" name="원호 3091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20" name="직선 연결선 3091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21" name="직선 연결선 3092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22" name="직선 연결선 3092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23" name="직선 연결선 3092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24" name="원호 3092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25" name="원호 3092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26" name="원호 3092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27" name="원호 3092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28" name="직선 연결선 3092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29" name="직선 연결선 3092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30" name="직선 연결선 3092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31" name="직선 연결선 3093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32" name="원호 3093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33" name="원호 3093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34" name="원호 3093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35" name="원호 3093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36" name="직선 연결선 3093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37" name="직선 연결선 3093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38" name="직선 연결선 3093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39" name="직선 연결선 3093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1" name="그룹 30440"/>
          <p:cNvGrpSpPr/>
          <p:nvPr/>
        </p:nvGrpSpPr>
        <p:grpSpPr>
          <a:xfrm>
            <a:off x="6523560" y="5544000"/>
            <a:ext cx="114840" cy="215280"/>
            <a:chOff x="4402800" y="3574800"/>
            <a:chExt cx="1148400" cy="2152800"/>
          </a:xfrm>
        </p:grpSpPr>
        <p:sp>
          <p:nvSpPr>
            <p:cNvPr id="30892" name="원호 3089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93" name="원호 3089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94" name="원호 3089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95" name="원호 3089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96" name="직선 연결선 3089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97" name="직선 연결선 3089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98" name="직선 연결선 3089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99" name="직선 연결선 3089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00" name="원호 3089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01" name="원호 3090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02" name="원호 3090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03" name="원호 3090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04" name="직선 연결선 3090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05" name="직선 연결선 3090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06" name="직선 연결선 3090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07" name="직선 연결선 3090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908" name="원호 3090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09" name="원호 3090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10" name="원호 3090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911" name="원호 3091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912" name="직선 연결선 3091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13" name="직선 연결선 3091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14" name="직선 연결선 3091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915" name="직선 연결선 3091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2" name="그룹 30441"/>
          <p:cNvGrpSpPr/>
          <p:nvPr/>
        </p:nvGrpSpPr>
        <p:grpSpPr>
          <a:xfrm>
            <a:off x="6638760" y="5544000"/>
            <a:ext cx="114840" cy="215280"/>
            <a:chOff x="4402800" y="3574800"/>
            <a:chExt cx="1148400" cy="2152800"/>
          </a:xfrm>
        </p:grpSpPr>
        <p:sp>
          <p:nvSpPr>
            <p:cNvPr id="30868" name="원호 3086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69" name="원호 3086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70" name="원호 3086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71" name="원호 3087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72" name="직선 연결선 3087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73" name="직선 연결선 3087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74" name="직선 연결선 3087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75" name="직선 연결선 3087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76" name="원호 3087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77" name="원호 3087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78" name="원호 3087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79" name="원호 3087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80" name="직선 연결선 3087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81" name="직선 연결선 3088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82" name="직선 연결선 3088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83" name="직선 연결선 3088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84" name="원호 3088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85" name="원호 3088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86" name="원호 3088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87" name="원호 3088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88" name="직선 연결선 3088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89" name="직선 연결선 3088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90" name="직선 연결선 3088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91" name="직선 연결선 3089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3" name="그룹 30442"/>
          <p:cNvGrpSpPr/>
          <p:nvPr/>
        </p:nvGrpSpPr>
        <p:grpSpPr>
          <a:xfrm>
            <a:off x="6753960" y="5544000"/>
            <a:ext cx="114840" cy="215280"/>
            <a:chOff x="4402800" y="3574800"/>
            <a:chExt cx="1148400" cy="2152800"/>
          </a:xfrm>
        </p:grpSpPr>
        <p:sp>
          <p:nvSpPr>
            <p:cNvPr id="30844" name="원호 3084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45" name="원호 3084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46" name="원호 3084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47" name="원호 3084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48" name="직선 연결선 3084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49" name="직선 연결선 3084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50" name="직선 연결선 3084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51" name="직선 연결선 3085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52" name="원호 3085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53" name="원호 3085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54" name="원호 3085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55" name="원호 3085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56" name="직선 연결선 3085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57" name="직선 연결선 3085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58" name="직선 연결선 3085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59" name="직선 연결선 3085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60" name="원호 3085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61" name="원호 3086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62" name="원호 3086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63" name="원호 3086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64" name="직선 연결선 3086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65" name="직선 연결선 3086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66" name="직선 연결선 3086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67" name="직선 연결선 3086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4" name="그룹 30443"/>
          <p:cNvGrpSpPr/>
          <p:nvPr/>
        </p:nvGrpSpPr>
        <p:grpSpPr>
          <a:xfrm>
            <a:off x="5025600" y="5760000"/>
            <a:ext cx="114840" cy="215280"/>
            <a:chOff x="4402800" y="3574800"/>
            <a:chExt cx="1148400" cy="2152800"/>
          </a:xfrm>
        </p:grpSpPr>
        <p:sp>
          <p:nvSpPr>
            <p:cNvPr id="30820" name="원호 3081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21" name="원호 3082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22" name="원호 3082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23" name="원호 3082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24" name="직선 연결선 3082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25" name="직선 연결선 3082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26" name="직선 연결선 3082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27" name="직선 연결선 3082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28" name="원호 3082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29" name="원호 3082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30" name="원호 3082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31" name="원호 3083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32" name="직선 연결선 3083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33" name="직선 연결선 3083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34" name="직선 연결선 3083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35" name="직선 연결선 3083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36" name="원호 3083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37" name="원호 3083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38" name="원호 3083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39" name="원호 3083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40" name="직선 연결선 3083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41" name="직선 연결선 3084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42" name="직선 연결선 3084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43" name="직선 연결선 3084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5" name="그룹 30444"/>
          <p:cNvGrpSpPr/>
          <p:nvPr/>
        </p:nvGrpSpPr>
        <p:grpSpPr>
          <a:xfrm>
            <a:off x="5140800" y="5760000"/>
            <a:ext cx="114840" cy="215280"/>
            <a:chOff x="4402800" y="3574800"/>
            <a:chExt cx="1148400" cy="2152800"/>
          </a:xfrm>
        </p:grpSpPr>
        <p:sp>
          <p:nvSpPr>
            <p:cNvPr id="30796" name="원호 3079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97" name="원호 3079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98" name="원호 3079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99" name="원호 3079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00" name="직선 연결선 3079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01" name="직선 연결선 3080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02" name="직선 연결선 3080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03" name="직선 연결선 3080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04" name="원호 3080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05" name="원호 3080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06" name="원호 3080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07" name="원호 3080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08" name="직선 연결선 3080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09" name="직선 연결선 3080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10" name="직선 연결선 3080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11" name="직선 연결선 3081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812" name="원호 3081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13" name="원호 3081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14" name="원호 3081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815" name="원호 3081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816" name="직선 연결선 3081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17" name="직선 연결선 3081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18" name="직선 연결선 3081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819" name="직선 연결선 3081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6" name="그룹 30445"/>
          <p:cNvGrpSpPr/>
          <p:nvPr/>
        </p:nvGrpSpPr>
        <p:grpSpPr>
          <a:xfrm>
            <a:off x="5256000" y="5760000"/>
            <a:ext cx="114840" cy="215280"/>
            <a:chOff x="4402800" y="3574800"/>
            <a:chExt cx="1148400" cy="2152800"/>
          </a:xfrm>
        </p:grpSpPr>
        <p:sp>
          <p:nvSpPr>
            <p:cNvPr id="30772" name="원호 3077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73" name="원호 3077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74" name="원호 3077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75" name="원호 3077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76" name="직선 연결선 3077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77" name="직선 연결선 3077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78" name="직선 연결선 3077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79" name="직선 연결선 3077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80" name="원호 3077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81" name="원호 3078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82" name="원호 3078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83" name="원호 3078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84" name="직선 연결선 3078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85" name="직선 연결선 3078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86" name="직선 연결선 3078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87" name="직선 연결선 3078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88" name="원호 3078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89" name="원호 3078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90" name="원호 3078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91" name="원호 3079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92" name="직선 연결선 3079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93" name="직선 연결선 3079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94" name="직선 연결선 3079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95" name="직선 연결선 3079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7" name="그룹 30446"/>
          <p:cNvGrpSpPr/>
          <p:nvPr/>
        </p:nvGrpSpPr>
        <p:grpSpPr>
          <a:xfrm>
            <a:off x="5371200" y="5760000"/>
            <a:ext cx="114840" cy="215280"/>
            <a:chOff x="4402800" y="3574800"/>
            <a:chExt cx="1148400" cy="2152800"/>
          </a:xfrm>
        </p:grpSpPr>
        <p:sp>
          <p:nvSpPr>
            <p:cNvPr id="30748" name="원호 3074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49" name="원호 3074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50" name="원호 3074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51" name="원호 3075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52" name="직선 연결선 3075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53" name="직선 연결선 3075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54" name="직선 연결선 3075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55" name="직선 연결선 3075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56" name="원호 3075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57" name="원호 3075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58" name="원호 3075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59" name="원호 3075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60" name="직선 연결선 3075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61" name="직선 연결선 3076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62" name="직선 연결선 3076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63" name="직선 연결선 3076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64" name="원호 3076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65" name="원호 3076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66" name="원호 3076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67" name="원호 3076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68" name="직선 연결선 3076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69" name="직선 연결선 3076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70" name="직선 연결선 3076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71" name="직선 연결선 3077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8" name="그룹 30447"/>
          <p:cNvGrpSpPr/>
          <p:nvPr/>
        </p:nvGrpSpPr>
        <p:grpSpPr>
          <a:xfrm>
            <a:off x="5486400" y="5760000"/>
            <a:ext cx="114840" cy="215280"/>
            <a:chOff x="4402800" y="3574800"/>
            <a:chExt cx="1148400" cy="2152800"/>
          </a:xfrm>
        </p:grpSpPr>
        <p:sp>
          <p:nvSpPr>
            <p:cNvPr id="30724" name="원호 3072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25" name="원호 3072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26" name="원호 3072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27" name="원호 3072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28" name="직선 연결선 3072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29" name="직선 연결선 3072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30" name="직선 연결선 3072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31" name="직선 연결선 3073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32" name="원호 3073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33" name="원호 3073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34" name="원호 3073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35" name="원호 3073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36" name="직선 연결선 3073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37" name="직선 연결선 3073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38" name="직선 연결선 3073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39" name="직선 연결선 3073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40" name="원호 3073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41" name="원호 3074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42" name="원호 3074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43" name="원호 3074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44" name="직선 연결선 3074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45" name="직선 연결선 3074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46" name="직선 연결선 3074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47" name="직선 연결선 3074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49" name="그룹 30448"/>
          <p:cNvGrpSpPr/>
          <p:nvPr/>
        </p:nvGrpSpPr>
        <p:grpSpPr>
          <a:xfrm>
            <a:off x="5601600" y="5760000"/>
            <a:ext cx="114840" cy="215280"/>
            <a:chOff x="4402800" y="3574800"/>
            <a:chExt cx="1148400" cy="2152800"/>
          </a:xfrm>
        </p:grpSpPr>
        <p:sp>
          <p:nvSpPr>
            <p:cNvPr id="30700" name="원호 3069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01" name="원호 3070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02" name="원호 3070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03" name="원호 3070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04" name="직선 연결선 3070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05" name="직선 연결선 3070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06" name="직선 연결선 3070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07" name="직선 연결선 3070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08" name="원호 3070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09" name="원호 3070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10" name="원호 3070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11" name="원호 3071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12" name="직선 연결선 3071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13" name="직선 연결선 3071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14" name="직선 연결선 3071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15" name="직선 연결선 3071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716" name="원호 3071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17" name="원호 3071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18" name="원호 3071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719" name="원호 3071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720" name="직선 연결선 3071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21" name="직선 연결선 3072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22" name="직선 연결선 3072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723" name="직선 연결선 3072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0" name="그룹 30449"/>
          <p:cNvGrpSpPr/>
          <p:nvPr/>
        </p:nvGrpSpPr>
        <p:grpSpPr>
          <a:xfrm>
            <a:off x="5716800" y="5760000"/>
            <a:ext cx="114840" cy="215280"/>
            <a:chOff x="4402800" y="3574800"/>
            <a:chExt cx="1148400" cy="2152800"/>
          </a:xfrm>
        </p:grpSpPr>
        <p:sp>
          <p:nvSpPr>
            <p:cNvPr id="30676" name="원호 3067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77" name="원호 3067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78" name="원호 3067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79" name="원호 3067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80" name="직선 연결선 3067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81" name="직선 연결선 3068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82" name="직선 연결선 3068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83" name="직선 연결선 3068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84" name="원호 3068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85" name="원호 3068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86" name="원호 3068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87" name="원호 3068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88" name="직선 연결선 3068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89" name="직선 연결선 3068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90" name="직선 연결선 3068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91" name="직선 연결선 3069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92" name="원호 3069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93" name="원호 3069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94" name="원호 3069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95" name="원호 3069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96" name="직선 연결선 3069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97" name="직선 연결선 3069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98" name="직선 연결선 3069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99" name="직선 연결선 3069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1" name="그룹 30450"/>
          <p:cNvGrpSpPr/>
          <p:nvPr/>
        </p:nvGrpSpPr>
        <p:grpSpPr>
          <a:xfrm>
            <a:off x="5832000" y="5760000"/>
            <a:ext cx="114840" cy="215280"/>
            <a:chOff x="4402800" y="3574800"/>
            <a:chExt cx="1148400" cy="2152800"/>
          </a:xfrm>
        </p:grpSpPr>
        <p:sp>
          <p:nvSpPr>
            <p:cNvPr id="30652" name="원호 3065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53" name="원호 3065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54" name="원호 3065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55" name="원호 3065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56" name="직선 연결선 3065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57" name="직선 연결선 3065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58" name="직선 연결선 3065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59" name="직선 연결선 3065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60" name="원호 3065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61" name="원호 3066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62" name="원호 3066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63" name="원호 3066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64" name="직선 연결선 3066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65" name="직선 연결선 3066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66" name="직선 연결선 3066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67" name="직선 연결선 3066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68" name="원호 3066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69" name="원호 3066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70" name="원호 3066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71" name="원호 3067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72" name="직선 연결선 3067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73" name="직선 연결선 3067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74" name="직선 연결선 3067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75" name="직선 연결선 3067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2" name="그룹 30451"/>
          <p:cNvGrpSpPr/>
          <p:nvPr/>
        </p:nvGrpSpPr>
        <p:grpSpPr>
          <a:xfrm>
            <a:off x="5947560" y="5760000"/>
            <a:ext cx="114840" cy="215280"/>
            <a:chOff x="4402800" y="3574800"/>
            <a:chExt cx="1148400" cy="2152800"/>
          </a:xfrm>
        </p:grpSpPr>
        <p:sp>
          <p:nvSpPr>
            <p:cNvPr id="30628" name="원호 3062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29" name="원호 3062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30" name="원호 3062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31" name="원호 3063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32" name="직선 연결선 3063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33" name="직선 연결선 3063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34" name="직선 연결선 3063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35" name="직선 연결선 3063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36" name="원호 3063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37" name="원호 3063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38" name="원호 3063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39" name="원호 3063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40" name="직선 연결선 3063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41" name="직선 연결선 3064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42" name="직선 연결선 3064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43" name="직선 연결선 3064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44" name="원호 3064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45" name="원호 3064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46" name="원호 3064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47" name="원호 3064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48" name="직선 연결선 3064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49" name="직선 연결선 3064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50" name="직선 연결선 3064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51" name="직선 연결선 3065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3" name="그룹 30452"/>
          <p:cNvGrpSpPr/>
          <p:nvPr/>
        </p:nvGrpSpPr>
        <p:grpSpPr>
          <a:xfrm>
            <a:off x="6062760" y="5760000"/>
            <a:ext cx="114840" cy="215280"/>
            <a:chOff x="4402800" y="3574800"/>
            <a:chExt cx="1148400" cy="2152800"/>
          </a:xfrm>
        </p:grpSpPr>
        <p:sp>
          <p:nvSpPr>
            <p:cNvPr id="30604" name="원호 3060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05" name="원호 3060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06" name="원호 3060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07" name="원호 3060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08" name="직선 연결선 3060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09" name="직선 연결선 3060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10" name="직선 연결선 3060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11" name="직선 연결선 3061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12" name="원호 3061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13" name="원호 3061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14" name="원호 3061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15" name="원호 3061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16" name="직선 연결선 3061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17" name="직선 연결선 3061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18" name="직선 연결선 3061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19" name="직선 연결선 3061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620" name="원호 3061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21" name="원호 3062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22" name="원호 3062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623" name="원호 3062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24" name="직선 연결선 3062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25" name="직선 연결선 3062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26" name="직선 연결선 3062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27" name="직선 연결선 3062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4" name="그룹 30453"/>
          <p:cNvGrpSpPr/>
          <p:nvPr/>
        </p:nvGrpSpPr>
        <p:grpSpPr>
          <a:xfrm>
            <a:off x="6177960" y="5760000"/>
            <a:ext cx="114840" cy="215280"/>
            <a:chOff x="4402800" y="3574800"/>
            <a:chExt cx="1148400" cy="2152800"/>
          </a:xfrm>
        </p:grpSpPr>
        <p:sp>
          <p:nvSpPr>
            <p:cNvPr id="30580" name="원호 3057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81" name="원호 3058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82" name="원호 3058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83" name="원호 3058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84" name="직선 연결선 3058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85" name="직선 연결선 3058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86" name="직선 연결선 3058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87" name="직선 연결선 3058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88" name="원호 3058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89" name="원호 3058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90" name="원호 3058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91" name="원호 3059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92" name="직선 연결선 3059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93" name="직선 연결선 3059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94" name="직선 연결선 3059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95" name="직선 연결선 3059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96" name="원호 3059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97" name="원호 3059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98" name="원호 3059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99" name="원호 3059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600" name="직선 연결선 3059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01" name="직선 연결선 3060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02" name="직선 연결선 3060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603" name="직선 연결선 3060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5" name="그룹 30454"/>
          <p:cNvGrpSpPr/>
          <p:nvPr/>
        </p:nvGrpSpPr>
        <p:grpSpPr>
          <a:xfrm>
            <a:off x="6293160" y="5760000"/>
            <a:ext cx="114840" cy="215280"/>
            <a:chOff x="4402800" y="3574800"/>
            <a:chExt cx="1148400" cy="2152800"/>
          </a:xfrm>
        </p:grpSpPr>
        <p:sp>
          <p:nvSpPr>
            <p:cNvPr id="30556" name="원호 30555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57" name="원호 30556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58" name="원호 30557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59" name="원호 30558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60" name="직선 연결선 30559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61" name="직선 연결선 30560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62" name="직선 연결선 30561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63" name="직선 연결선 30562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64" name="원호 30563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65" name="원호 30564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66" name="원호 30565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67" name="원호 30566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68" name="직선 연결선 30567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69" name="직선 연결선 30568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70" name="직선 연결선 30569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71" name="직선 연결선 30570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72" name="원호 30571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73" name="원호 30572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74" name="원호 30573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75" name="원호 30574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76" name="직선 연결선 30575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77" name="직선 연결선 30576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78" name="직선 연결선 30577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79" name="직선 연결선 30578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6" name="그룹 30455"/>
          <p:cNvGrpSpPr/>
          <p:nvPr/>
        </p:nvGrpSpPr>
        <p:grpSpPr>
          <a:xfrm>
            <a:off x="6408360" y="5760000"/>
            <a:ext cx="114840" cy="215280"/>
            <a:chOff x="4402800" y="3574800"/>
            <a:chExt cx="1148400" cy="2152800"/>
          </a:xfrm>
        </p:grpSpPr>
        <p:sp>
          <p:nvSpPr>
            <p:cNvPr id="30532" name="원호 30531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33" name="원호 30532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34" name="원호 30533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35" name="원호 30534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36" name="직선 연결선 30535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37" name="직선 연결선 30536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38" name="직선 연결선 30537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39" name="직선 연결선 30538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40" name="원호 30539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41" name="원호 30540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42" name="원호 30541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43" name="원호 30542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44" name="직선 연결선 30543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45" name="직선 연결선 30544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46" name="직선 연결선 30545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47" name="직선 연결선 30546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48" name="원호 30547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49" name="원호 30548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50" name="원호 30549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51" name="원호 30550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52" name="직선 연결선 30551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53" name="직선 연결선 30552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54" name="직선 연결선 30553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55" name="직선 연결선 30554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7" name="그룹 30456"/>
          <p:cNvGrpSpPr/>
          <p:nvPr/>
        </p:nvGrpSpPr>
        <p:grpSpPr>
          <a:xfrm>
            <a:off x="6523560" y="5760000"/>
            <a:ext cx="114840" cy="215280"/>
            <a:chOff x="4402800" y="3574800"/>
            <a:chExt cx="1148400" cy="2152800"/>
          </a:xfrm>
        </p:grpSpPr>
        <p:sp>
          <p:nvSpPr>
            <p:cNvPr id="30508" name="원호 30507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09" name="원호 30508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10" name="원호 30509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11" name="원호 30510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12" name="직선 연결선 30511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13" name="직선 연결선 30512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14" name="직선 연결선 30513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15" name="직선 연결선 30514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16" name="원호 30515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17" name="원호 30516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18" name="원호 30517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19" name="원호 30518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20" name="직선 연결선 30519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21" name="직선 연결선 30520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22" name="직선 연결선 30521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23" name="직선 연결선 30522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24" name="원호 30523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25" name="원호 30524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26" name="원호 30525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27" name="원호 30526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28" name="직선 연결선 30527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29" name="직선 연결선 30528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30" name="직선 연결선 30529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31" name="직선 연결선 30530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8" name="그룹 30457"/>
          <p:cNvGrpSpPr/>
          <p:nvPr/>
        </p:nvGrpSpPr>
        <p:grpSpPr>
          <a:xfrm>
            <a:off x="6638760" y="5760000"/>
            <a:ext cx="114840" cy="215280"/>
            <a:chOff x="4402800" y="3574800"/>
            <a:chExt cx="1148400" cy="2152800"/>
          </a:xfrm>
        </p:grpSpPr>
        <p:sp>
          <p:nvSpPr>
            <p:cNvPr id="30484" name="원호 30483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85" name="원호 30484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86" name="원호 30485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87" name="원호 30486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488" name="직선 연결선 30487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89" name="직선 연결선 30488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90" name="직선 연결선 30489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91" name="직선 연결선 30490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492" name="원호 30491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93" name="원호 30492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94" name="원호 30493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95" name="원호 30494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496" name="직선 연결선 30495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97" name="직선 연결선 30496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98" name="직선 연결선 30497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99" name="직선 연결선 30498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500" name="원호 30499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01" name="원호 30500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02" name="원호 30501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503" name="원호 30502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504" name="직선 연결선 30503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05" name="직선 연결선 30504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06" name="직선 연결선 30505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507" name="직선 연결선 30506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0459" name="그룹 30458"/>
          <p:cNvGrpSpPr/>
          <p:nvPr/>
        </p:nvGrpSpPr>
        <p:grpSpPr>
          <a:xfrm>
            <a:off x="6753960" y="5760000"/>
            <a:ext cx="114840" cy="215280"/>
            <a:chOff x="4402800" y="3574800"/>
            <a:chExt cx="1148400" cy="2152800"/>
          </a:xfrm>
        </p:grpSpPr>
        <p:sp>
          <p:nvSpPr>
            <p:cNvPr id="30460" name="원호 30459"/>
            <p:cNvSpPr/>
            <p:nvPr/>
          </p:nvSpPr>
          <p:spPr bwMode="auto">
            <a:xfrm>
              <a:off x="4832715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61" name="원호 30460"/>
            <p:cNvSpPr/>
            <p:nvPr/>
          </p:nvSpPr>
          <p:spPr bwMode="auto">
            <a:xfrm rot="10800000">
              <a:off x="4689572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62" name="원호 30461"/>
            <p:cNvSpPr/>
            <p:nvPr/>
          </p:nvSpPr>
          <p:spPr bwMode="auto">
            <a:xfrm rot="5400000">
              <a:off x="4832715" y="5005816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63" name="원호 30462"/>
            <p:cNvSpPr/>
            <p:nvPr/>
          </p:nvSpPr>
          <p:spPr bwMode="auto">
            <a:xfrm rot="16200000">
              <a:off x="4689572" y="3863312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464" name="직선 연결선 30463"/>
            <p:cNvCxnSpPr/>
            <p:nvPr/>
          </p:nvCxnSpPr>
          <p:spPr bwMode="auto">
            <a:xfrm>
              <a:off x="4904362" y="3863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65" name="직선 연결선 30464"/>
            <p:cNvCxnSpPr/>
            <p:nvPr/>
          </p:nvCxnSpPr>
          <p:spPr bwMode="auto">
            <a:xfrm>
              <a:off x="4904362" y="5437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66" name="직선 연결선 30465"/>
            <p:cNvCxnSpPr/>
            <p:nvPr/>
          </p:nvCxnSpPr>
          <p:spPr bwMode="auto">
            <a:xfrm>
              <a:off x="4689572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67" name="직선 연결선 30466"/>
            <p:cNvCxnSpPr/>
            <p:nvPr/>
          </p:nvCxnSpPr>
          <p:spPr bwMode="auto">
            <a:xfrm>
              <a:off x="5264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468" name="원호 30467"/>
            <p:cNvSpPr/>
            <p:nvPr/>
          </p:nvSpPr>
          <p:spPr bwMode="auto">
            <a:xfrm>
              <a:off x="4616715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69" name="원호 30468"/>
            <p:cNvSpPr/>
            <p:nvPr/>
          </p:nvSpPr>
          <p:spPr bwMode="auto">
            <a:xfrm rot="10800000">
              <a:off x="4473572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70" name="원호 30469"/>
            <p:cNvSpPr/>
            <p:nvPr/>
          </p:nvSpPr>
          <p:spPr bwMode="auto">
            <a:xfrm rot="5400000">
              <a:off x="4616715" y="4789816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71" name="원호 30470"/>
            <p:cNvSpPr/>
            <p:nvPr/>
          </p:nvSpPr>
          <p:spPr bwMode="auto">
            <a:xfrm rot="16200000">
              <a:off x="4473572" y="3647312"/>
              <a:ext cx="864000" cy="864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472" name="직선 연결선 30471"/>
            <p:cNvCxnSpPr/>
            <p:nvPr/>
          </p:nvCxnSpPr>
          <p:spPr bwMode="auto">
            <a:xfrm>
              <a:off x="4904362" y="3647312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73" name="직선 연결선 30472"/>
            <p:cNvCxnSpPr/>
            <p:nvPr/>
          </p:nvCxnSpPr>
          <p:spPr bwMode="auto">
            <a:xfrm>
              <a:off x="4904362" y="5653816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74" name="직선 연결선 30473"/>
            <p:cNvCxnSpPr/>
            <p:nvPr/>
          </p:nvCxnSpPr>
          <p:spPr bwMode="auto">
            <a:xfrm>
              <a:off x="4473572" y="4079311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75" name="직선 연결선 30474"/>
            <p:cNvCxnSpPr/>
            <p:nvPr/>
          </p:nvCxnSpPr>
          <p:spPr bwMode="auto">
            <a:xfrm>
              <a:off x="5480715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476" name="원호 30475"/>
            <p:cNvSpPr/>
            <p:nvPr/>
          </p:nvSpPr>
          <p:spPr bwMode="auto">
            <a:xfrm>
              <a:off x="45432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77" name="원호 30476"/>
            <p:cNvSpPr/>
            <p:nvPr/>
          </p:nvSpPr>
          <p:spPr bwMode="auto">
            <a:xfrm rot="10800000">
              <a:off x="44028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78" name="원호 30477"/>
            <p:cNvSpPr/>
            <p:nvPr/>
          </p:nvSpPr>
          <p:spPr bwMode="auto">
            <a:xfrm rot="5400000">
              <a:off x="4543200" y="47196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479" name="원호 30478"/>
            <p:cNvSpPr/>
            <p:nvPr/>
          </p:nvSpPr>
          <p:spPr bwMode="auto">
            <a:xfrm rot="16200000">
              <a:off x="4402800" y="3574800"/>
              <a:ext cx="1008000" cy="1008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480" name="직선 연결선 30479"/>
            <p:cNvCxnSpPr/>
            <p:nvPr/>
          </p:nvCxnSpPr>
          <p:spPr bwMode="auto">
            <a:xfrm>
              <a:off x="4904362" y="35748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81" name="직선 연결선 30480"/>
            <p:cNvCxnSpPr/>
            <p:nvPr/>
          </p:nvCxnSpPr>
          <p:spPr bwMode="auto">
            <a:xfrm>
              <a:off x="4904362" y="57276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82" name="직선 연결선 30481"/>
            <p:cNvCxnSpPr/>
            <p:nvPr/>
          </p:nvCxnSpPr>
          <p:spPr bwMode="auto">
            <a:xfrm>
              <a:off x="44028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483" name="직선 연결선 30482"/>
            <p:cNvCxnSpPr/>
            <p:nvPr/>
          </p:nvCxnSpPr>
          <p:spPr bwMode="auto">
            <a:xfrm>
              <a:off x="5551200" y="4079312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3686" name="그룹 23685"/>
          <p:cNvGrpSpPr/>
          <p:nvPr/>
        </p:nvGrpSpPr>
        <p:grpSpPr>
          <a:xfrm>
            <a:off x="7156800" y="964800"/>
            <a:ext cx="107640" cy="207720"/>
            <a:chOff x="7239600" y="3636000"/>
            <a:chExt cx="1076400" cy="2077200"/>
          </a:xfrm>
        </p:grpSpPr>
        <p:sp>
          <p:nvSpPr>
            <p:cNvPr id="23687" name="원호 2368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88" name="원호 2368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89" name="원호 2368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90" name="원호 2368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691" name="직선 연결선 2369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92" name="직선 연결선 2369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93" name="직선 연결선 2369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694" name="직선 연결선 2369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695" name="원호 2369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96" name="원호 2369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97" name="원호 2369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698" name="원호 2369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699" name="직선 연결선 2369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00" name="직선 연결선 2369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01" name="직선 연결선 2370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02" name="직선 연결선 2370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03" name="원호 2370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04" name="원호 2370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05" name="원호 2370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706" name="원호 2370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3707" name="직선 연결선 2370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08" name="직선 연결선 2370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09" name="직선 연결선 2370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710" name="직선 연결선 2370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596" name="그룹 33595"/>
          <p:cNvGrpSpPr/>
          <p:nvPr/>
        </p:nvGrpSpPr>
        <p:grpSpPr>
          <a:xfrm>
            <a:off x="7264800" y="964800"/>
            <a:ext cx="107640" cy="207720"/>
            <a:chOff x="7239600" y="3636000"/>
            <a:chExt cx="1076400" cy="2077200"/>
          </a:xfrm>
        </p:grpSpPr>
        <p:sp>
          <p:nvSpPr>
            <p:cNvPr id="33597" name="원호 3359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98" name="원호 3359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599" name="원호 3359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00" name="원호 3359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01" name="직선 연결선 3360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02" name="직선 연결선 3360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03" name="직선 연결선 3360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04" name="직선 연결선 3360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05" name="원호 3360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06" name="원호 3360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07" name="원호 3360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08" name="원호 3360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09" name="직선 연결선 3360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10" name="직선 연결선 3360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11" name="직선 연결선 3361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12" name="직선 연결선 3361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13" name="원호 3361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14" name="원호 3361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15" name="원호 3361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16" name="원호 3361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17" name="직선 연결선 3361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18" name="직선 연결선 3361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19" name="직선 연결선 3361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20" name="직선 연결선 3361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621" name="그룹 33620"/>
          <p:cNvGrpSpPr/>
          <p:nvPr/>
        </p:nvGrpSpPr>
        <p:grpSpPr>
          <a:xfrm>
            <a:off x="7372800" y="964800"/>
            <a:ext cx="107640" cy="207720"/>
            <a:chOff x="7239600" y="3636000"/>
            <a:chExt cx="1076400" cy="2077200"/>
          </a:xfrm>
        </p:grpSpPr>
        <p:sp>
          <p:nvSpPr>
            <p:cNvPr id="33622" name="원호 3362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23" name="원호 3362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24" name="원호 3362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25" name="원호 3362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26" name="직선 연결선 3362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27" name="직선 연결선 3362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28" name="직선 연결선 3362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29" name="직선 연결선 3362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30" name="원호 3362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31" name="원호 3363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32" name="원호 3363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33" name="원호 3363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34" name="직선 연결선 3363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35" name="직선 연결선 3363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36" name="직선 연결선 3363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37" name="직선 연결선 3363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38" name="원호 3363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39" name="원호 3363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40" name="원호 3363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41" name="원호 3364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42" name="직선 연결선 3364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43" name="직선 연결선 3364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44" name="직선 연결선 3364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45" name="직선 연결선 3364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647" name="그룹 33646"/>
          <p:cNvGrpSpPr/>
          <p:nvPr/>
        </p:nvGrpSpPr>
        <p:grpSpPr>
          <a:xfrm>
            <a:off x="7480800" y="964800"/>
            <a:ext cx="107640" cy="207720"/>
            <a:chOff x="7239600" y="3636000"/>
            <a:chExt cx="1076400" cy="2077200"/>
          </a:xfrm>
        </p:grpSpPr>
        <p:sp>
          <p:nvSpPr>
            <p:cNvPr id="33698" name="원호 3369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99" name="원호 3369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00" name="원호 3369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01" name="원호 3370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02" name="직선 연결선 3370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03" name="직선 연결선 3370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04" name="직선 연결선 3370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05" name="직선 연결선 3370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06" name="원호 3370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07" name="원호 3370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08" name="원호 3370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09" name="원호 3370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10" name="직선 연결선 3370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11" name="직선 연결선 3371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12" name="직선 연결선 3371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13" name="직선 연결선 3371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14" name="원호 3371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15" name="원호 3371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16" name="원호 3371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17" name="원호 3371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18" name="직선 연결선 3371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19" name="직선 연결선 3371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20" name="직선 연결선 3371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21" name="직선 연결선 3372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648" name="그룹 33647"/>
          <p:cNvGrpSpPr/>
          <p:nvPr/>
        </p:nvGrpSpPr>
        <p:grpSpPr>
          <a:xfrm>
            <a:off x="7588800" y="964800"/>
            <a:ext cx="107640" cy="207720"/>
            <a:chOff x="7239600" y="3636000"/>
            <a:chExt cx="1076400" cy="2077200"/>
          </a:xfrm>
        </p:grpSpPr>
        <p:sp>
          <p:nvSpPr>
            <p:cNvPr id="33674" name="원호 336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75" name="원호 336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76" name="원호 336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77" name="원호 336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78" name="직선 연결선 336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79" name="직선 연결선 336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80" name="직선 연결선 336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81" name="직선 연결선 336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82" name="원호 336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83" name="원호 336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84" name="원호 336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85" name="원호 336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86" name="직선 연결선 336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87" name="직선 연결선 336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88" name="직선 연결선 336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89" name="직선 연결선 336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90" name="원호 336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91" name="원호 336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92" name="원호 336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93" name="원호 336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94" name="직선 연결선 336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95" name="직선 연결선 336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96" name="직선 연결선 336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97" name="직선 연결선 336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649" name="그룹 33648"/>
          <p:cNvGrpSpPr/>
          <p:nvPr/>
        </p:nvGrpSpPr>
        <p:grpSpPr>
          <a:xfrm>
            <a:off x="7696800" y="964800"/>
            <a:ext cx="107640" cy="207720"/>
            <a:chOff x="7239600" y="3636000"/>
            <a:chExt cx="1076400" cy="2077200"/>
          </a:xfrm>
        </p:grpSpPr>
        <p:sp>
          <p:nvSpPr>
            <p:cNvPr id="33650" name="원호 336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51" name="원호 336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52" name="원호 336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53" name="원호 336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54" name="직선 연결선 336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55" name="직선 연결선 336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56" name="직선 연결선 336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57" name="직선 연결선 336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58" name="원호 336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59" name="원호 336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60" name="원호 336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61" name="원호 336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62" name="직선 연결선 336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63" name="직선 연결선 336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64" name="직선 연결선 336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65" name="직선 연결선 336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666" name="원호 336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67" name="원호 336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68" name="원호 336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669" name="원호 336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670" name="직선 연결선 336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71" name="직선 연결선 336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72" name="직선 연결선 336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673" name="직선 연결선 336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723" name="그룹 33722"/>
          <p:cNvGrpSpPr/>
          <p:nvPr/>
        </p:nvGrpSpPr>
        <p:grpSpPr>
          <a:xfrm>
            <a:off x="7804800" y="964800"/>
            <a:ext cx="107640" cy="207720"/>
            <a:chOff x="7239600" y="3636000"/>
            <a:chExt cx="1076400" cy="2077200"/>
          </a:xfrm>
        </p:grpSpPr>
        <p:sp>
          <p:nvSpPr>
            <p:cNvPr id="33774" name="원호 337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75" name="원호 337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76" name="원호 337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77" name="원호 337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78" name="직선 연결선 337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79" name="직선 연결선 337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80" name="직선 연결선 337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81" name="직선 연결선 337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82" name="원호 337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83" name="원호 337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84" name="원호 337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85" name="원호 337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86" name="직선 연결선 337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87" name="직선 연결선 337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88" name="직선 연결선 337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89" name="직선 연결선 337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90" name="원호 337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91" name="원호 337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92" name="원호 337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93" name="원호 337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94" name="직선 연결선 337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95" name="직선 연결선 337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96" name="직선 연결선 337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97" name="직선 연결선 337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724" name="그룹 33723"/>
          <p:cNvGrpSpPr/>
          <p:nvPr/>
        </p:nvGrpSpPr>
        <p:grpSpPr>
          <a:xfrm>
            <a:off x="7912800" y="964800"/>
            <a:ext cx="107640" cy="207720"/>
            <a:chOff x="7239600" y="3636000"/>
            <a:chExt cx="1076400" cy="2077200"/>
          </a:xfrm>
        </p:grpSpPr>
        <p:sp>
          <p:nvSpPr>
            <p:cNvPr id="33750" name="원호 337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51" name="원호 337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52" name="원호 337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53" name="원호 337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54" name="직선 연결선 337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55" name="직선 연결선 337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56" name="직선 연결선 337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57" name="직선 연결선 337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58" name="원호 337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59" name="원호 337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60" name="원호 337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61" name="원호 337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62" name="직선 연결선 337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63" name="직선 연결선 337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64" name="직선 연결선 337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65" name="직선 연결선 337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66" name="원호 337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67" name="원호 337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68" name="원호 337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69" name="원호 337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70" name="직선 연결선 337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71" name="직선 연결선 337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72" name="직선 연결선 337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73" name="직선 연결선 337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725" name="그룹 33724"/>
          <p:cNvGrpSpPr/>
          <p:nvPr/>
        </p:nvGrpSpPr>
        <p:grpSpPr>
          <a:xfrm>
            <a:off x="8020800" y="964800"/>
            <a:ext cx="107640" cy="207720"/>
            <a:chOff x="7239600" y="3636000"/>
            <a:chExt cx="1076400" cy="2077200"/>
          </a:xfrm>
        </p:grpSpPr>
        <p:sp>
          <p:nvSpPr>
            <p:cNvPr id="33726" name="원호 337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27" name="원호 337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28" name="원호 337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29" name="원호 337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30" name="직선 연결선 337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31" name="직선 연결선 337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32" name="직선 연결선 337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33" name="직선 연결선 337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34" name="원호 337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35" name="원호 337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36" name="원호 337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37" name="원호 337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38" name="직선 연결선 337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39" name="직선 연결선 337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40" name="직선 연결선 337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41" name="직선 연결선 337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742" name="원호 337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43" name="원호 337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44" name="원호 337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745" name="원호 337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746" name="직선 연결선 337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47" name="직선 연결선 337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48" name="직선 연결선 337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749" name="직선 연결선 337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799" name="그룹 33798"/>
          <p:cNvGrpSpPr/>
          <p:nvPr/>
        </p:nvGrpSpPr>
        <p:grpSpPr>
          <a:xfrm>
            <a:off x="8128800" y="964800"/>
            <a:ext cx="107640" cy="207720"/>
            <a:chOff x="7239600" y="3636000"/>
            <a:chExt cx="1076400" cy="2077200"/>
          </a:xfrm>
        </p:grpSpPr>
        <p:sp>
          <p:nvSpPr>
            <p:cNvPr id="33850" name="원호 338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51" name="원호 338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52" name="원호 338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53" name="원호 338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54" name="직선 연결선 338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55" name="직선 연결선 338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56" name="직선 연결선 338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57" name="직선 연결선 338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58" name="원호 338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59" name="원호 338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60" name="원호 338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61" name="원호 338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62" name="직선 연결선 338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63" name="직선 연결선 338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64" name="직선 연결선 338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65" name="직선 연결선 338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66" name="원호 338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67" name="원호 338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68" name="원호 338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69" name="원호 338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70" name="직선 연결선 338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71" name="직선 연결선 338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72" name="직선 연결선 338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73" name="직선 연결선 338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800" name="그룹 33799"/>
          <p:cNvGrpSpPr/>
          <p:nvPr/>
        </p:nvGrpSpPr>
        <p:grpSpPr>
          <a:xfrm>
            <a:off x="8236800" y="964800"/>
            <a:ext cx="107640" cy="207720"/>
            <a:chOff x="7239600" y="3636000"/>
            <a:chExt cx="1076400" cy="2077200"/>
          </a:xfrm>
        </p:grpSpPr>
        <p:sp>
          <p:nvSpPr>
            <p:cNvPr id="33826" name="원호 338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27" name="원호 338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28" name="원호 338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29" name="원호 338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30" name="직선 연결선 338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31" name="직선 연결선 338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32" name="직선 연결선 338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33" name="직선 연결선 338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34" name="원호 338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35" name="원호 338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36" name="원호 338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37" name="원호 338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38" name="직선 연결선 338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39" name="직선 연결선 338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40" name="직선 연결선 338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41" name="직선 연결선 338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42" name="원호 338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43" name="원호 338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44" name="원호 338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45" name="원호 338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46" name="직선 연결선 338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47" name="직선 연결선 338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48" name="직선 연결선 338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49" name="직선 연결선 338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801" name="그룹 33800"/>
          <p:cNvGrpSpPr/>
          <p:nvPr/>
        </p:nvGrpSpPr>
        <p:grpSpPr>
          <a:xfrm>
            <a:off x="8344800" y="964800"/>
            <a:ext cx="107640" cy="207720"/>
            <a:chOff x="7239600" y="3636000"/>
            <a:chExt cx="1076400" cy="2077200"/>
          </a:xfrm>
        </p:grpSpPr>
        <p:sp>
          <p:nvSpPr>
            <p:cNvPr id="33802" name="원호 338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03" name="원호 338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04" name="원호 338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05" name="원호 338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06" name="직선 연결선 338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07" name="직선 연결선 3380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08" name="직선 연결선 3380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09" name="직선 연결선 3380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10" name="원호 3380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11" name="원호 3381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12" name="원호 3381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13" name="원호 3381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14" name="직선 연결선 3381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15" name="직선 연결선 3381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16" name="직선 연결선 3381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17" name="직선 연결선 3381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18" name="원호 3381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19" name="원호 3381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20" name="원호 3381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21" name="원호 3382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22" name="직선 연결선 3382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23" name="직선 연결선 3382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24" name="직선 연결선 3382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25" name="직선 연결선 3382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874" name="그룹 33873"/>
          <p:cNvGrpSpPr/>
          <p:nvPr/>
        </p:nvGrpSpPr>
        <p:grpSpPr>
          <a:xfrm>
            <a:off x="8453160" y="964800"/>
            <a:ext cx="107640" cy="207720"/>
            <a:chOff x="7239600" y="3636000"/>
            <a:chExt cx="1076400" cy="2077200"/>
          </a:xfrm>
        </p:grpSpPr>
        <p:sp>
          <p:nvSpPr>
            <p:cNvPr id="33875" name="원호 3387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76" name="원호 3387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77" name="원호 3387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78" name="원호 3387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79" name="직선 연결선 3387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80" name="직선 연결선 3387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81" name="직선 연결선 3388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82" name="직선 연결선 3388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83" name="원호 3388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84" name="원호 3388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85" name="원호 3388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86" name="원호 3388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87" name="직선 연결선 3388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88" name="직선 연결선 3388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89" name="직선 연결선 3388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90" name="직선 연결선 3388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891" name="원호 3389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92" name="원호 3389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93" name="원호 3389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894" name="원호 3389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895" name="직선 연결선 3389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96" name="직선 연결선 3389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97" name="직선 연결선 3389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898" name="직선 연결선 3389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0" name="그룹 33899"/>
          <p:cNvGrpSpPr/>
          <p:nvPr/>
        </p:nvGrpSpPr>
        <p:grpSpPr>
          <a:xfrm>
            <a:off x="7156800" y="1173600"/>
            <a:ext cx="107640" cy="207720"/>
            <a:chOff x="7239600" y="3636000"/>
            <a:chExt cx="1076400" cy="2077200"/>
          </a:xfrm>
        </p:grpSpPr>
        <p:sp>
          <p:nvSpPr>
            <p:cNvPr id="34201" name="원호 3420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02" name="원호 3420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03" name="원호 3420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04" name="원호 3420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05" name="직선 연결선 3420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06" name="직선 연결선 3420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07" name="직선 연결선 3420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08" name="직선 연결선 3420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09" name="원호 3420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10" name="원호 3420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11" name="원호 3421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12" name="원호 3421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13" name="직선 연결선 3421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14" name="직선 연결선 3421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15" name="직선 연결선 3421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16" name="직선 연결선 3421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17" name="원호 3421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18" name="원호 3421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19" name="원호 3421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20" name="원호 3421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21" name="직선 연결선 3422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22" name="직선 연결선 3422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23" name="직선 연결선 3422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24" name="직선 연결선 3422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1" name="그룹 33900"/>
          <p:cNvGrpSpPr/>
          <p:nvPr/>
        </p:nvGrpSpPr>
        <p:grpSpPr>
          <a:xfrm>
            <a:off x="7264800" y="1173600"/>
            <a:ext cx="107640" cy="207720"/>
            <a:chOff x="7239600" y="3636000"/>
            <a:chExt cx="1076400" cy="2077200"/>
          </a:xfrm>
        </p:grpSpPr>
        <p:sp>
          <p:nvSpPr>
            <p:cNvPr id="34177" name="원호 3417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78" name="원호 3417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79" name="원호 3417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80" name="원호 3417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81" name="직선 연결선 3418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82" name="직선 연결선 3418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83" name="직선 연결선 3418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84" name="직선 연결선 3418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85" name="원호 3418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86" name="원호 3418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87" name="원호 3418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88" name="원호 3418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89" name="직선 연결선 3418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90" name="직선 연결선 3418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91" name="직선 연결선 3419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92" name="직선 연결선 3419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93" name="원호 3419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94" name="원호 3419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95" name="원호 3419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96" name="원호 3419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97" name="직선 연결선 3419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98" name="직선 연결선 3419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99" name="직선 연결선 3419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00" name="직선 연결선 3419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2" name="그룹 33901"/>
          <p:cNvGrpSpPr/>
          <p:nvPr/>
        </p:nvGrpSpPr>
        <p:grpSpPr>
          <a:xfrm>
            <a:off x="7372800" y="1173600"/>
            <a:ext cx="107640" cy="207720"/>
            <a:chOff x="7239600" y="3636000"/>
            <a:chExt cx="1076400" cy="2077200"/>
          </a:xfrm>
        </p:grpSpPr>
        <p:sp>
          <p:nvSpPr>
            <p:cNvPr id="34153" name="원호 3415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54" name="원호 3415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55" name="원호 3415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56" name="원호 3415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57" name="직선 연결선 3415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58" name="직선 연결선 3415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59" name="직선 연결선 3415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60" name="직선 연결선 3415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61" name="원호 3416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62" name="원호 3416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63" name="원호 3416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64" name="원호 3416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65" name="직선 연결선 3416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66" name="직선 연결선 3416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67" name="직선 연결선 3416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68" name="직선 연결선 3416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69" name="원호 3416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70" name="원호 3416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71" name="원호 3417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72" name="원호 3417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73" name="직선 연결선 3417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74" name="직선 연결선 3417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75" name="직선 연결선 3417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76" name="직선 연결선 3417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3" name="그룹 33902"/>
          <p:cNvGrpSpPr/>
          <p:nvPr/>
        </p:nvGrpSpPr>
        <p:grpSpPr>
          <a:xfrm>
            <a:off x="7480800" y="1173600"/>
            <a:ext cx="107640" cy="207720"/>
            <a:chOff x="7239600" y="3636000"/>
            <a:chExt cx="1076400" cy="2077200"/>
          </a:xfrm>
        </p:grpSpPr>
        <p:sp>
          <p:nvSpPr>
            <p:cNvPr id="34129" name="원호 3412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30" name="원호 3412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31" name="원호 3413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32" name="원호 3413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33" name="직선 연결선 3413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34" name="직선 연결선 3413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35" name="직선 연결선 3413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36" name="직선 연결선 3413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37" name="원호 3413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38" name="원호 3413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39" name="원호 3413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40" name="원호 3413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41" name="직선 연결선 3414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42" name="직선 연결선 3414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43" name="직선 연결선 3414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44" name="직선 연결선 3414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45" name="원호 3414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46" name="원호 3414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47" name="원호 3414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48" name="원호 3414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49" name="직선 연결선 3414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50" name="직선 연결선 3414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51" name="직선 연결선 3415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52" name="직선 연결선 3415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4" name="그룹 33903"/>
          <p:cNvGrpSpPr/>
          <p:nvPr/>
        </p:nvGrpSpPr>
        <p:grpSpPr>
          <a:xfrm>
            <a:off x="7588800" y="1173600"/>
            <a:ext cx="107640" cy="207720"/>
            <a:chOff x="7239600" y="3636000"/>
            <a:chExt cx="1076400" cy="2077200"/>
          </a:xfrm>
        </p:grpSpPr>
        <p:sp>
          <p:nvSpPr>
            <p:cNvPr id="34105" name="원호 3410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06" name="원호 3410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07" name="원호 3410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08" name="원호 3410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09" name="직선 연결선 3410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10" name="직선 연결선 3410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11" name="직선 연결선 3411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12" name="직선 연결선 3411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13" name="원호 3411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14" name="원호 3411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15" name="원호 3411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16" name="원호 3411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17" name="직선 연결선 3411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18" name="직선 연결선 3411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19" name="직선 연결선 3411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20" name="직선 연결선 3411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121" name="원호 3412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22" name="원호 3412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23" name="원호 3412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24" name="원호 3412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25" name="직선 연결선 3412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26" name="직선 연결선 3412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27" name="직선 연결선 3412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28" name="직선 연결선 3412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5" name="그룹 33904"/>
          <p:cNvGrpSpPr/>
          <p:nvPr/>
        </p:nvGrpSpPr>
        <p:grpSpPr>
          <a:xfrm>
            <a:off x="7696800" y="1173600"/>
            <a:ext cx="107640" cy="207720"/>
            <a:chOff x="7239600" y="3636000"/>
            <a:chExt cx="1076400" cy="2077200"/>
          </a:xfrm>
        </p:grpSpPr>
        <p:sp>
          <p:nvSpPr>
            <p:cNvPr id="34081" name="원호 3408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82" name="원호 3408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83" name="원호 3408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84" name="원호 3408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85" name="직선 연결선 3408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86" name="직선 연결선 3408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87" name="직선 연결선 3408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88" name="직선 연결선 3408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89" name="원호 3408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90" name="원호 3408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91" name="원호 3409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92" name="원호 3409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93" name="직선 연결선 3409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94" name="직선 연결선 3409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95" name="직선 연결선 3409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96" name="직선 연결선 3409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97" name="원호 3409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98" name="원호 3409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99" name="원호 3409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100" name="원호 3409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101" name="직선 연결선 3410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02" name="직선 연결선 3410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03" name="직선 연결선 3410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104" name="직선 연결선 3410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6" name="그룹 33905"/>
          <p:cNvGrpSpPr/>
          <p:nvPr/>
        </p:nvGrpSpPr>
        <p:grpSpPr>
          <a:xfrm>
            <a:off x="7804800" y="1173600"/>
            <a:ext cx="107640" cy="207720"/>
            <a:chOff x="7239600" y="3636000"/>
            <a:chExt cx="1076400" cy="2077200"/>
          </a:xfrm>
        </p:grpSpPr>
        <p:sp>
          <p:nvSpPr>
            <p:cNvPr id="34057" name="원호 3405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58" name="원호 3405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59" name="원호 3405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60" name="원호 3405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61" name="직선 연결선 3406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62" name="직선 연결선 3406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63" name="직선 연결선 3406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64" name="직선 연결선 3406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65" name="원호 3406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66" name="원호 3406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67" name="원호 3406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68" name="원호 3406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69" name="직선 연결선 3406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70" name="직선 연결선 3406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71" name="직선 연결선 3407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72" name="직선 연결선 3407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73" name="원호 3407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74" name="원호 3407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75" name="원호 3407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76" name="원호 3407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77" name="직선 연결선 3407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78" name="직선 연결선 3407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79" name="직선 연결선 3407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80" name="직선 연결선 3407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7" name="그룹 33906"/>
          <p:cNvGrpSpPr/>
          <p:nvPr/>
        </p:nvGrpSpPr>
        <p:grpSpPr>
          <a:xfrm>
            <a:off x="7912800" y="1173600"/>
            <a:ext cx="107640" cy="207720"/>
            <a:chOff x="7239600" y="3636000"/>
            <a:chExt cx="1076400" cy="2077200"/>
          </a:xfrm>
        </p:grpSpPr>
        <p:sp>
          <p:nvSpPr>
            <p:cNvPr id="34033" name="원호 3403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34" name="원호 3403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35" name="원호 3403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36" name="원호 3403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37" name="직선 연결선 3403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38" name="직선 연결선 3403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39" name="직선 연결선 3403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40" name="직선 연결선 3403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41" name="원호 3404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42" name="원호 3404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43" name="원호 3404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44" name="원호 3404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45" name="직선 연결선 3404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46" name="직선 연결선 3404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47" name="직선 연결선 3404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48" name="직선 연결선 3404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49" name="원호 3404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50" name="원호 3404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51" name="원호 3405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52" name="원호 3405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53" name="직선 연결선 3405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54" name="직선 연결선 3405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55" name="직선 연결선 3405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56" name="직선 연결선 3405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8" name="그룹 33907"/>
          <p:cNvGrpSpPr/>
          <p:nvPr/>
        </p:nvGrpSpPr>
        <p:grpSpPr>
          <a:xfrm>
            <a:off x="8020800" y="1173600"/>
            <a:ext cx="107640" cy="207720"/>
            <a:chOff x="7239600" y="3636000"/>
            <a:chExt cx="1076400" cy="2077200"/>
          </a:xfrm>
        </p:grpSpPr>
        <p:sp>
          <p:nvSpPr>
            <p:cNvPr id="34009" name="원호 3400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10" name="원호 3400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11" name="원호 3401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12" name="원호 3401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13" name="직선 연결선 3401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14" name="직선 연결선 3401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15" name="직선 연결선 3401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16" name="직선 연결선 3401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17" name="원호 3401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18" name="원호 3401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19" name="원호 3401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20" name="원호 3401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21" name="직선 연결선 3402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22" name="직선 연결선 3402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23" name="직선 연결선 3402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24" name="직선 연결선 3402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25" name="원호 3402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26" name="원호 3402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27" name="원호 3402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28" name="원호 3402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29" name="직선 연결선 3402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30" name="직선 연결선 3402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31" name="직선 연결선 3403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32" name="직선 연결선 3403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09" name="그룹 33908"/>
          <p:cNvGrpSpPr/>
          <p:nvPr/>
        </p:nvGrpSpPr>
        <p:grpSpPr>
          <a:xfrm>
            <a:off x="8128800" y="1173600"/>
            <a:ext cx="107640" cy="207720"/>
            <a:chOff x="7239600" y="3636000"/>
            <a:chExt cx="1076400" cy="2077200"/>
          </a:xfrm>
        </p:grpSpPr>
        <p:sp>
          <p:nvSpPr>
            <p:cNvPr id="33985" name="원호 3398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86" name="원호 3398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87" name="원호 3398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88" name="원호 3398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89" name="직선 연결선 3398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90" name="직선 연결선 3398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91" name="직선 연결선 3399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92" name="직선 연결선 3399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93" name="원호 3399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94" name="원호 3399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95" name="원호 3399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96" name="원호 3399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97" name="직선 연결선 3399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98" name="직선 연결선 3399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99" name="직선 연결선 3399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00" name="직선 연결선 3399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001" name="원호 3400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02" name="원호 3400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03" name="원호 3400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004" name="원호 3400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005" name="직선 연결선 3400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06" name="직선 연결선 3400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07" name="직선 연결선 3400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008" name="직선 연결선 3400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10" name="그룹 33909"/>
          <p:cNvGrpSpPr/>
          <p:nvPr/>
        </p:nvGrpSpPr>
        <p:grpSpPr>
          <a:xfrm>
            <a:off x="8236800" y="1173600"/>
            <a:ext cx="107640" cy="207720"/>
            <a:chOff x="7239600" y="3636000"/>
            <a:chExt cx="1076400" cy="2077200"/>
          </a:xfrm>
        </p:grpSpPr>
        <p:sp>
          <p:nvSpPr>
            <p:cNvPr id="33961" name="원호 3396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62" name="원호 3396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63" name="원호 3396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64" name="원호 3396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65" name="직선 연결선 3396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66" name="직선 연결선 3396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67" name="직선 연결선 3396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68" name="직선 연결선 3396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69" name="원호 3396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70" name="원호 3396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71" name="원호 3397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72" name="원호 3397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73" name="직선 연결선 3397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74" name="직선 연결선 3397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75" name="직선 연결선 3397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76" name="직선 연결선 3397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77" name="원호 3397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78" name="원호 3397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79" name="원호 3397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80" name="원호 3397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81" name="직선 연결선 3398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82" name="직선 연결선 3398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83" name="직선 연결선 3398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84" name="직선 연결선 3398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11" name="그룹 33910"/>
          <p:cNvGrpSpPr/>
          <p:nvPr/>
        </p:nvGrpSpPr>
        <p:grpSpPr>
          <a:xfrm>
            <a:off x="8344800" y="1173600"/>
            <a:ext cx="107640" cy="207720"/>
            <a:chOff x="7239600" y="3636000"/>
            <a:chExt cx="1076400" cy="2077200"/>
          </a:xfrm>
        </p:grpSpPr>
        <p:sp>
          <p:nvSpPr>
            <p:cNvPr id="33937" name="원호 3393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38" name="원호 3393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39" name="원호 3393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40" name="원호 3393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41" name="직선 연결선 3394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42" name="직선 연결선 3394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43" name="직선 연결선 3394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44" name="직선 연결선 3394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45" name="원호 3394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46" name="원호 3394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47" name="원호 3394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48" name="원호 3394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49" name="직선 연결선 3394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50" name="직선 연결선 3394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51" name="직선 연결선 3395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52" name="직선 연결선 3395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53" name="원호 3395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54" name="원호 3395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55" name="원호 3395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56" name="원호 3395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57" name="직선 연결선 3395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58" name="직선 연결선 3395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59" name="직선 연결선 3395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60" name="직선 연결선 3395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912" name="그룹 33911"/>
          <p:cNvGrpSpPr/>
          <p:nvPr/>
        </p:nvGrpSpPr>
        <p:grpSpPr>
          <a:xfrm>
            <a:off x="8453160" y="1173600"/>
            <a:ext cx="107640" cy="207720"/>
            <a:chOff x="7239600" y="3636000"/>
            <a:chExt cx="1076400" cy="2077200"/>
          </a:xfrm>
        </p:grpSpPr>
        <p:sp>
          <p:nvSpPr>
            <p:cNvPr id="33913" name="원호 3391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14" name="원호 3391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15" name="원호 3391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16" name="원호 3391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17" name="직선 연결선 3391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18" name="직선 연결선 3391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19" name="직선 연결선 3391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20" name="직선 연결선 3391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21" name="원호 3392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22" name="원호 3392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23" name="원호 3392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24" name="원호 3392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25" name="직선 연결선 3392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26" name="직선 연결선 3392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27" name="직선 연결선 3392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28" name="직선 연결선 3392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929" name="원호 3392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30" name="원호 3392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31" name="원호 3393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932" name="원호 3393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3933" name="직선 연결선 3393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34" name="직선 연결선 3393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35" name="직선 연결선 3393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936" name="직선 연결선 3393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26" name="그룹 34225"/>
          <p:cNvGrpSpPr/>
          <p:nvPr/>
        </p:nvGrpSpPr>
        <p:grpSpPr>
          <a:xfrm>
            <a:off x="7156800" y="1382400"/>
            <a:ext cx="107640" cy="207720"/>
            <a:chOff x="7239600" y="3636000"/>
            <a:chExt cx="1076400" cy="2077200"/>
          </a:xfrm>
        </p:grpSpPr>
        <p:sp>
          <p:nvSpPr>
            <p:cNvPr id="34852" name="원호 3485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53" name="원호 3485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54" name="원호 3485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55" name="원호 3485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56" name="직선 연결선 3485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57" name="직선 연결선 3485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58" name="직선 연결선 3485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59" name="직선 연결선 3485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60" name="원호 3485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61" name="원호 3486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62" name="원호 3486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63" name="원호 3486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64" name="직선 연결선 3486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65" name="직선 연결선 3486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66" name="직선 연결선 3486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67" name="직선 연결선 3486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68" name="원호 3486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69" name="원호 3486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70" name="원호 3486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71" name="원호 3487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72" name="직선 연결선 3487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73" name="직선 연결선 3487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74" name="직선 연결선 3487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75" name="직선 연결선 3487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27" name="그룹 34226"/>
          <p:cNvGrpSpPr/>
          <p:nvPr/>
        </p:nvGrpSpPr>
        <p:grpSpPr>
          <a:xfrm>
            <a:off x="7264800" y="1382400"/>
            <a:ext cx="107640" cy="207720"/>
            <a:chOff x="7239600" y="3636000"/>
            <a:chExt cx="1076400" cy="2077200"/>
          </a:xfrm>
        </p:grpSpPr>
        <p:sp>
          <p:nvSpPr>
            <p:cNvPr id="34828" name="원호 3482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29" name="원호 3482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30" name="원호 3482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31" name="원호 3483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32" name="직선 연결선 3483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33" name="직선 연결선 3483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34" name="직선 연결선 3483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35" name="직선 연결선 3483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36" name="원호 3483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37" name="원호 3483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38" name="원호 3483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39" name="원호 3483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40" name="직선 연결선 3483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41" name="직선 연결선 3484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42" name="직선 연결선 3484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43" name="직선 연결선 3484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44" name="원호 3484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45" name="원호 3484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46" name="원호 3484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47" name="원호 3484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48" name="직선 연결선 3484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49" name="직선 연결선 3484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50" name="직선 연결선 3484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51" name="직선 연결선 3485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28" name="그룹 34227"/>
          <p:cNvGrpSpPr/>
          <p:nvPr/>
        </p:nvGrpSpPr>
        <p:grpSpPr>
          <a:xfrm>
            <a:off x="7372800" y="1382400"/>
            <a:ext cx="107640" cy="207720"/>
            <a:chOff x="7239600" y="3636000"/>
            <a:chExt cx="1076400" cy="2077200"/>
          </a:xfrm>
        </p:grpSpPr>
        <p:sp>
          <p:nvSpPr>
            <p:cNvPr id="34804" name="원호 3480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05" name="원호 3480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06" name="원호 3480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07" name="원호 3480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08" name="직선 연결선 3480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09" name="직선 연결선 3480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10" name="직선 연결선 3480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11" name="직선 연결선 3481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12" name="원호 3481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13" name="원호 3481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14" name="원호 3481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15" name="원호 3481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16" name="직선 연결선 3481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17" name="직선 연결선 3481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18" name="직선 연결선 3481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19" name="직선 연결선 3481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820" name="원호 3481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21" name="원호 3482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22" name="원호 3482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823" name="원호 3482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24" name="직선 연결선 3482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25" name="직선 연결선 3482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26" name="직선 연결선 3482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27" name="직선 연결선 3482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29" name="그룹 34228"/>
          <p:cNvGrpSpPr/>
          <p:nvPr/>
        </p:nvGrpSpPr>
        <p:grpSpPr>
          <a:xfrm>
            <a:off x="7480800" y="1382400"/>
            <a:ext cx="107640" cy="207720"/>
            <a:chOff x="7239600" y="3636000"/>
            <a:chExt cx="1076400" cy="2077200"/>
          </a:xfrm>
        </p:grpSpPr>
        <p:sp>
          <p:nvSpPr>
            <p:cNvPr id="34780" name="원호 3477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81" name="원호 3478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82" name="원호 3478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83" name="원호 3478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84" name="직선 연결선 3478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85" name="직선 연결선 3478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86" name="직선 연결선 3478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87" name="직선 연결선 3478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88" name="원호 3478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89" name="원호 3478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90" name="원호 3478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91" name="원호 3479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92" name="직선 연결선 3479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93" name="직선 연결선 3479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94" name="직선 연결선 3479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95" name="직선 연결선 3479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96" name="원호 3479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97" name="원호 3479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98" name="원호 3479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99" name="원호 3479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800" name="직선 연결선 3479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01" name="직선 연결선 3480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02" name="직선 연결선 3480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803" name="직선 연결선 3480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0" name="그룹 34229"/>
          <p:cNvGrpSpPr/>
          <p:nvPr/>
        </p:nvGrpSpPr>
        <p:grpSpPr>
          <a:xfrm>
            <a:off x="7588800" y="1382400"/>
            <a:ext cx="107640" cy="207720"/>
            <a:chOff x="7239600" y="3636000"/>
            <a:chExt cx="1076400" cy="2077200"/>
          </a:xfrm>
        </p:grpSpPr>
        <p:sp>
          <p:nvSpPr>
            <p:cNvPr id="34756" name="원호 3475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57" name="원호 3475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58" name="원호 3475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59" name="원호 3475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60" name="직선 연결선 3475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61" name="직선 연결선 3476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62" name="직선 연결선 3476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63" name="직선 연결선 3476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64" name="원호 3476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65" name="원호 3476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66" name="원호 3476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67" name="원호 3476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68" name="직선 연결선 3476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69" name="직선 연결선 3476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70" name="직선 연결선 3476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71" name="직선 연결선 3477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72" name="원호 3477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73" name="원호 3477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74" name="원호 3477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75" name="원호 3477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76" name="직선 연결선 3477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77" name="직선 연결선 3477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78" name="직선 연결선 3477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79" name="직선 연결선 3477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1" name="그룹 34230"/>
          <p:cNvGrpSpPr/>
          <p:nvPr/>
        </p:nvGrpSpPr>
        <p:grpSpPr>
          <a:xfrm>
            <a:off x="7696800" y="1382400"/>
            <a:ext cx="107640" cy="207720"/>
            <a:chOff x="7239600" y="3636000"/>
            <a:chExt cx="1076400" cy="2077200"/>
          </a:xfrm>
        </p:grpSpPr>
        <p:sp>
          <p:nvSpPr>
            <p:cNvPr id="34732" name="원호 3473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33" name="원호 3473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34" name="원호 3473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35" name="원호 3473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36" name="직선 연결선 3473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37" name="직선 연결선 3473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38" name="직선 연결선 3473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39" name="직선 연결선 3473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40" name="원호 3473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41" name="원호 3474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42" name="원호 3474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43" name="원호 3474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44" name="직선 연결선 3474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45" name="직선 연결선 3474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46" name="직선 연결선 3474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47" name="직선 연결선 3474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48" name="원호 3474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49" name="원호 3474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50" name="원호 3474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51" name="원호 3475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52" name="직선 연결선 3475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53" name="직선 연결선 3475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54" name="직선 연결선 3475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55" name="직선 연결선 3475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2" name="그룹 34231"/>
          <p:cNvGrpSpPr/>
          <p:nvPr/>
        </p:nvGrpSpPr>
        <p:grpSpPr>
          <a:xfrm>
            <a:off x="7804800" y="1382400"/>
            <a:ext cx="107640" cy="207720"/>
            <a:chOff x="7239600" y="3636000"/>
            <a:chExt cx="1076400" cy="2077200"/>
          </a:xfrm>
        </p:grpSpPr>
        <p:sp>
          <p:nvSpPr>
            <p:cNvPr id="34708" name="원호 3470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09" name="원호 3470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10" name="원호 3470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11" name="원호 3471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12" name="직선 연결선 3471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13" name="직선 연결선 3471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14" name="직선 연결선 3471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15" name="직선 연결선 3471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16" name="원호 3471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17" name="원호 3471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18" name="원호 3471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19" name="원호 3471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20" name="직선 연결선 3471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21" name="직선 연결선 3472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22" name="직선 연결선 3472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23" name="직선 연결선 3472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24" name="원호 3472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25" name="원호 3472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26" name="원호 3472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27" name="원호 3472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28" name="직선 연결선 3472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29" name="직선 연결선 3472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30" name="직선 연결선 3472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31" name="직선 연결선 3473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3" name="그룹 34232"/>
          <p:cNvGrpSpPr/>
          <p:nvPr/>
        </p:nvGrpSpPr>
        <p:grpSpPr>
          <a:xfrm>
            <a:off x="7912800" y="1382400"/>
            <a:ext cx="107640" cy="207720"/>
            <a:chOff x="7239600" y="3636000"/>
            <a:chExt cx="1076400" cy="2077200"/>
          </a:xfrm>
        </p:grpSpPr>
        <p:sp>
          <p:nvSpPr>
            <p:cNvPr id="34684" name="원호 3468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85" name="원호 3468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86" name="원호 3468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87" name="원호 3468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88" name="직선 연결선 3468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89" name="직선 연결선 3468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90" name="직선 연결선 3468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91" name="직선 연결선 3469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92" name="원호 3469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93" name="원호 3469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94" name="원호 3469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95" name="원호 3469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96" name="직선 연결선 3469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97" name="직선 연결선 3469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98" name="직선 연결선 3469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99" name="직선 연결선 3469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700" name="원호 3469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01" name="원호 3470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02" name="원호 3470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703" name="원호 3470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704" name="직선 연결선 3470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05" name="직선 연결선 3470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06" name="직선 연결선 3470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707" name="직선 연결선 3470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4" name="그룹 34233"/>
          <p:cNvGrpSpPr/>
          <p:nvPr/>
        </p:nvGrpSpPr>
        <p:grpSpPr>
          <a:xfrm>
            <a:off x="8020800" y="1382400"/>
            <a:ext cx="107640" cy="207720"/>
            <a:chOff x="7239600" y="3636000"/>
            <a:chExt cx="1076400" cy="2077200"/>
          </a:xfrm>
        </p:grpSpPr>
        <p:sp>
          <p:nvSpPr>
            <p:cNvPr id="34660" name="원호 3465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61" name="원호 3466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62" name="원호 3466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63" name="원호 3466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64" name="직선 연결선 3466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65" name="직선 연결선 3466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66" name="직선 연결선 3466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67" name="직선 연결선 3466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68" name="원호 3466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69" name="원호 3466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70" name="원호 3466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71" name="원호 3467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72" name="직선 연결선 3467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73" name="직선 연결선 3467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74" name="직선 연결선 3467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75" name="직선 연결선 3467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76" name="원호 3467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77" name="원호 3467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78" name="원호 3467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79" name="원호 3467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80" name="직선 연결선 3467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81" name="직선 연결선 3468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82" name="직선 연결선 3468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83" name="직선 연결선 3468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5" name="그룹 34234"/>
          <p:cNvGrpSpPr/>
          <p:nvPr/>
        </p:nvGrpSpPr>
        <p:grpSpPr>
          <a:xfrm>
            <a:off x="8128800" y="1382400"/>
            <a:ext cx="107640" cy="207720"/>
            <a:chOff x="7239600" y="3636000"/>
            <a:chExt cx="1076400" cy="2077200"/>
          </a:xfrm>
        </p:grpSpPr>
        <p:sp>
          <p:nvSpPr>
            <p:cNvPr id="34636" name="원호 3463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37" name="원호 3463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38" name="원호 3463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39" name="원호 3463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40" name="직선 연결선 3463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41" name="직선 연결선 3464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42" name="직선 연결선 3464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43" name="직선 연결선 3464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44" name="원호 3464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45" name="원호 3464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46" name="원호 3464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47" name="원호 3464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48" name="직선 연결선 3464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49" name="직선 연결선 3464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50" name="직선 연결선 3464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51" name="직선 연결선 3465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52" name="원호 3465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53" name="원호 3465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54" name="원호 3465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55" name="원호 3465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56" name="직선 연결선 3465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57" name="직선 연결선 3465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58" name="직선 연결선 3465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59" name="직선 연결선 3465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6" name="그룹 34235"/>
          <p:cNvGrpSpPr/>
          <p:nvPr/>
        </p:nvGrpSpPr>
        <p:grpSpPr>
          <a:xfrm>
            <a:off x="8236800" y="1382400"/>
            <a:ext cx="107640" cy="207720"/>
            <a:chOff x="7239600" y="3636000"/>
            <a:chExt cx="1076400" cy="2077200"/>
          </a:xfrm>
        </p:grpSpPr>
        <p:sp>
          <p:nvSpPr>
            <p:cNvPr id="34612" name="원호 3461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13" name="원호 3461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14" name="원호 3461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15" name="원호 3461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16" name="직선 연결선 3461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17" name="직선 연결선 3461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18" name="직선 연결선 3461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19" name="직선 연결선 3461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20" name="원호 3461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21" name="원호 3462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22" name="원호 3462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23" name="원호 3462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24" name="직선 연결선 3462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25" name="직선 연결선 3462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26" name="직선 연결선 3462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27" name="직선 연결선 3462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28" name="원호 3462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29" name="원호 3462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30" name="원호 3462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31" name="원호 3463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32" name="직선 연결선 3463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33" name="직선 연결선 3463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34" name="직선 연결선 3463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35" name="직선 연결선 3463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7" name="그룹 34236"/>
          <p:cNvGrpSpPr/>
          <p:nvPr/>
        </p:nvGrpSpPr>
        <p:grpSpPr>
          <a:xfrm>
            <a:off x="8344800" y="1382400"/>
            <a:ext cx="107640" cy="207720"/>
            <a:chOff x="7239600" y="3636000"/>
            <a:chExt cx="1076400" cy="2077200"/>
          </a:xfrm>
        </p:grpSpPr>
        <p:sp>
          <p:nvSpPr>
            <p:cNvPr id="34588" name="원호 3458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89" name="원호 3458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90" name="원호 3458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91" name="원호 3459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92" name="직선 연결선 3459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93" name="직선 연결선 3459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94" name="직선 연결선 3459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95" name="직선 연결선 3459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96" name="원호 3459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97" name="원호 3459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98" name="원호 3459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99" name="원호 3459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00" name="직선 연결선 3459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01" name="직선 연결선 3460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02" name="직선 연결선 3460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03" name="직선 연결선 3460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604" name="원호 3460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05" name="원호 3460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06" name="원호 3460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607" name="원호 3460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608" name="직선 연결선 3460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09" name="직선 연결선 3460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10" name="직선 연결선 3460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11" name="직선 연결선 3461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8" name="그룹 34237"/>
          <p:cNvGrpSpPr/>
          <p:nvPr/>
        </p:nvGrpSpPr>
        <p:grpSpPr>
          <a:xfrm>
            <a:off x="8453160" y="1382400"/>
            <a:ext cx="107640" cy="207720"/>
            <a:chOff x="7239600" y="3636000"/>
            <a:chExt cx="1076400" cy="2077200"/>
          </a:xfrm>
        </p:grpSpPr>
        <p:sp>
          <p:nvSpPr>
            <p:cNvPr id="34564" name="원호 3456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65" name="원호 3456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66" name="원호 3456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67" name="원호 3456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68" name="직선 연결선 3456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69" name="직선 연결선 3456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70" name="직선 연결선 3456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71" name="직선 연결선 3457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72" name="원호 3457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73" name="원호 3457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74" name="원호 3457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75" name="원호 3457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76" name="직선 연결선 3457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77" name="직선 연결선 3457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78" name="직선 연결선 3457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79" name="직선 연결선 3457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80" name="원호 3457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81" name="원호 3458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82" name="원호 3458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83" name="원호 3458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84" name="직선 연결선 3458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85" name="직선 연결선 3458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86" name="직선 연결선 3458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87" name="직선 연결선 3458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39" name="그룹 34238"/>
          <p:cNvGrpSpPr/>
          <p:nvPr/>
        </p:nvGrpSpPr>
        <p:grpSpPr>
          <a:xfrm>
            <a:off x="7156800" y="1591200"/>
            <a:ext cx="107640" cy="207720"/>
            <a:chOff x="7239600" y="3636000"/>
            <a:chExt cx="1076400" cy="2077200"/>
          </a:xfrm>
        </p:grpSpPr>
        <p:sp>
          <p:nvSpPr>
            <p:cNvPr id="34540" name="원호 3453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41" name="원호 3454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42" name="원호 3454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43" name="원호 3454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44" name="직선 연결선 3454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45" name="직선 연결선 3454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46" name="직선 연결선 3454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47" name="직선 연결선 3454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48" name="원호 3454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49" name="원호 3454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50" name="원호 3454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51" name="원호 3455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52" name="직선 연결선 3455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53" name="직선 연결선 3455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54" name="직선 연결선 3455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55" name="직선 연결선 3455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56" name="원호 3455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57" name="원호 3455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58" name="원호 3455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59" name="원호 3455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60" name="직선 연결선 3455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61" name="직선 연결선 3456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62" name="직선 연결선 3456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63" name="직선 연결선 3456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0" name="그룹 34239"/>
          <p:cNvGrpSpPr/>
          <p:nvPr/>
        </p:nvGrpSpPr>
        <p:grpSpPr>
          <a:xfrm>
            <a:off x="7264800" y="1591200"/>
            <a:ext cx="107640" cy="207720"/>
            <a:chOff x="7239600" y="3636000"/>
            <a:chExt cx="1076400" cy="2077200"/>
          </a:xfrm>
        </p:grpSpPr>
        <p:sp>
          <p:nvSpPr>
            <p:cNvPr id="34516" name="원호 3451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17" name="원호 3451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18" name="원호 3451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19" name="원호 3451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20" name="직선 연결선 3451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21" name="직선 연결선 3452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22" name="직선 연결선 3452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23" name="직선 연결선 3452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24" name="원호 3452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25" name="원호 3452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26" name="원호 3452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27" name="원호 3452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28" name="직선 연결선 3452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29" name="직선 연결선 3452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30" name="직선 연결선 3452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31" name="직선 연결선 3453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32" name="원호 3453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33" name="원호 3453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34" name="원호 3453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35" name="원호 3453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36" name="직선 연결선 3453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37" name="직선 연결선 3453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38" name="직선 연결선 3453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39" name="직선 연결선 3453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1" name="그룹 34240"/>
          <p:cNvGrpSpPr/>
          <p:nvPr/>
        </p:nvGrpSpPr>
        <p:grpSpPr>
          <a:xfrm>
            <a:off x="7372800" y="1591200"/>
            <a:ext cx="107640" cy="207720"/>
            <a:chOff x="7239600" y="3636000"/>
            <a:chExt cx="1076400" cy="2077200"/>
          </a:xfrm>
        </p:grpSpPr>
        <p:sp>
          <p:nvSpPr>
            <p:cNvPr id="34492" name="원호 3449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93" name="원호 3449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94" name="원호 3449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95" name="원호 3449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96" name="직선 연결선 3449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97" name="직선 연결선 3449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98" name="직선 연결선 3449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99" name="직선 연결선 3449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00" name="원호 3449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01" name="원호 3450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02" name="원호 3450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03" name="원호 3450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04" name="직선 연결선 3450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05" name="직선 연결선 3450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06" name="직선 연결선 3450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07" name="직선 연결선 3450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508" name="원호 3450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09" name="원호 3450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10" name="원호 3450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511" name="원호 3451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512" name="직선 연결선 3451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13" name="직선 연결선 3451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14" name="직선 연결선 3451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515" name="직선 연결선 3451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2" name="그룹 34241"/>
          <p:cNvGrpSpPr/>
          <p:nvPr/>
        </p:nvGrpSpPr>
        <p:grpSpPr>
          <a:xfrm>
            <a:off x="7480800" y="1591200"/>
            <a:ext cx="107640" cy="207720"/>
            <a:chOff x="7239600" y="3636000"/>
            <a:chExt cx="1076400" cy="2077200"/>
          </a:xfrm>
        </p:grpSpPr>
        <p:sp>
          <p:nvSpPr>
            <p:cNvPr id="34468" name="원호 3446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69" name="원호 3446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70" name="원호 3446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71" name="원호 3447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72" name="직선 연결선 3447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73" name="직선 연결선 3447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74" name="직선 연결선 3447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75" name="직선 연결선 3447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76" name="원호 3447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77" name="원호 3447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78" name="원호 3447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79" name="원호 3447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80" name="직선 연결선 3447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81" name="직선 연결선 3448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82" name="직선 연결선 3448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83" name="직선 연결선 3448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84" name="원호 3448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85" name="원호 3448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86" name="원호 3448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87" name="원호 3448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88" name="직선 연결선 3448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89" name="직선 연결선 3448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90" name="직선 연결선 3448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91" name="직선 연결선 3449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3" name="그룹 34242"/>
          <p:cNvGrpSpPr/>
          <p:nvPr/>
        </p:nvGrpSpPr>
        <p:grpSpPr>
          <a:xfrm>
            <a:off x="7588800" y="1591200"/>
            <a:ext cx="107640" cy="207720"/>
            <a:chOff x="7239600" y="3636000"/>
            <a:chExt cx="1076400" cy="2077200"/>
          </a:xfrm>
        </p:grpSpPr>
        <p:sp>
          <p:nvSpPr>
            <p:cNvPr id="34444" name="원호 3444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45" name="원호 3444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46" name="원호 3444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47" name="원호 3444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48" name="직선 연결선 3444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49" name="직선 연결선 3444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50" name="직선 연결선 3444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51" name="직선 연결선 3445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52" name="원호 3445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53" name="원호 3445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54" name="원호 3445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55" name="원호 3445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56" name="직선 연결선 3445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57" name="직선 연결선 3445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58" name="직선 연결선 3445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59" name="직선 연결선 3445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60" name="원호 3445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61" name="원호 3446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62" name="원호 3446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63" name="원호 3446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64" name="직선 연결선 3446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65" name="직선 연결선 3446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66" name="직선 연결선 3446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67" name="직선 연결선 3446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4" name="그룹 34243"/>
          <p:cNvGrpSpPr/>
          <p:nvPr/>
        </p:nvGrpSpPr>
        <p:grpSpPr>
          <a:xfrm>
            <a:off x="7696800" y="1591200"/>
            <a:ext cx="107640" cy="207720"/>
            <a:chOff x="7239600" y="3636000"/>
            <a:chExt cx="1076400" cy="2077200"/>
          </a:xfrm>
        </p:grpSpPr>
        <p:sp>
          <p:nvSpPr>
            <p:cNvPr id="34420" name="원호 3441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21" name="원호 3442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22" name="원호 3442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23" name="원호 3442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24" name="직선 연결선 3442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25" name="직선 연결선 3442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26" name="직선 연결선 3442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27" name="직선 연결선 3442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28" name="원호 3442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29" name="원호 3442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30" name="원호 3442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31" name="원호 3443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32" name="직선 연결선 3443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33" name="직선 연결선 3443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34" name="직선 연결선 3443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35" name="직선 연결선 3443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36" name="원호 3443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37" name="원호 3443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38" name="원호 3443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39" name="원호 3443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40" name="직선 연결선 3443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41" name="직선 연결선 3444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42" name="직선 연결선 3444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43" name="직선 연결선 3444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5" name="그룹 34244"/>
          <p:cNvGrpSpPr/>
          <p:nvPr/>
        </p:nvGrpSpPr>
        <p:grpSpPr>
          <a:xfrm>
            <a:off x="7804800" y="1591200"/>
            <a:ext cx="107640" cy="207720"/>
            <a:chOff x="7239600" y="3636000"/>
            <a:chExt cx="1076400" cy="2077200"/>
          </a:xfrm>
        </p:grpSpPr>
        <p:sp>
          <p:nvSpPr>
            <p:cNvPr id="34396" name="원호 3439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97" name="원호 3439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98" name="원호 3439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99" name="원호 3439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00" name="직선 연결선 3439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01" name="직선 연결선 3440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02" name="직선 연결선 3440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03" name="직선 연결선 3440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04" name="원호 3440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05" name="원호 3440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06" name="원호 3440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07" name="원호 3440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08" name="직선 연결선 3440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09" name="직선 연결선 3440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10" name="직선 연결선 3440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11" name="직선 연결선 3441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412" name="원호 3441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13" name="원호 3441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14" name="원호 3441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415" name="원호 3441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416" name="직선 연결선 3441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17" name="직선 연결선 3441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18" name="직선 연결선 3441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419" name="직선 연결선 3441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6" name="그룹 34245"/>
          <p:cNvGrpSpPr/>
          <p:nvPr/>
        </p:nvGrpSpPr>
        <p:grpSpPr>
          <a:xfrm>
            <a:off x="7912800" y="1591200"/>
            <a:ext cx="107640" cy="207720"/>
            <a:chOff x="7239600" y="3636000"/>
            <a:chExt cx="1076400" cy="2077200"/>
          </a:xfrm>
        </p:grpSpPr>
        <p:sp>
          <p:nvSpPr>
            <p:cNvPr id="34372" name="원호 3437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73" name="원호 3437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74" name="원호 3437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75" name="원호 3437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76" name="직선 연결선 3437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77" name="직선 연결선 3437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78" name="직선 연결선 3437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79" name="직선 연결선 3437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80" name="원호 3437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81" name="원호 3438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82" name="원호 3438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83" name="원호 3438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84" name="직선 연결선 3438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85" name="직선 연결선 3438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86" name="직선 연결선 3438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87" name="직선 연결선 3438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88" name="원호 3438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89" name="원호 3438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90" name="원호 3438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91" name="원호 3439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92" name="직선 연결선 3439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93" name="직선 연결선 3439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94" name="직선 연결선 3439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95" name="직선 연결선 3439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7" name="그룹 34246"/>
          <p:cNvGrpSpPr/>
          <p:nvPr/>
        </p:nvGrpSpPr>
        <p:grpSpPr>
          <a:xfrm>
            <a:off x="8020800" y="1591200"/>
            <a:ext cx="107640" cy="207720"/>
            <a:chOff x="7239600" y="3636000"/>
            <a:chExt cx="1076400" cy="2077200"/>
          </a:xfrm>
        </p:grpSpPr>
        <p:sp>
          <p:nvSpPr>
            <p:cNvPr id="34348" name="원호 3434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49" name="원호 3434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50" name="원호 3434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51" name="원호 3435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52" name="직선 연결선 3435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53" name="직선 연결선 3435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54" name="직선 연결선 3435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55" name="직선 연결선 3435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56" name="원호 3435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57" name="원호 3435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58" name="원호 3435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59" name="원호 3435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60" name="직선 연결선 3435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61" name="직선 연결선 3436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62" name="직선 연결선 3436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63" name="직선 연결선 3436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64" name="원호 3436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65" name="원호 3436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66" name="원호 3436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67" name="원호 3436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68" name="직선 연결선 3436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69" name="직선 연결선 3436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70" name="직선 연결선 3436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71" name="직선 연결선 3437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8" name="그룹 34247"/>
          <p:cNvGrpSpPr/>
          <p:nvPr/>
        </p:nvGrpSpPr>
        <p:grpSpPr>
          <a:xfrm>
            <a:off x="8128800" y="1591200"/>
            <a:ext cx="107640" cy="207720"/>
            <a:chOff x="7239600" y="3636000"/>
            <a:chExt cx="1076400" cy="2077200"/>
          </a:xfrm>
        </p:grpSpPr>
        <p:sp>
          <p:nvSpPr>
            <p:cNvPr id="34324" name="원호 3432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25" name="원호 3432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26" name="원호 3432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27" name="원호 3432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28" name="직선 연결선 3432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29" name="직선 연결선 3432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30" name="직선 연결선 3432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31" name="직선 연결선 3433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32" name="원호 3433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33" name="원호 3433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34" name="원호 3433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35" name="원호 3433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36" name="직선 연결선 3433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37" name="직선 연결선 3433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38" name="직선 연결선 3433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39" name="직선 연결선 3433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40" name="원호 3433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41" name="원호 3434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42" name="원호 3434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43" name="원호 3434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44" name="직선 연결선 3434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45" name="직선 연결선 3434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46" name="직선 연결선 3434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47" name="직선 연결선 3434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49" name="그룹 34248"/>
          <p:cNvGrpSpPr/>
          <p:nvPr/>
        </p:nvGrpSpPr>
        <p:grpSpPr>
          <a:xfrm>
            <a:off x="8236800" y="1591200"/>
            <a:ext cx="107640" cy="207720"/>
            <a:chOff x="7239600" y="3636000"/>
            <a:chExt cx="1076400" cy="2077200"/>
          </a:xfrm>
        </p:grpSpPr>
        <p:sp>
          <p:nvSpPr>
            <p:cNvPr id="34300" name="원호 3429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01" name="원호 3430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02" name="원호 3430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03" name="원호 3430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04" name="직선 연결선 3430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05" name="직선 연결선 3430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06" name="직선 연결선 3430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07" name="직선 연결선 3430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08" name="원호 3430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09" name="원호 3430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10" name="원호 3430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11" name="원호 3431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12" name="직선 연결선 3431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13" name="직선 연결선 3431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14" name="직선 연결선 3431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15" name="직선 연결선 3431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316" name="원호 3431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17" name="원호 3431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18" name="원호 3431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319" name="원호 3431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320" name="직선 연결선 3431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21" name="직선 연결선 3432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22" name="직선 연결선 3432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323" name="직선 연결선 3432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50" name="그룹 34249"/>
          <p:cNvGrpSpPr/>
          <p:nvPr/>
        </p:nvGrpSpPr>
        <p:grpSpPr>
          <a:xfrm>
            <a:off x="8344800" y="1591200"/>
            <a:ext cx="107640" cy="207720"/>
            <a:chOff x="7239600" y="3636000"/>
            <a:chExt cx="1076400" cy="2077200"/>
          </a:xfrm>
        </p:grpSpPr>
        <p:sp>
          <p:nvSpPr>
            <p:cNvPr id="34276" name="원호 3427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77" name="원호 3427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78" name="원호 3427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79" name="원호 3427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80" name="직선 연결선 3427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81" name="직선 연결선 3428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82" name="직선 연결선 3428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83" name="직선 연결선 3428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84" name="원호 3428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85" name="원호 3428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86" name="원호 3428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87" name="원호 3428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88" name="직선 연결선 3428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89" name="직선 연결선 3428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90" name="직선 연결선 3428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91" name="직선 연결선 3429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92" name="원호 3429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93" name="원호 3429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94" name="원호 3429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95" name="원호 3429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96" name="직선 연결선 3429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97" name="직선 연결선 3429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98" name="직선 연결선 3429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99" name="직선 연결선 3429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251" name="그룹 34250"/>
          <p:cNvGrpSpPr/>
          <p:nvPr/>
        </p:nvGrpSpPr>
        <p:grpSpPr>
          <a:xfrm>
            <a:off x="8453160" y="1591200"/>
            <a:ext cx="107640" cy="207720"/>
            <a:chOff x="7239600" y="3636000"/>
            <a:chExt cx="1076400" cy="2077200"/>
          </a:xfrm>
        </p:grpSpPr>
        <p:sp>
          <p:nvSpPr>
            <p:cNvPr id="34252" name="원호 3425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53" name="원호 3425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54" name="원호 3425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55" name="원호 3425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56" name="직선 연결선 3425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57" name="직선 연결선 3425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58" name="직선 연결선 3425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59" name="직선 연결선 3425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60" name="원호 3425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61" name="원호 3426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62" name="원호 3426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63" name="원호 3426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64" name="직선 연결선 3426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65" name="직선 연결선 3426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66" name="직선 연결선 3426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67" name="직선 연결선 3426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268" name="원호 3426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69" name="원호 3426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70" name="원호 3426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271" name="원호 3427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272" name="직선 연결선 3427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73" name="직선 연결선 3427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74" name="직선 연결선 3427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275" name="직선 연결선 3427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77" name="그룹 34876"/>
          <p:cNvGrpSpPr/>
          <p:nvPr/>
        </p:nvGrpSpPr>
        <p:grpSpPr>
          <a:xfrm>
            <a:off x="7156800" y="1800000"/>
            <a:ext cx="107640" cy="207720"/>
            <a:chOff x="7239600" y="3636000"/>
            <a:chExt cx="1076400" cy="2077200"/>
          </a:xfrm>
        </p:grpSpPr>
        <p:sp>
          <p:nvSpPr>
            <p:cNvPr id="36153" name="원호 3615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54" name="원호 3615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55" name="원호 3615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56" name="원호 3615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57" name="직선 연결선 3615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58" name="직선 연결선 3615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59" name="직선 연결선 3615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60" name="직선 연결선 3615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61" name="원호 3616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62" name="원호 3616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63" name="원호 3616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64" name="원호 3616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65" name="직선 연결선 3616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66" name="직선 연결선 3616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67" name="직선 연결선 3616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68" name="직선 연결선 3616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69" name="원호 3616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70" name="원호 3616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71" name="원호 3617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72" name="원호 3617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73" name="직선 연결선 3617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74" name="직선 연결선 3617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75" name="직선 연결선 3617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76" name="직선 연결선 3617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78" name="그룹 34877"/>
          <p:cNvGrpSpPr/>
          <p:nvPr/>
        </p:nvGrpSpPr>
        <p:grpSpPr>
          <a:xfrm>
            <a:off x="7264800" y="1800000"/>
            <a:ext cx="107640" cy="207720"/>
            <a:chOff x="7239600" y="3636000"/>
            <a:chExt cx="1076400" cy="2077200"/>
          </a:xfrm>
        </p:grpSpPr>
        <p:sp>
          <p:nvSpPr>
            <p:cNvPr id="36129" name="원호 3612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30" name="원호 3612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31" name="원호 3613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32" name="원호 3613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33" name="직선 연결선 3613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34" name="직선 연결선 3613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35" name="직선 연결선 3613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36" name="직선 연결선 3613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37" name="원호 3613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38" name="원호 3613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39" name="원호 3613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40" name="원호 3613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41" name="직선 연결선 3614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42" name="직선 연결선 3614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43" name="직선 연결선 3614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44" name="직선 연결선 3614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45" name="원호 3614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46" name="원호 3614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47" name="원호 3614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48" name="원호 3614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49" name="직선 연결선 3614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50" name="직선 연결선 3614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51" name="직선 연결선 3615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52" name="직선 연결선 3615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79" name="그룹 34878"/>
          <p:cNvGrpSpPr/>
          <p:nvPr/>
        </p:nvGrpSpPr>
        <p:grpSpPr>
          <a:xfrm>
            <a:off x="7372800" y="1800000"/>
            <a:ext cx="107640" cy="207720"/>
            <a:chOff x="7239600" y="3636000"/>
            <a:chExt cx="1076400" cy="2077200"/>
          </a:xfrm>
        </p:grpSpPr>
        <p:sp>
          <p:nvSpPr>
            <p:cNvPr id="36105" name="원호 3610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06" name="원호 3610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07" name="원호 3610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08" name="원호 3610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09" name="직선 연결선 3610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10" name="직선 연결선 3610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11" name="직선 연결선 3611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12" name="직선 연결선 3611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13" name="원호 3611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14" name="원호 3611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15" name="원호 3611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16" name="원호 3611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17" name="직선 연결선 3611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18" name="직선 연결선 3611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19" name="직선 연결선 3611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20" name="직선 연결선 3611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121" name="원호 3612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22" name="원호 3612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23" name="원호 3612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24" name="원호 3612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25" name="직선 연결선 3612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26" name="직선 연결선 3612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27" name="직선 연결선 3612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28" name="직선 연결선 3612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0" name="그룹 34879"/>
          <p:cNvGrpSpPr/>
          <p:nvPr/>
        </p:nvGrpSpPr>
        <p:grpSpPr>
          <a:xfrm>
            <a:off x="7480800" y="1800000"/>
            <a:ext cx="107640" cy="207720"/>
            <a:chOff x="7239600" y="3636000"/>
            <a:chExt cx="1076400" cy="2077200"/>
          </a:xfrm>
        </p:grpSpPr>
        <p:sp>
          <p:nvSpPr>
            <p:cNvPr id="36081" name="원호 3608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82" name="원호 3608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83" name="원호 3608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84" name="원호 3608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85" name="직선 연결선 3608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86" name="직선 연결선 3608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87" name="직선 연결선 3608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88" name="직선 연결선 3608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89" name="원호 3608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90" name="원호 3608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91" name="원호 3609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92" name="원호 3609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93" name="직선 연결선 3609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94" name="직선 연결선 3609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95" name="직선 연결선 3609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96" name="직선 연결선 3609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97" name="원호 3609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98" name="원호 3609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99" name="원호 3609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100" name="원호 3609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101" name="직선 연결선 3610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02" name="직선 연결선 3610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03" name="직선 연결선 3610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104" name="직선 연결선 3610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1" name="그룹 34880"/>
          <p:cNvGrpSpPr/>
          <p:nvPr/>
        </p:nvGrpSpPr>
        <p:grpSpPr>
          <a:xfrm>
            <a:off x="7588800" y="1800000"/>
            <a:ext cx="107640" cy="207720"/>
            <a:chOff x="7239600" y="3636000"/>
            <a:chExt cx="1076400" cy="2077200"/>
          </a:xfrm>
        </p:grpSpPr>
        <p:sp>
          <p:nvSpPr>
            <p:cNvPr id="36057" name="원호 3605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58" name="원호 3605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59" name="원호 3605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60" name="원호 3605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61" name="직선 연결선 3606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62" name="직선 연결선 3606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63" name="직선 연결선 3606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64" name="직선 연결선 3606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65" name="원호 3606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66" name="원호 3606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67" name="원호 3606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68" name="원호 3606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69" name="직선 연결선 3606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70" name="직선 연결선 3606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71" name="직선 연결선 3607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72" name="직선 연결선 3607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73" name="원호 3607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74" name="원호 3607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75" name="원호 3607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76" name="원호 3607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77" name="직선 연결선 3607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78" name="직선 연결선 3607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79" name="직선 연결선 3607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80" name="직선 연결선 3607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2" name="그룹 34881"/>
          <p:cNvGrpSpPr/>
          <p:nvPr/>
        </p:nvGrpSpPr>
        <p:grpSpPr>
          <a:xfrm>
            <a:off x="7696800" y="1800000"/>
            <a:ext cx="107640" cy="207720"/>
            <a:chOff x="7239600" y="3636000"/>
            <a:chExt cx="1076400" cy="2077200"/>
          </a:xfrm>
        </p:grpSpPr>
        <p:sp>
          <p:nvSpPr>
            <p:cNvPr id="36033" name="원호 3603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34" name="원호 3603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35" name="원호 3603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36" name="원호 3603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37" name="직선 연결선 3603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38" name="직선 연결선 3603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39" name="직선 연결선 3603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40" name="직선 연결선 3603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41" name="원호 3604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42" name="원호 3604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43" name="원호 3604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44" name="원호 3604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45" name="직선 연결선 3604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46" name="직선 연결선 3604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47" name="직선 연결선 3604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48" name="직선 연결선 3604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49" name="원호 3604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50" name="원호 3604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51" name="원호 3605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52" name="원호 3605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53" name="직선 연결선 3605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54" name="직선 연결선 3605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55" name="직선 연결선 3605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56" name="직선 연결선 3605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3" name="그룹 34882"/>
          <p:cNvGrpSpPr/>
          <p:nvPr/>
        </p:nvGrpSpPr>
        <p:grpSpPr>
          <a:xfrm>
            <a:off x="7804800" y="1800000"/>
            <a:ext cx="107640" cy="207720"/>
            <a:chOff x="7239600" y="3636000"/>
            <a:chExt cx="1076400" cy="2077200"/>
          </a:xfrm>
        </p:grpSpPr>
        <p:sp>
          <p:nvSpPr>
            <p:cNvPr id="36009" name="원호 3600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10" name="원호 3600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11" name="원호 3601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12" name="원호 3601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13" name="직선 연결선 3601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14" name="직선 연결선 3601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15" name="직선 연결선 3601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16" name="직선 연결선 3601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17" name="원호 3601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18" name="원호 3601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19" name="원호 3601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20" name="원호 3601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21" name="직선 연결선 3602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22" name="직선 연결선 3602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23" name="직선 연결선 3602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24" name="직선 연결선 3602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25" name="원호 3602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26" name="원호 3602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27" name="원호 3602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28" name="원호 3602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29" name="직선 연결선 3602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30" name="직선 연결선 3602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31" name="직선 연결선 3603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32" name="직선 연결선 3603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4" name="그룹 34883"/>
          <p:cNvGrpSpPr/>
          <p:nvPr/>
        </p:nvGrpSpPr>
        <p:grpSpPr>
          <a:xfrm>
            <a:off x="7912800" y="1800000"/>
            <a:ext cx="107640" cy="207720"/>
            <a:chOff x="7239600" y="3636000"/>
            <a:chExt cx="1076400" cy="2077200"/>
          </a:xfrm>
        </p:grpSpPr>
        <p:sp>
          <p:nvSpPr>
            <p:cNvPr id="35985" name="원호 3598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86" name="원호 3598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87" name="원호 3598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88" name="원호 3598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89" name="직선 연결선 3598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90" name="직선 연결선 3598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91" name="직선 연결선 3599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92" name="직선 연결선 3599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93" name="원호 3599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94" name="원호 3599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95" name="원호 3599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96" name="원호 3599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97" name="직선 연결선 3599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98" name="직선 연결선 3599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99" name="직선 연결선 3599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00" name="직선 연결선 3599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001" name="원호 3600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02" name="원호 3600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03" name="원호 3600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004" name="원호 3600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005" name="직선 연결선 3600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06" name="직선 연결선 3600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07" name="직선 연결선 3600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008" name="직선 연결선 3600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5" name="그룹 34884"/>
          <p:cNvGrpSpPr/>
          <p:nvPr/>
        </p:nvGrpSpPr>
        <p:grpSpPr>
          <a:xfrm>
            <a:off x="8020800" y="1800000"/>
            <a:ext cx="107640" cy="207720"/>
            <a:chOff x="7239600" y="3636000"/>
            <a:chExt cx="1076400" cy="2077200"/>
          </a:xfrm>
        </p:grpSpPr>
        <p:sp>
          <p:nvSpPr>
            <p:cNvPr id="35961" name="원호 3596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62" name="원호 3596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63" name="원호 3596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64" name="원호 3596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65" name="직선 연결선 3596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66" name="직선 연결선 3596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67" name="직선 연결선 3596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68" name="직선 연결선 3596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69" name="원호 3596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70" name="원호 3596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71" name="원호 3597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72" name="원호 3597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73" name="직선 연결선 3597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74" name="직선 연결선 3597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75" name="직선 연결선 3597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76" name="직선 연결선 3597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77" name="원호 3597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78" name="원호 3597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79" name="원호 3597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80" name="원호 3597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81" name="직선 연결선 3598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82" name="직선 연결선 3598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83" name="직선 연결선 3598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84" name="직선 연결선 3598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6" name="그룹 34885"/>
          <p:cNvGrpSpPr/>
          <p:nvPr/>
        </p:nvGrpSpPr>
        <p:grpSpPr>
          <a:xfrm>
            <a:off x="8128800" y="1800000"/>
            <a:ext cx="107640" cy="207720"/>
            <a:chOff x="7239600" y="3636000"/>
            <a:chExt cx="1076400" cy="2077200"/>
          </a:xfrm>
        </p:grpSpPr>
        <p:sp>
          <p:nvSpPr>
            <p:cNvPr id="35937" name="원호 3593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38" name="원호 3593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39" name="원호 3593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40" name="원호 3593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41" name="직선 연결선 3594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42" name="직선 연결선 3594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43" name="직선 연결선 3594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44" name="직선 연결선 3594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45" name="원호 3594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46" name="원호 3594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47" name="원호 3594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48" name="원호 3594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49" name="직선 연결선 3594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50" name="직선 연결선 3594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51" name="직선 연결선 3595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52" name="직선 연결선 3595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53" name="원호 3595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54" name="원호 3595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55" name="원호 3595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56" name="원호 3595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57" name="직선 연결선 3595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58" name="직선 연결선 3595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59" name="직선 연결선 3595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60" name="직선 연결선 3595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7" name="그룹 34886"/>
          <p:cNvGrpSpPr/>
          <p:nvPr/>
        </p:nvGrpSpPr>
        <p:grpSpPr>
          <a:xfrm>
            <a:off x="8236800" y="1800000"/>
            <a:ext cx="107640" cy="207720"/>
            <a:chOff x="7239600" y="3636000"/>
            <a:chExt cx="1076400" cy="2077200"/>
          </a:xfrm>
        </p:grpSpPr>
        <p:sp>
          <p:nvSpPr>
            <p:cNvPr id="35913" name="원호 3591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14" name="원호 3591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15" name="원호 3591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16" name="원호 3591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17" name="직선 연결선 3591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18" name="직선 연결선 3591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19" name="직선 연결선 3591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20" name="직선 연결선 3591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21" name="원호 3592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22" name="원호 3592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23" name="원호 3592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24" name="원호 3592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25" name="직선 연결선 3592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26" name="직선 연결선 3592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27" name="직선 연결선 3592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28" name="직선 연결선 3592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29" name="원호 3592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30" name="원호 3592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31" name="원호 3593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32" name="원호 3593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33" name="직선 연결선 3593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34" name="직선 연결선 3593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35" name="직선 연결선 3593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36" name="직선 연결선 3593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8" name="그룹 34887"/>
          <p:cNvGrpSpPr/>
          <p:nvPr/>
        </p:nvGrpSpPr>
        <p:grpSpPr>
          <a:xfrm>
            <a:off x="8344800" y="1800000"/>
            <a:ext cx="107640" cy="207720"/>
            <a:chOff x="7239600" y="3636000"/>
            <a:chExt cx="1076400" cy="2077200"/>
          </a:xfrm>
        </p:grpSpPr>
        <p:sp>
          <p:nvSpPr>
            <p:cNvPr id="35889" name="원호 3588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90" name="원호 3588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91" name="원호 3589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92" name="원호 3589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93" name="직선 연결선 3589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94" name="직선 연결선 3589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95" name="직선 연결선 3589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96" name="직선 연결선 3589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97" name="원호 3589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98" name="원호 3589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99" name="원호 3589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00" name="원호 3589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01" name="직선 연결선 3590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02" name="직선 연결선 3590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03" name="직선 연결선 3590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04" name="직선 연결선 3590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905" name="원호 3590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06" name="원호 3590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07" name="원호 3590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908" name="원호 3590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909" name="직선 연결선 3590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10" name="직선 연결선 3590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11" name="직선 연결선 3591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12" name="직선 연결선 3591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89" name="그룹 34888"/>
          <p:cNvGrpSpPr/>
          <p:nvPr/>
        </p:nvGrpSpPr>
        <p:grpSpPr>
          <a:xfrm>
            <a:off x="8453160" y="1800000"/>
            <a:ext cx="107640" cy="207720"/>
            <a:chOff x="7239600" y="3636000"/>
            <a:chExt cx="1076400" cy="2077200"/>
          </a:xfrm>
        </p:grpSpPr>
        <p:sp>
          <p:nvSpPr>
            <p:cNvPr id="35865" name="원호 3586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66" name="원호 3586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67" name="원호 3586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68" name="원호 3586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69" name="직선 연결선 3586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70" name="직선 연결선 3586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71" name="직선 연결선 3587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72" name="직선 연결선 3587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73" name="원호 3587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74" name="원호 3587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75" name="원호 3587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76" name="원호 3587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77" name="직선 연결선 3587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78" name="직선 연결선 3587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79" name="직선 연결선 3587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80" name="직선 연결선 3587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81" name="원호 3588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82" name="원호 3588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83" name="원호 3588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84" name="원호 3588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85" name="직선 연결선 3588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86" name="직선 연결선 3588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87" name="직선 연결선 3588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88" name="직선 연결선 3588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0" name="그룹 34889"/>
          <p:cNvGrpSpPr/>
          <p:nvPr/>
        </p:nvGrpSpPr>
        <p:grpSpPr>
          <a:xfrm>
            <a:off x="7156800" y="2008800"/>
            <a:ext cx="107640" cy="207720"/>
            <a:chOff x="7239600" y="3636000"/>
            <a:chExt cx="1076400" cy="2077200"/>
          </a:xfrm>
        </p:grpSpPr>
        <p:sp>
          <p:nvSpPr>
            <p:cNvPr id="35841" name="원호 3584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42" name="원호 3584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43" name="원호 3584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44" name="원호 3584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45" name="직선 연결선 3584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46" name="직선 연결선 3584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47" name="직선 연결선 3584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48" name="직선 연결선 3584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49" name="원호 3584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50" name="원호 3584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51" name="원호 3585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52" name="원호 3585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53" name="직선 연결선 3585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54" name="직선 연결선 3585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55" name="직선 연결선 3585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56" name="직선 연결선 3585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57" name="원호 3585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58" name="원호 3585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59" name="원호 3585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60" name="원호 3585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61" name="직선 연결선 3586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62" name="직선 연결선 3586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63" name="직선 연결선 3586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64" name="직선 연결선 3586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1" name="그룹 34890"/>
          <p:cNvGrpSpPr/>
          <p:nvPr/>
        </p:nvGrpSpPr>
        <p:grpSpPr>
          <a:xfrm>
            <a:off x="7264800" y="2008800"/>
            <a:ext cx="107640" cy="207720"/>
            <a:chOff x="7239600" y="3636000"/>
            <a:chExt cx="1076400" cy="2077200"/>
          </a:xfrm>
        </p:grpSpPr>
        <p:sp>
          <p:nvSpPr>
            <p:cNvPr id="35817" name="원호 3581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18" name="원호 3581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19" name="원호 3581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20" name="원호 3581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21" name="직선 연결선 3582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22" name="직선 연결선 3582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23" name="직선 연결선 3582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24" name="직선 연결선 3582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25" name="원호 3582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26" name="원호 3582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27" name="원호 3582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28" name="원호 3582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29" name="직선 연결선 3582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30" name="직선 연결선 3582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31" name="직선 연결선 3583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32" name="직선 연결선 3583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33" name="원호 3583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34" name="원호 3583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35" name="원호 3583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36" name="원호 3583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37" name="직선 연결선 3583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38" name="직선 연결선 3583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39" name="직선 연결선 3583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40" name="직선 연결선 3583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2" name="그룹 34891"/>
          <p:cNvGrpSpPr/>
          <p:nvPr/>
        </p:nvGrpSpPr>
        <p:grpSpPr>
          <a:xfrm>
            <a:off x="7372800" y="2008800"/>
            <a:ext cx="107640" cy="207720"/>
            <a:chOff x="7239600" y="3636000"/>
            <a:chExt cx="1076400" cy="2077200"/>
          </a:xfrm>
        </p:grpSpPr>
        <p:sp>
          <p:nvSpPr>
            <p:cNvPr id="35793" name="원호 3579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94" name="원호 3579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95" name="원호 3579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96" name="원호 3579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97" name="직선 연결선 3579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98" name="직선 연결선 3579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99" name="직선 연결선 3579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00" name="직선 연결선 3579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01" name="원호 3580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02" name="원호 3580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03" name="원호 3580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04" name="원호 3580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05" name="직선 연결선 3580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06" name="직선 연결선 3580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07" name="직선 연결선 3580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08" name="직선 연결선 3580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809" name="원호 3580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10" name="원호 3580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11" name="원호 3581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812" name="원호 3581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813" name="직선 연결선 3581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14" name="직선 연결선 3581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15" name="직선 연결선 3581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816" name="직선 연결선 3581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3" name="그룹 34892"/>
          <p:cNvGrpSpPr/>
          <p:nvPr/>
        </p:nvGrpSpPr>
        <p:grpSpPr>
          <a:xfrm>
            <a:off x="7480800" y="2008800"/>
            <a:ext cx="107640" cy="207720"/>
            <a:chOff x="7239600" y="3636000"/>
            <a:chExt cx="1076400" cy="2077200"/>
          </a:xfrm>
        </p:grpSpPr>
        <p:sp>
          <p:nvSpPr>
            <p:cNvPr id="35769" name="원호 3576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70" name="원호 3576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71" name="원호 3577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72" name="원호 3577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73" name="직선 연결선 3577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74" name="직선 연결선 3577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75" name="직선 연결선 3577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76" name="직선 연결선 3577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77" name="원호 3577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78" name="원호 3577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79" name="원호 3577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80" name="원호 3577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81" name="직선 연결선 3578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82" name="직선 연결선 3578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83" name="직선 연결선 3578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84" name="직선 연결선 3578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85" name="원호 3578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86" name="원호 3578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87" name="원호 3578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88" name="원호 3578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89" name="직선 연결선 3578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90" name="직선 연결선 3578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91" name="직선 연결선 3579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92" name="직선 연결선 3579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4" name="그룹 34893"/>
          <p:cNvGrpSpPr/>
          <p:nvPr/>
        </p:nvGrpSpPr>
        <p:grpSpPr>
          <a:xfrm>
            <a:off x="7588800" y="2008800"/>
            <a:ext cx="107640" cy="207720"/>
            <a:chOff x="7239600" y="3636000"/>
            <a:chExt cx="1076400" cy="2077200"/>
          </a:xfrm>
        </p:grpSpPr>
        <p:sp>
          <p:nvSpPr>
            <p:cNvPr id="35745" name="원호 3574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46" name="원호 3574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47" name="원호 3574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48" name="원호 3574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49" name="직선 연결선 3574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50" name="직선 연결선 3574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51" name="직선 연결선 3575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52" name="직선 연결선 3575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53" name="원호 3575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54" name="원호 3575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55" name="원호 3575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56" name="원호 3575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57" name="직선 연결선 3575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58" name="직선 연결선 3575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59" name="직선 연결선 3575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60" name="직선 연결선 3575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61" name="원호 3576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62" name="원호 3576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63" name="원호 3576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64" name="원호 3576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65" name="직선 연결선 3576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66" name="직선 연결선 3576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67" name="직선 연결선 3576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68" name="직선 연결선 3576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5" name="그룹 34894"/>
          <p:cNvGrpSpPr/>
          <p:nvPr/>
        </p:nvGrpSpPr>
        <p:grpSpPr>
          <a:xfrm>
            <a:off x="7696800" y="2008800"/>
            <a:ext cx="107640" cy="207720"/>
            <a:chOff x="7239600" y="3636000"/>
            <a:chExt cx="1076400" cy="2077200"/>
          </a:xfrm>
        </p:grpSpPr>
        <p:sp>
          <p:nvSpPr>
            <p:cNvPr id="35721" name="원호 3572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22" name="원호 3572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23" name="원호 3572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24" name="원호 3572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25" name="직선 연결선 3572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26" name="직선 연결선 3572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27" name="직선 연결선 3572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28" name="직선 연결선 3572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29" name="원호 3572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30" name="원호 3572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31" name="원호 3573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32" name="원호 3573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33" name="직선 연결선 3573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34" name="직선 연결선 3573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35" name="직선 연결선 3573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36" name="직선 연결선 3573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37" name="원호 3573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38" name="원호 3573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39" name="원호 3573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40" name="원호 3573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41" name="직선 연결선 3574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42" name="직선 연결선 3574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43" name="직선 연결선 3574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44" name="직선 연결선 3574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6" name="그룹 34895"/>
          <p:cNvGrpSpPr/>
          <p:nvPr/>
        </p:nvGrpSpPr>
        <p:grpSpPr>
          <a:xfrm>
            <a:off x="7804800" y="2008800"/>
            <a:ext cx="107640" cy="207720"/>
            <a:chOff x="7239600" y="3636000"/>
            <a:chExt cx="1076400" cy="2077200"/>
          </a:xfrm>
        </p:grpSpPr>
        <p:sp>
          <p:nvSpPr>
            <p:cNvPr id="35697" name="원호 3569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98" name="원호 3569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99" name="원호 3569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00" name="원호 3569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01" name="직선 연결선 3570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02" name="직선 연결선 3570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03" name="직선 연결선 3570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04" name="직선 연결선 3570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05" name="원호 3570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06" name="원호 3570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07" name="원호 3570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08" name="원호 3570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09" name="직선 연결선 3570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10" name="직선 연결선 3570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11" name="직선 연결선 3571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12" name="직선 연결선 3571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713" name="원호 3571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14" name="원호 3571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15" name="원호 3571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716" name="원호 3571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717" name="직선 연결선 3571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18" name="직선 연결선 3571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19" name="직선 연결선 3571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720" name="직선 연결선 3571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7" name="그룹 34896"/>
          <p:cNvGrpSpPr/>
          <p:nvPr/>
        </p:nvGrpSpPr>
        <p:grpSpPr>
          <a:xfrm>
            <a:off x="7912800" y="2008800"/>
            <a:ext cx="107640" cy="207720"/>
            <a:chOff x="7239600" y="3636000"/>
            <a:chExt cx="1076400" cy="2077200"/>
          </a:xfrm>
        </p:grpSpPr>
        <p:sp>
          <p:nvSpPr>
            <p:cNvPr id="35673" name="원호 3567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74" name="원호 3567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75" name="원호 3567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76" name="원호 3567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77" name="직선 연결선 3567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78" name="직선 연결선 3567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79" name="직선 연결선 3567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80" name="직선 연결선 3567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81" name="원호 3568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82" name="원호 3568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83" name="원호 3568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84" name="원호 3568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85" name="직선 연결선 3568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86" name="직선 연결선 3568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87" name="직선 연결선 3568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88" name="직선 연결선 3568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89" name="원호 3568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90" name="원호 3568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91" name="원호 3569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92" name="원호 3569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93" name="직선 연결선 3569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94" name="직선 연결선 3569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95" name="직선 연결선 3569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96" name="직선 연결선 3569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8" name="그룹 34897"/>
          <p:cNvGrpSpPr/>
          <p:nvPr/>
        </p:nvGrpSpPr>
        <p:grpSpPr>
          <a:xfrm>
            <a:off x="8020800" y="2008800"/>
            <a:ext cx="107640" cy="207720"/>
            <a:chOff x="7239600" y="3636000"/>
            <a:chExt cx="1076400" cy="2077200"/>
          </a:xfrm>
        </p:grpSpPr>
        <p:sp>
          <p:nvSpPr>
            <p:cNvPr id="35649" name="원호 3564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50" name="원호 3564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51" name="원호 3565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52" name="원호 3565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53" name="직선 연결선 3565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54" name="직선 연결선 3565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55" name="직선 연결선 3565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56" name="직선 연결선 3565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57" name="원호 3565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58" name="원호 3565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59" name="원호 3565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60" name="원호 3565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61" name="직선 연결선 3566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62" name="직선 연결선 3566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63" name="직선 연결선 3566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64" name="직선 연결선 3566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65" name="원호 3566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66" name="원호 3566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67" name="원호 3566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68" name="원호 3566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69" name="직선 연결선 3566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70" name="직선 연결선 3566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71" name="직선 연결선 3567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72" name="직선 연결선 3567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899" name="그룹 34898"/>
          <p:cNvGrpSpPr/>
          <p:nvPr/>
        </p:nvGrpSpPr>
        <p:grpSpPr>
          <a:xfrm>
            <a:off x="8128800" y="2008800"/>
            <a:ext cx="107640" cy="207720"/>
            <a:chOff x="7239600" y="3636000"/>
            <a:chExt cx="1076400" cy="2077200"/>
          </a:xfrm>
        </p:grpSpPr>
        <p:sp>
          <p:nvSpPr>
            <p:cNvPr id="35625" name="원호 3562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26" name="원호 3562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27" name="원호 3562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28" name="원호 3562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29" name="직선 연결선 3562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30" name="직선 연결선 3562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31" name="직선 연결선 3563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32" name="직선 연결선 3563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33" name="원호 3563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34" name="원호 3563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35" name="원호 3563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36" name="원호 3563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37" name="직선 연결선 3563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38" name="직선 연결선 3563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39" name="직선 연결선 3563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40" name="직선 연결선 3563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41" name="원호 3564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42" name="원호 3564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43" name="원호 3564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44" name="원호 3564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45" name="직선 연결선 3564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46" name="직선 연결선 3564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47" name="직선 연결선 3564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48" name="직선 연결선 3564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0" name="그룹 34899"/>
          <p:cNvGrpSpPr/>
          <p:nvPr/>
        </p:nvGrpSpPr>
        <p:grpSpPr>
          <a:xfrm>
            <a:off x="8236800" y="2008800"/>
            <a:ext cx="107640" cy="207720"/>
            <a:chOff x="7239600" y="3636000"/>
            <a:chExt cx="1076400" cy="2077200"/>
          </a:xfrm>
        </p:grpSpPr>
        <p:sp>
          <p:nvSpPr>
            <p:cNvPr id="35601" name="원호 3560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02" name="원호 3560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03" name="원호 3560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04" name="원호 3560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05" name="직선 연결선 3560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06" name="직선 연결선 3560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07" name="직선 연결선 3560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08" name="직선 연결선 3560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09" name="원호 3560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10" name="원호 3560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11" name="원호 3561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12" name="원호 3561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13" name="직선 연결선 3561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14" name="직선 연결선 3561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15" name="직선 연결선 3561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16" name="직선 연결선 3561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617" name="원호 3561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18" name="원호 3561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19" name="원호 3561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620" name="원호 3561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621" name="직선 연결선 3562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22" name="직선 연결선 3562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23" name="직선 연결선 3562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24" name="직선 연결선 3562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1" name="그룹 34900"/>
          <p:cNvGrpSpPr/>
          <p:nvPr/>
        </p:nvGrpSpPr>
        <p:grpSpPr>
          <a:xfrm>
            <a:off x="8344800" y="2008800"/>
            <a:ext cx="107640" cy="207720"/>
            <a:chOff x="7239600" y="3636000"/>
            <a:chExt cx="1076400" cy="2077200"/>
          </a:xfrm>
        </p:grpSpPr>
        <p:sp>
          <p:nvSpPr>
            <p:cNvPr id="35577" name="원호 3557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78" name="원호 3557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79" name="원호 3557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80" name="원호 3557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81" name="직선 연결선 3558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82" name="직선 연결선 3558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83" name="직선 연결선 3558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84" name="직선 연결선 3558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85" name="원호 3558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86" name="원호 3558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87" name="원호 3558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88" name="원호 3558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89" name="직선 연결선 3558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90" name="직선 연결선 3558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91" name="직선 연결선 3559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92" name="직선 연결선 3559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93" name="원호 3559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94" name="원호 3559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95" name="원호 3559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96" name="원호 3559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97" name="직선 연결선 3559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98" name="직선 연결선 3559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99" name="직선 연결선 3559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600" name="직선 연결선 3559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2" name="그룹 34901"/>
          <p:cNvGrpSpPr/>
          <p:nvPr/>
        </p:nvGrpSpPr>
        <p:grpSpPr>
          <a:xfrm>
            <a:off x="8453160" y="2008800"/>
            <a:ext cx="107640" cy="207720"/>
            <a:chOff x="7239600" y="3636000"/>
            <a:chExt cx="1076400" cy="2077200"/>
          </a:xfrm>
        </p:grpSpPr>
        <p:sp>
          <p:nvSpPr>
            <p:cNvPr id="35553" name="원호 3555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54" name="원호 3555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55" name="원호 3555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56" name="원호 3555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57" name="직선 연결선 3555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58" name="직선 연결선 3555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59" name="직선 연결선 3555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60" name="직선 연결선 3555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61" name="원호 3556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62" name="원호 3556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63" name="원호 3556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64" name="원호 3556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65" name="직선 연결선 3556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66" name="직선 연결선 3556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67" name="직선 연결선 3556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68" name="직선 연결선 3556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69" name="원호 3556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70" name="원호 3556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71" name="원호 3557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72" name="원호 3557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73" name="직선 연결선 3557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74" name="직선 연결선 3557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75" name="직선 연결선 3557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76" name="직선 연결선 3557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3" name="그룹 34902"/>
          <p:cNvGrpSpPr/>
          <p:nvPr/>
        </p:nvGrpSpPr>
        <p:grpSpPr>
          <a:xfrm>
            <a:off x="7156800" y="2217600"/>
            <a:ext cx="107640" cy="207720"/>
            <a:chOff x="7239600" y="3636000"/>
            <a:chExt cx="1076400" cy="2077200"/>
          </a:xfrm>
        </p:grpSpPr>
        <p:sp>
          <p:nvSpPr>
            <p:cNvPr id="35529" name="원호 3552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30" name="원호 3552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31" name="원호 3553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32" name="원호 3553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33" name="직선 연결선 3553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34" name="직선 연결선 3553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35" name="직선 연결선 3553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36" name="직선 연결선 3553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37" name="원호 3553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38" name="원호 3553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39" name="원호 3553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40" name="원호 3553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41" name="직선 연결선 3554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42" name="직선 연결선 3554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43" name="직선 연결선 3554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44" name="직선 연결선 3554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45" name="원호 3554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46" name="원호 3554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47" name="원호 3554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48" name="원호 3554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49" name="직선 연결선 3554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50" name="직선 연결선 3554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51" name="직선 연결선 3555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52" name="직선 연결선 3555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4" name="그룹 34903"/>
          <p:cNvGrpSpPr/>
          <p:nvPr/>
        </p:nvGrpSpPr>
        <p:grpSpPr>
          <a:xfrm>
            <a:off x="7264800" y="2217600"/>
            <a:ext cx="107640" cy="207720"/>
            <a:chOff x="7239600" y="3636000"/>
            <a:chExt cx="1076400" cy="2077200"/>
          </a:xfrm>
        </p:grpSpPr>
        <p:sp>
          <p:nvSpPr>
            <p:cNvPr id="35505" name="원호 3550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06" name="원호 3550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07" name="원호 3550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08" name="원호 3550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09" name="직선 연결선 3550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10" name="직선 연결선 3550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11" name="직선 연결선 3551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12" name="직선 연결선 3551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13" name="원호 3551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14" name="원호 3551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15" name="원호 3551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16" name="원호 3551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17" name="직선 연결선 3551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18" name="직선 연결선 3551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19" name="직선 연결선 3551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20" name="직선 연결선 3551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521" name="원호 3552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22" name="원호 3552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23" name="원호 3552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24" name="원호 3552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25" name="직선 연결선 3552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26" name="직선 연결선 3552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27" name="직선 연결선 3552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28" name="직선 연결선 3552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5" name="그룹 34904"/>
          <p:cNvGrpSpPr/>
          <p:nvPr/>
        </p:nvGrpSpPr>
        <p:grpSpPr>
          <a:xfrm>
            <a:off x="7372800" y="2217600"/>
            <a:ext cx="107640" cy="207720"/>
            <a:chOff x="7239600" y="3636000"/>
            <a:chExt cx="1076400" cy="2077200"/>
          </a:xfrm>
        </p:grpSpPr>
        <p:sp>
          <p:nvSpPr>
            <p:cNvPr id="35481" name="원호 3548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82" name="원호 3548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83" name="원호 3548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84" name="원호 3548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85" name="직선 연결선 3548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86" name="직선 연결선 3548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87" name="직선 연결선 3548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88" name="직선 연결선 3548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89" name="원호 3548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90" name="원호 3548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91" name="원호 3549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92" name="원호 3549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93" name="직선 연결선 3549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94" name="직선 연결선 3549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95" name="직선 연결선 3549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96" name="직선 연결선 3549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97" name="원호 3549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98" name="원호 3549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99" name="원호 3549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500" name="원호 3549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501" name="직선 연결선 3550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02" name="직선 연결선 3550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03" name="직선 연결선 3550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504" name="직선 연결선 3550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6" name="그룹 34905"/>
          <p:cNvGrpSpPr/>
          <p:nvPr/>
        </p:nvGrpSpPr>
        <p:grpSpPr>
          <a:xfrm>
            <a:off x="7480800" y="2217600"/>
            <a:ext cx="107640" cy="207720"/>
            <a:chOff x="7239600" y="3636000"/>
            <a:chExt cx="1076400" cy="2077200"/>
          </a:xfrm>
        </p:grpSpPr>
        <p:sp>
          <p:nvSpPr>
            <p:cNvPr id="35457" name="원호 3545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58" name="원호 3545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59" name="원호 3545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60" name="원호 3545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61" name="직선 연결선 3546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62" name="직선 연결선 3546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63" name="직선 연결선 3546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64" name="직선 연결선 3546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65" name="원호 3546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66" name="원호 3546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67" name="원호 3546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68" name="원호 3546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69" name="직선 연결선 3546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70" name="직선 연결선 3546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71" name="직선 연결선 3547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72" name="직선 연결선 3547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73" name="원호 3547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74" name="원호 3547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75" name="원호 3547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76" name="원호 3547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77" name="직선 연결선 3547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78" name="직선 연결선 3547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79" name="직선 연결선 3547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80" name="직선 연결선 3547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7" name="그룹 34906"/>
          <p:cNvGrpSpPr/>
          <p:nvPr/>
        </p:nvGrpSpPr>
        <p:grpSpPr>
          <a:xfrm>
            <a:off x="7588800" y="2217600"/>
            <a:ext cx="107640" cy="207720"/>
            <a:chOff x="7239600" y="3636000"/>
            <a:chExt cx="1076400" cy="2077200"/>
          </a:xfrm>
        </p:grpSpPr>
        <p:sp>
          <p:nvSpPr>
            <p:cNvPr id="35433" name="원호 3543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34" name="원호 3543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35" name="원호 3543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36" name="원호 3543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37" name="직선 연결선 3543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38" name="직선 연결선 3543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39" name="직선 연결선 3543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40" name="직선 연결선 3543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41" name="원호 3544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42" name="원호 3544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43" name="원호 3544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44" name="원호 3544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45" name="직선 연결선 3544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46" name="직선 연결선 3544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47" name="직선 연결선 3544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48" name="직선 연결선 3544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49" name="원호 3544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50" name="원호 3544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51" name="원호 3545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52" name="원호 3545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53" name="직선 연결선 3545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54" name="직선 연결선 3545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55" name="직선 연결선 3545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56" name="직선 연결선 3545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8" name="그룹 34907"/>
          <p:cNvGrpSpPr/>
          <p:nvPr/>
        </p:nvGrpSpPr>
        <p:grpSpPr>
          <a:xfrm>
            <a:off x="7696800" y="2217600"/>
            <a:ext cx="107640" cy="207720"/>
            <a:chOff x="7239600" y="3636000"/>
            <a:chExt cx="1076400" cy="2077200"/>
          </a:xfrm>
        </p:grpSpPr>
        <p:sp>
          <p:nvSpPr>
            <p:cNvPr id="35409" name="원호 3540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10" name="원호 3540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11" name="원호 3541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12" name="원호 3541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13" name="직선 연결선 3541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14" name="직선 연결선 3541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15" name="직선 연결선 3541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16" name="직선 연결선 3541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17" name="원호 3541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18" name="원호 3541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19" name="원호 3541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20" name="원호 3541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21" name="직선 연결선 3542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22" name="직선 연결선 3542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23" name="직선 연결선 3542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24" name="직선 연결선 3542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25" name="원호 3542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26" name="원호 3542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27" name="원호 3542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28" name="원호 3542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29" name="직선 연결선 3542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30" name="직선 연결선 3542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31" name="직선 연결선 3543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32" name="직선 연결선 3543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09" name="그룹 34908"/>
          <p:cNvGrpSpPr/>
          <p:nvPr/>
        </p:nvGrpSpPr>
        <p:grpSpPr>
          <a:xfrm>
            <a:off x="7804800" y="2217600"/>
            <a:ext cx="107640" cy="207720"/>
            <a:chOff x="7239600" y="3636000"/>
            <a:chExt cx="1076400" cy="2077200"/>
          </a:xfrm>
        </p:grpSpPr>
        <p:sp>
          <p:nvSpPr>
            <p:cNvPr id="35385" name="원호 3538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86" name="원호 3538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87" name="원호 3538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88" name="원호 3538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89" name="직선 연결선 3538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90" name="직선 연결선 3538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91" name="직선 연결선 3539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92" name="직선 연결선 3539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93" name="원호 3539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94" name="원호 3539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95" name="원호 3539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96" name="원호 3539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97" name="직선 연결선 3539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98" name="직선 연결선 3539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99" name="직선 연결선 3539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00" name="직선 연결선 3539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401" name="원호 3540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02" name="원호 3540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03" name="원호 3540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404" name="원호 3540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405" name="직선 연결선 3540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06" name="직선 연결선 3540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07" name="직선 연결선 3540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408" name="직선 연결선 3540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0" name="그룹 34909"/>
          <p:cNvGrpSpPr/>
          <p:nvPr/>
        </p:nvGrpSpPr>
        <p:grpSpPr>
          <a:xfrm>
            <a:off x="7912800" y="2217600"/>
            <a:ext cx="107640" cy="207720"/>
            <a:chOff x="7239600" y="3636000"/>
            <a:chExt cx="1076400" cy="2077200"/>
          </a:xfrm>
        </p:grpSpPr>
        <p:sp>
          <p:nvSpPr>
            <p:cNvPr id="35361" name="원호 3536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62" name="원호 3536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63" name="원호 3536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64" name="원호 3536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65" name="직선 연결선 3536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66" name="직선 연결선 3536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67" name="직선 연결선 3536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68" name="직선 연결선 3536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69" name="원호 3536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70" name="원호 3536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71" name="원호 3537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72" name="원호 3537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73" name="직선 연결선 3537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74" name="직선 연결선 3537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75" name="직선 연결선 3537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76" name="직선 연결선 3537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77" name="원호 3537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78" name="원호 3537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79" name="원호 3537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80" name="원호 3537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81" name="직선 연결선 3538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82" name="직선 연결선 3538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83" name="직선 연결선 3538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84" name="직선 연결선 3538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1" name="그룹 34910"/>
          <p:cNvGrpSpPr/>
          <p:nvPr/>
        </p:nvGrpSpPr>
        <p:grpSpPr>
          <a:xfrm>
            <a:off x="8020800" y="2217600"/>
            <a:ext cx="107640" cy="207720"/>
            <a:chOff x="7239600" y="3636000"/>
            <a:chExt cx="1076400" cy="2077200"/>
          </a:xfrm>
        </p:grpSpPr>
        <p:sp>
          <p:nvSpPr>
            <p:cNvPr id="35337" name="원호 3533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38" name="원호 3533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39" name="원호 3533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40" name="원호 3533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41" name="직선 연결선 3534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42" name="직선 연결선 3534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43" name="직선 연결선 3534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44" name="직선 연결선 3534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45" name="원호 3534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46" name="원호 3534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47" name="원호 3534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48" name="원호 3534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49" name="직선 연결선 3534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50" name="직선 연결선 3534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51" name="직선 연결선 3535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52" name="직선 연결선 3535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53" name="원호 3535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54" name="원호 3535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55" name="원호 3535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56" name="원호 3535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57" name="직선 연결선 3535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58" name="직선 연결선 3535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59" name="직선 연결선 3535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60" name="직선 연결선 3535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2" name="그룹 34911"/>
          <p:cNvGrpSpPr/>
          <p:nvPr/>
        </p:nvGrpSpPr>
        <p:grpSpPr>
          <a:xfrm>
            <a:off x="8128800" y="2217600"/>
            <a:ext cx="107640" cy="207720"/>
            <a:chOff x="7239600" y="3636000"/>
            <a:chExt cx="1076400" cy="2077200"/>
          </a:xfrm>
        </p:grpSpPr>
        <p:sp>
          <p:nvSpPr>
            <p:cNvPr id="35313" name="원호 3531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14" name="원호 3531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15" name="원호 3531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16" name="원호 3531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17" name="직선 연결선 3531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18" name="직선 연결선 3531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19" name="직선 연결선 3531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20" name="직선 연결선 3531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21" name="원호 3532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22" name="원호 3532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23" name="원호 3532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24" name="원호 3532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25" name="직선 연결선 3532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26" name="직선 연결선 3532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27" name="직선 연결선 3532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28" name="직선 연결선 3532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29" name="원호 3532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30" name="원호 3532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31" name="원호 3533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32" name="원호 3533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33" name="직선 연결선 3533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34" name="직선 연결선 3533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35" name="직선 연결선 3533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36" name="직선 연결선 3533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3" name="그룹 34912"/>
          <p:cNvGrpSpPr/>
          <p:nvPr/>
        </p:nvGrpSpPr>
        <p:grpSpPr>
          <a:xfrm>
            <a:off x="8236800" y="2217600"/>
            <a:ext cx="107640" cy="207720"/>
            <a:chOff x="7239600" y="3636000"/>
            <a:chExt cx="1076400" cy="2077200"/>
          </a:xfrm>
        </p:grpSpPr>
        <p:sp>
          <p:nvSpPr>
            <p:cNvPr id="35289" name="원호 3528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90" name="원호 3528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91" name="원호 3529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92" name="원호 3529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93" name="직선 연결선 3529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94" name="직선 연결선 3529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95" name="직선 연결선 3529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96" name="직선 연결선 3529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97" name="원호 3529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98" name="원호 3529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99" name="원호 3529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00" name="원호 3529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01" name="직선 연결선 3530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02" name="직선 연결선 3530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03" name="직선 연결선 3530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04" name="직선 연결선 3530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305" name="원호 3530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06" name="원호 3530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07" name="원호 3530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308" name="원호 3530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309" name="직선 연결선 3530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10" name="직선 연결선 3530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11" name="직선 연결선 3531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312" name="직선 연결선 3531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4" name="그룹 34913"/>
          <p:cNvGrpSpPr/>
          <p:nvPr/>
        </p:nvGrpSpPr>
        <p:grpSpPr>
          <a:xfrm>
            <a:off x="8344800" y="2217600"/>
            <a:ext cx="107640" cy="207720"/>
            <a:chOff x="7239600" y="3636000"/>
            <a:chExt cx="1076400" cy="2077200"/>
          </a:xfrm>
        </p:grpSpPr>
        <p:sp>
          <p:nvSpPr>
            <p:cNvPr id="35265" name="원호 3526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66" name="원호 3526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67" name="원호 3526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68" name="원호 3526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69" name="직선 연결선 3526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70" name="직선 연결선 3526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71" name="직선 연결선 3527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72" name="직선 연결선 3527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73" name="원호 3527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74" name="원호 3527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75" name="원호 3527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76" name="원호 3527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77" name="직선 연결선 3527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78" name="직선 연결선 3527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79" name="직선 연결선 3527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80" name="직선 연결선 3527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81" name="원호 3528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82" name="원호 3528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83" name="원호 3528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84" name="원호 3528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85" name="직선 연결선 3528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86" name="직선 연결선 3528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87" name="직선 연결선 3528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88" name="직선 연결선 3528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5" name="그룹 34914"/>
          <p:cNvGrpSpPr/>
          <p:nvPr/>
        </p:nvGrpSpPr>
        <p:grpSpPr>
          <a:xfrm>
            <a:off x="8453160" y="2217600"/>
            <a:ext cx="107640" cy="207720"/>
            <a:chOff x="7239600" y="3636000"/>
            <a:chExt cx="1076400" cy="2077200"/>
          </a:xfrm>
        </p:grpSpPr>
        <p:sp>
          <p:nvSpPr>
            <p:cNvPr id="35241" name="원호 3524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42" name="원호 3524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43" name="원호 3524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44" name="원호 3524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45" name="직선 연결선 3524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46" name="직선 연결선 3524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47" name="직선 연결선 3524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48" name="직선 연결선 3524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49" name="원호 3524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50" name="원호 3524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51" name="원호 3525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52" name="원호 3525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53" name="직선 연결선 3525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54" name="직선 연결선 3525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55" name="직선 연결선 3525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56" name="직선 연결선 3525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57" name="원호 3525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58" name="원호 3525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59" name="원호 3525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60" name="원호 3525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61" name="직선 연결선 3526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62" name="직선 연결선 3526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63" name="직선 연결선 3526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64" name="직선 연결선 3526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6" name="그룹 34915"/>
          <p:cNvGrpSpPr/>
          <p:nvPr/>
        </p:nvGrpSpPr>
        <p:grpSpPr>
          <a:xfrm>
            <a:off x="7156800" y="2426400"/>
            <a:ext cx="107640" cy="207720"/>
            <a:chOff x="7239600" y="3636000"/>
            <a:chExt cx="1076400" cy="2077200"/>
          </a:xfrm>
        </p:grpSpPr>
        <p:sp>
          <p:nvSpPr>
            <p:cNvPr id="35217" name="원호 3521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18" name="원호 3521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19" name="원호 3521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20" name="원호 3521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21" name="직선 연결선 3522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22" name="직선 연결선 3522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23" name="직선 연결선 3522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24" name="직선 연결선 3522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25" name="원호 3522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26" name="원호 3522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27" name="원호 3522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28" name="원호 3522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29" name="직선 연결선 3522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30" name="직선 연결선 3522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31" name="직선 연결선 3523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32" name="직선 연결선 3523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33" name="원호 3523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34" name="원호 3523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35" name="원호 3523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36" name="원호 3523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37" name="직선 연결선 3523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38" name="직선 연결선 3523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39" name="직선 연결선 3523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40" name="직선 연결선 3523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7" name="그룹 34916"/>
          <p:cNvGrpSpPr/>
          <p:nvPr/>
        </p:nvGrpSpPr>
        <p:grpSpPr>
          <a:xfrm>
            <a:off x="7264800" y="2426400"/>
            <a:ext cx="107640" cy="207720"/>
            <a:chOff x="7239600" y="3636000"/>
            <a:chExt cx="1076400" cy="2077200"/>
          </a:xfrm>
        </p:grpSpPr>
        <p:sp>
          <p:nvSpPr>
            <p:cNvPr id="35193" name="원호 3519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94" name="원호 3519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95" name="원호 3519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96" name="원호 3519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97" name="직선 연결선 3519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98" name="직선 연결선 3519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99" name="직선 연결선 3519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00" name="직선 연결선 3519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01" name="원호 3520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02" name="원호 3520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03" name="원호 3520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04" name="원호 3520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05" name="직선 연결선 3520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06" name="직선 연결선 3520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07" name="직선 연결선 3520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08" name="직선 연결선 3520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209" name="원호 3520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10" name="원호 3520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11" name="원호 3521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212" name="원호 3521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213" name="직선 연결선 3521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14" name="직선 연결선 3521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15" name="직선 연결선 3521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216" name="직선 연결선 3521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8" name="그룹 34917"/>
          <p:cNvGrpSpPr/>
          <p:nvPr/>
        </p:nvGrpSpPr>
        <p:grpSpPr>
          <a:xfrm>
            <a:off x="7372800" y="2426400"/>
            <a:ext cx="107640" cy="207720"/>
            <a:chOff x="7239600" y="3636000"/>
            <a:chExt cx="1076400" cy="2077200"/>
          </a:xfrm>
        </p:grpSpPr>
        <p:sp>
          <p:nvSpPr>
            <p:cNvPr id="35169" name="원호 3516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70" name="원호 3516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71" name="원호 3517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72" name="원호 3517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73" name="직선 연결선 3517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74" name="직선 연결선 3517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75" name="직선 연결선 3517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76" name="직선 연결선 3517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77" name="원호 3517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78" name="원호 3517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79" name="원호 3517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80" name="원호 3517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81" name="직선 연결선 3518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82" name="직선 연결선 3518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83" name="직선 연결선 3518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84" name="직선 연결선 3518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85" name="원호 3518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86" name="원호 3518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87" name="원호 3518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88" name="원호 3518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89" name="직선 연결선 3518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90" name="직선 연결선 3518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91" name="직선 연결선 3519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92" name="직선 연결선 3519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19" name="그룹 34918"/>
          <p:cNvGrpSpPr/>
          <p:nvPr/>
        </p:nvGrpSpPr>
        <p:grpSpPr>
          <a:xfrm>
            <a:off x="7480800" y="2426400"/>
            <a:ext cx="107640" cy="207720"/>
            <a:chOff x="7239600" y="3636000"/>
            <a:chExt cx="1076400" cy="2077200"/>
          </a:xfrm>
        </p:grpSpPr>
        <p:sp>
          <p:nvSpPr>
            <p:cNvPr id="35145" name="원호 3514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46" name="원호 3514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47" name="원호 3514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48" name="원호 3514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49" name="직선 연결선 3514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50" name="직선 연결선 3514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51" name="직선 연결선 3515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52" name="직선 연결선 3515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53" name="원호 3515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54" name="원호 3515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55" name="원호 3515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56" name="원호 3515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57" name="직선 연결선 3515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58" name="직선 연결선 3515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59" name="직선 연결선 3515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60" name="직선 연결선 3515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61" name="원호 3516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62" name="원호 3516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63" name="원호 3516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64" name="원호 3516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65" name="직선 연결선 3516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66" name="직선 연결선 3516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67" name="직선 연결선 3516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68" name="직선 연결선 3516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0" name="그룹 34919"/>
          <p:cNvGrpSpPr/>
          <p:nvPr/>
        </p:nvGrpSpPr>
        <p:grpSpPr>
          <a:xfrm>
            <a:off x="7588800" y="2426400"/>
            <a:ext cx="107640" cy="207720"/>
            <a:chOff x="7239600" y="3636000"/>
            <a:chExt cx="1076400" cy="2077200"/>
          </a:xfrm>
        </p:grpSpPr>
        <p:sp>
          <p:nvSpPr>
            <p:cNvPr id="35121" name="원호 3512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22" name="원호 3512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23" name="원호 3512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24" name="원호 3512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25" name="직선 연결선 3512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26" name="직선 연결선 3512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27" name="직선 연결선 3512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28" name="직선 연결선 3512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29" name="원호 3512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30" name="원호 3512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31" name="원호 3513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32" name="원호 3513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33" name="직선 연결선 3513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34" name="직선 연결선 3513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35" name="직선 연결선 3513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36" name="직선 연결선 3513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37" name="원호 3513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38" name="원호 3513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39" name="원호 3513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40" name="원호 3513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41" name="직선 연결선 3514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42" name="직선 연결선 3514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43" name="직선 연결선 3514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44" name="직선 연결선 3514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1" name="그룹 34920"/>
          <p:cNvGrpSpPr/>
          <p:nvPr/>
        </p:nvGrpSpPr>
        <p:grpSpPr>
          <a:xfrm>
            <a:off x="7696800" y="2426400"/>
            <a:ext cx="107640" cy="207720"/>
            <a:chOff x="7239600" y="3636000"/>
            <a:chExt cx="1076400" cy="2077200"/>
          </a:xfrm>
        </p:grpSpPr>
        <p:sp>
          <p:nvSpPr>
            <p:cNvPr id="35097" name="원호 3509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98" name="원호 3509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99" name="원호 3509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00" name="원호 3509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01" name="직선 연결선 3510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02" name="직선 연결선 3510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03" name="직선 연결선 3510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04" name="직선 연결선 3510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05" name="원호 3510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06" name="원호 3510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07" name="원호 3510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08" name="원호 3510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09" name="직선 연결선 3510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10" name="직선 연결선 3510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11" name="직선 연결선 3511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12" name="직선 연결선 3511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113" name="원호 3511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14" name="원호 3511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15" name="원호 3511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116" name="원호 3511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117" name="직선 연결선 3511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18" name="직선 연결선 3511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19" name="직선 연결선 3511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120" name="직선 연결선 3511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2" name="그룹 34921"/>
          <p:cNvGrpSpPr/>
          <p:nvPr/>
        </p:nvGrpSpPr>
        <p:grpSpPr>
          <a:xfrm>
            <a:off x="7804800" y="2426400"/>
            <a:ext cx="107640" cy="207720"/>
            <a:chOff x="7239600" y="3636000"/>
            <a:chExt cx="1076400" cy="2077200"/>
          </a:xfrm>
        </p:grpSpPr>
        <p:sp>
          <p:nvSpPr>
            <p:cNvPr id="35073" name="원호 3507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74" name="원호 3507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75" name="원호 3507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76" name="원호 3507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77" name="직선 연결선 3507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78" name="직선 연결선 3507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79" name="직선 연결선 3507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80" name="직선 연결선 3507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81" name="원호 3508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82" name="원호 3508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83" name="원호 3508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84" name="원호 3508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85" name="직선 연결선 3508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86" name="직선 연결선 3508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87" name="직선 연결선 3508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88" name="직선 연결선 3508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89" name="원호 3508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90" name="원호 3508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91" name="원호 3509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92" name="원호 3509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93" name="직선 연결선 3509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94" name="직선 연결선 3509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95" name="직선 연결선 3509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96" name="직선 연결선 3509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3" name="그룹 34922"/>
          <p:cNvGrpSpPr/>
          <p:nvPr/>
        </p:nvGrpSpPr>
        <p:grpSpPr>
          <a:xfrm>
            <a:off x="7912800" y="2426400"/>
            <a:ext cx="107640" cy="207720"/>
            <a:chOff x="7239600" y="3636000"/>
            <a:chExt cx="1076400" cy="2077200"/>
          </a:xfrm>
        </p:grpSpPr>
        <p:sp>
          <p:nvSpPr>
            <p:cNvPr id="35049" name="원호 3504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50" name="원호 3504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51" name="원호 3505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52" name="원호 3505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53" name="직선 연결선 3505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54" name="직선 연결선 3505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55" name="직선 연결선 3505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56" name="직선 연결선 3505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57" name="원호 3505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58" name="원호 3505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59" name="원호 3505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60" name="원호 3505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61" name="직선 연결선 3506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62" name="직선 연결선 3506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63" name="직선 연결선 3506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64" name="직선 연결선 3506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65" name="원호 3506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66" name="원호 3506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67" name="원호 3506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68" name="원호 3506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69" name="직선 연결선 3506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70" name="직선 연결선 3506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71" name="직선 연결선 3507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72" name="직선 연결선 3507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4" name="그룹 34923"/>
          <p:cNvGrpSpPr/>
          <p:nvPr/>
        </p:nvGrpSpPr>
        <p:grpSpPr>
          <a:xfrm>
            <a:off x="8020800" y="2426400"/>
            <a:ext cx="107640" cy="207720"/>
            <a:chOff x="7239600" y="3636000"/>
            <a:chExt cx="1076400" cy="2077200"/>
          </a:xfrm>
        </p:grpSpPr>
        <p:sp>
          <p:nvSpPr>
            <p:cNvPr id="35025" name="원호 3502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26" name="원호 3502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27" name="원호 3502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28" name="원호 3502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29" name="직선 연결선 3502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30" name="직선 연결선 3502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31" name="직선 연결선 3503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32" name="직선 연결선 3503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33" name="원호 3503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34" name="원호 3503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35" name="원호 3503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36" name="원호 3503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37" name="직선 연결선 3503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38" name="직선 연결선 3503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39" name="직선 연결선 3503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40" name="직선 연결선 3503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41" name="원호 3504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42" name="원호 3504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43" name="원호 3504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44" name="원호 3504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45" name="직선 연결선 3504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46" name="직선 연결선 3504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47" name="직선 연결선 3504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48" name="직선 연결선 3504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5" name="그룹 34924"/>
          <p:cNvGrpSpPr/>
          <p:nvPr/>
        </p:nvGrpSpPr>
        <p:grpSpPr>
          <a:xfrm>
            <a:off x="8128800" y="2426400"/>
            <a:ext cx="107640" cy="207720"/>
            <a:chOff x="7239600" y="3636000"/>
            <a:chExt cx="1076400" cy="2077200"/>
          </a:xfrm>
        </p:grpSpPr>
        <p:sp>
          <p:nvSpPr>
            <p:cNvPr id="35001" name="원호 3500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02" name="원호 3500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03" name="원호 3500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04" name="원호 3500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05" name="직선 연결선 3500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06" name="직선 연결선 3500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07" name="직선 연결선 3500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08" name="직선 연결선 3500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09" name="원호 3500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10" name="원호 3500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11" name="원호 3501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12" name="원호 3501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13" name="직선 연결선 3501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14" name="직선 연결선 3501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15" name="직선 연결선 3501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16" name="직선 연결선 3501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017" name="원호 3501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18" name="원호 3501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19" name="원호 3501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020" name="원호 3501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5021" name="직선 연결선 3502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22" name="직선 연결선 3502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23" name="직선 연결선 3502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24" name="직선 연결선 3502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6" name="그룹 34925"/>
          <p:cNvGrpSpPr/>
          <p:nvPr/>
        </p:nvGrpSpPr>
        <p:grpSpPr>
          <a:xfrm>
            <a:off x="8236800" y="2426400"/>
            <a:ext cx="107640" cy="207720"/>
            <a:chOff x="7239600" y="3636000"/>
            <a:chExt cx="1076400" cy="2077200"/>
          </a:xfrm>
        </p:grpSpPr>
        <p:sp>
          <p:nvSpPr>
            <p:cNvPr id="34977" name="원호 3497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78" name="원호 3497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79" name="원호 3497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80" name="원호 3497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81" name="직선 연결선 3498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82" name="직선 연결선 3498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83" name="직선 연결선 3498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84" name="직선 연결선 3498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85" name="원호 3498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86" name="원호 3498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87" name="원호 3498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88" name="원호 3498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89" name="직선 연결선 3498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90" name="직선 연결선 3498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91" name="직선 연결선 3499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92" name="직선 연결선 3499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93" name="원호 3499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94" name="원호 3499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95" name="원호 3499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96" name="원호 3499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97" name="직선 연결선 3499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98" name="직선 연결선 3499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99" name="직선 연결선 3499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000" name="직선 연결선 3499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7" name="그룹 34926"/>
          <p:cNvGrpSpPr/>
          <p:nvPr/>
        </p:nvGrpSpPr>
        <p:grpSpPr>
          <a:xfrm>
            <a:off x="8344800" y="2426400"/>
            <a:ext cx="107640" cy="207720"/>
            <a:chOff x="7239600" y="3636000"/>
            <a:chExt cx="1076400" cy="2077200"/>
          </a:xfrm>
        </p:grpSpPr>
        <p:sp>
          <p:nvSpPr>
            <p:cNvPr id="34953" name="원호 3495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54" name="원호 3495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55" name="원호 3495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56" name="원호 3495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57" name="직선 연결선 3495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58" name="직선 연결선 3495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59" name="직선 연결선 3495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60" name="직선 연결선 3495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61" name="원호 3496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62" name="원호 3496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63" name="원호 3496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64" name="원호 3496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65" name="직선 연결선 3496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66" name="직선 연결선 3496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67" name="직선 연결선 3496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68" name="직선 연결선 3496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69" name="원호 3496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70" name="원호 3496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71" name="원호 3497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72" name="원호 3497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73" name="직선 연결선 3497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74" name="직선 연결선 3497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75" name="직선 연결선 3497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76" name="직선 연결선 3497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4928" name="그룹 34927"/>
          <p:cNvGrpSpPr/>
          <p:nvPr/>
        </p:nvGrpSpPr>
        <p:grpSpPr>
          <a:xfrm>
            <a:off x="8453160" y="2426400"/>
            <a:ext cx="107640" cy="207720"/>
            <a:chOff x="7239600" y="3636000"/>
            <a:chExt cx="1076400" cy="2077200"/>
          </a:xfrm>
        </p:grpSpPr>
        <p:sp>
          <p:nvSpPr>
            <p:cNvPr id="34929" name="원호 3492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30" name="원호 3492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31" name="원호 3493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32" name="원호 3493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33" name="직선 연결선 3493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34" name="직선 연결선 3493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35" name="직선 연결선 3493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36" name="직선 연결선 3493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37" name="원호 3493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38" name="원호 3493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39" name="원호 3493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40" name="원호 3493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41" name="직선 연결선 3494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42" name="직선 연결선 3494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43" name="직선 연결선 3494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44" name="직선 연결선 3494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4945" name="원호 3494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46" name="원호 3494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47" name="원호 3494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4948" name="원호 3494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949" name="직선 연결선 3494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50" name="직선 연결선 3494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51" name="직선 연결선 3495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952" name="직선 연결선 3495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78" name="그룹 36177"/>
          <p:cNvGrpSpPr/>
          <p:nvPr/>
        </p:nvGrpSpPr>
        <p:grpSpPr>
          <a:xfrm>
            <a:off x="7156800" y="2635200"/>
            <a:ext cx="107640" cy="207720"/>
            <a:chOff x="7239600" y="3636000"/>
            <a:chExt cx="1076400" cy="2077200"/>
          </a:xfrm>
        </p:grpSpPr>
        <p:sp>
          <p:nvSpPr>
            <p:cNvPr id="38754" name="원호 3875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55" name="원호 3875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56" name="원호 3875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57" name="원호 3875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58" name="직선 연결선 3875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59" name="직선 연결선 3875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0" name="직선 연결선 3875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1" name="직선 연결선 3876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62" name="원호 3876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63" name="원호 3876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64" name="원호 3876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65" name="원호 3876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66" name="직선 연결선 3876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7" name="직선 연결선 3876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8" name="직선 연결선 3876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9" name="직선 연결선 3876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70" name="원호 3876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71" name="원호 3877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72" name="원호 3877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73" name="원호 3877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74" name="직선 연결선 3877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75" name="직선 연결선 3877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76" name="직선 연결선 3877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77" name="직선 연결선 3877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79" name="그룹 36178"/>
          <p:cNvGrpSpPr/>
          <p:nvPr/>
        </p:nvGrpSpPr>
        <p:grpSpPr>
          <a:xfrm>
            <a:off x="7264800" y="2635200"/>
            <a:ext cx="107640" cy="207720"/>
            <a:chOff x="7239600" y="3636000"/>
            <a:chExt cx="1076400" cy="2077200"/>
          </a:xfrm>
        </p:grpSpPr>
        <p:sp>
          <p:nvSpPr>
            <p:cNvPr id="38730" name="원호 3872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31" name="원호 3873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32" name="원호 3873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33" name="원호 3873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34" name="직선 연결선 3873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35" name="직선 연결선 3873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36" name="직선 연결선 3873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37" name="직선 연결선 3873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38" name="원호 3873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39" name="원호 3873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40" name="원호 3873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41" name="원호 3874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42" name="직선 연결선 3874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43" name="직선 연결선 3874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44" name="직선 연결선 3874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45" name="직선 연결선 3874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46" name="원호 3874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47" name="원호 3874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48" name="원호 3874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49" name="원호 3874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50" name="직선 연결선 3874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51" name="직선 연결선 3875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52" name="직선 연결선 3875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53" name="직선 연결선 3875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0" name="그룹 36179"/>
          <p:cNvGrpSpPr/>
          <p:nvPr/>
        </p:nvGrpSpPr>
        <p:grpSpPr>
          <a:xfrm>
            <a:off x="7372800" y="2635200"/>
            <a:ext cx="107640" cy="207720"/>
            <a:chOff x="7239600" y="3636000"/>
            <a:chExt cx="1076400" cy="2077200"/>
          </a:xfrm>
        </p:grpSpPr>
        <p:sp>
          <p:nvSpPr>
            <p:cNvPr id="38706" name="원호 3870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07" name="원호 3870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08" name="원호 3870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09" name="원호 3870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10" name="직선 연결선 3870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11" name="직선 연결선 3871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12" name="직선 연결선 3871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13" name="직선 연결선 3871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14" name="원호 3871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15" name="원호 3871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16" name="원호 3871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17" name="원호 3871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18" name="직선 연결선 3871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19" name="직선 연결선 3871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20" name="직선 연결선 3871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21" name="직선 연결선 3872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722" name="원호 3872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23" name="원호 3872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24" name="원호 3872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25" name="원호 3872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26" name="직선 연결선 3872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27" name="직선 연결선 3872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28" name="직선 연결선 3872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29" name="직선 연결선 3872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1" name="그룹 36180"/>
          <p:cNvGrpSpPr/>
          <p:nvPr/>
        </p:nvGrpSpPr>
        <p:grpSpPr>
          <a:xfrm>
            <a:off x="7480800" y="2635200"/>
            <a:ext cx="107640" cy="207720"/>
            <a:chOff x="7239600" y="3636000"/>
            <a:chExt cx="1076400" cy="2077200"/>
          </a:xfrm>
        </p:grpSpPr>
        <p:sp>
          <p:nvSpPr>
            <p:cNvPr id="38682" name="원호 3868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83" name="원호 3868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84" name="원호 3868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85" name="원호 3868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86" name="직선 연결선 3868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87" name="직선 연결선 3868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88" name="직선 연결선 3868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89" name="직선 연결선 3868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90" name="원호 3868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91" name="원호 3869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92" name="원호 3869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93" name="원호 3869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94" name="직선 연결선 3869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95" name="직선 연결선 3869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96" name="직선 연결선 3869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97" name="직선 연결선 3869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98" name="원호 3869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99" name="원호 3869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00" name="원호 3869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701" name="원호 3870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702" name="직선 연결선 3870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03" name="직선 연결선 3870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04" name="직선 연결선 3870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05" name="직선 연결선 3870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2" name="그룹 36181"/>
          <p:cNvGrpSpPr/>
          <p:nvPr/>
        </p:nvGrpSpPr>
        <p:grpSpPr>
          <a:xfrm>
            <a:off x="7588800" y="2635200"/>
            <a:ext cx="107640" cy="207720"/>
            <a:chOff x="7239600" y="3636000"/>
            <a:chExt cx="1076400" cy="2077200"/>
          </a:xfrm>
        </p:grpSpPr>
        <p:sp>
          <p:nvSpPr>
            <p:cNvPr id="38658" name="원호 3865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59" name="원호 3865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60" name="원호 3865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61" name="원호 3866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62" name="직선 연결선 3866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63" name="직선 연결선 3866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64" name="직선 연결선 3866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65" name="직선 연결선 3866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66" name="원호 3866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67" name="원호 3866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68" name="원호 3866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69" name="원호 3866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70" name="직선 연결선 3866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71" name="직선 연결선 3867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72" name="직선 연결선 3867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73" name="직선 연결선 3867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74" name="원호 3867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75" name="원호 3867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76" name="원호 3867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77" name="원호 3867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78" name="직선 연결선 3867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79" name="직선 연결선 3867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80" name="직선 연결선 3867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81" name="직선 연결선 3868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3" name="그룹 36182"/>
          <p:cNvGrpSpPr/>
          <p:nvPr/>
        </p:nvGrpSpPr>
        <p:grpSpPr>
          <a:xfrm>
            <a:off x="7696800" y="2635200"/>
            <a:ext cx="107640" cy="207720"/>
            <a:chOff x="7239600" y="3636000"/>
            <a:chExt cx="1076400" cy="2077200"/>
          </a:xfrm>
        </p:grpSpPr>
        <p:sp>
          <p:nvSpPr>
            <p:cNvPr id="38634" name="원호 3863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35" name="원호 3863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36" name="원호 3863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37" name="원호 3863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38" name="직선 연결선 3863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39" name="직선 연결선 3863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40" name="직선 연결선 3863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41" name="직선 연결선 3864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42" name="원호 3864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43" name="원호 3864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44" name="원호 3864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45" name="원호 3864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46" name="직선 연결선 3864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47" name="직선 연결선 3864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48" name="직선 연결선 3864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49" name="직선 연결선 3864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50" name="원호 3864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51" name="원호 3865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52" name="원호 3865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53" name="원호 3865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54" name="직선 연결선 3865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55" name="직선 연결선 3865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56" name="직선 연결선 3865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57" name="직선 연결선 3865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4" name="그룹 36183"/>
          <p:cNvGrpSpPr/>
          <p:nvPr/>
        </p:nvGrpSpPr>
        <p:grpSpPr>
          <a:xfrm>
            <a:off x="7804800" y="2635200"/>
            <a:ext cx="107640" cy="207720"/>
            <a:chOff x="7239600" y="3636000"/>
            <a:chExt cx="1076400" cy="2077200"/>
          </a:xfrm>
        </p:grpSpPr>
        <p:sp>
          <p:nvSpPr>
            <p:cNvPr id="38610" name="원호 3860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11" name="원호 3861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12" name="원호 3861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13" name="원호 3861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14" name="직선 연결선 3861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15" name="직선 연결선 3861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16" name="직선 연결선 3861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17" name="직선 연결선 3861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18" name="원호 3861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19" name="원호 3861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20" name="원호 3861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21" name="원호 3862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22" name="직선 연결선 3862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23" name="직선 연결선 3862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24" name="직선 연결선 3862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25" name="직선 연결선 3862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26" name="원호 3862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27" name="원호 3862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28" name="원호 3862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29" name="원호 3862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30" name="직선 연결선 3862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31" name="직선 연결선 3863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32" name="직선 연결선 3863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33" name="직선 연결선 3863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5" name="그룹 36184"/>
          <p:cNvGrpSpPr/>
          <p:nvPr/>
        </p:nvGrpSpPr>
        <p:grpSpPr>
          <a:xfrm>
            <a:off x="7912800" y="2635200"/>
            <a:ext cx="107640" cy="207720"/>
            <a:chOff x="7239600" y="3636000"/>
            <a:chExt cx="1076400" cy="2077200"/>
          </a:xfrm>
        </p:grpSpPr>
        <p:sp>
          <p:nvSpPr>
            <p:cNvPr id="38586" name="원호 3858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87" name="원호 3858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88" name="원호 3858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89" name="원호 3858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90" name="직선 연결선 3858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91" name="직선 연결선 3859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92" name="직선 연결선 3859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93" name="직선 연결선 3859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94" name="원호 3859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95" name="원호 3859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96" name="원호 3859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97" name="원호 3859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98" name="직선 연결선 3859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99" name="직선 연결선 3859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00" name="직선 연결선 3859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01" name="직선 연결선 3860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602" name="원호 3860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03" name="원호 3860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04" name="원호 3860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605" name="원호 3860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606" name="직선 연결선 3860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07" name="직선 연결선 3860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08" name="직선 연결선 3860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609" name="직선 연결선 3860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6" name="그룹 36185"/>
          <p:cNvGrpSpPr/>
          <p:nvPr/>
        </p:nvGrpSpPr>
        <p:grpSpPr>
          <a:xfrm>
            <a:off x="8020800" y="2635200"/>
            <a:ext cx="107640" cy="207720"/>
            <a:chOff x="7239600" y="3636000"/>
            <a:chExt cx="1076400" cy="2077200"/>
          </a:xfrm>
        </p:grpSpPr>
        <p:sp>
          <p:nvSpPr>
            <p:cNvPr id="38562" name="원호 3856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63" name="원호 3856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64" name="원호 3856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65" name="원호 3856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66" name="직선 연결선 3856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67" name="직선 연결선 3856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68" name="직선 연결선 3856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69" name="직선 연결선 3856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70" name="원호 3856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71" name="원호 3857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72" name="원호 3857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73" name="원호 3857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74" name="직선 연결선 3857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75" name="직선 연결선 3857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76" name="직선 연결선 3857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77" name="직선 연결선 3857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78" name="원호 3857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79" name="원호 3857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80" name="원호 3857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81" name="원호 3858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82" name="직선 연결선 3858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83" name="직선 연결선 3858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84" name="직선 연결선 3858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85" name="직선 연결선 3858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7" name="그룹 36186"/>
          <p:cNvGrpSpPr/>
          <p:nvPr/>
        </p:nvGrpSpPr>
        <p:grpSpPr>
          <a:xfrm>
            <a:off x="8128800" y="2635200"/>
            <a:ext cx="107640" cy="207720"/>
            <a:chOff x="7239600" y="3636000"/>
            <a:chExt cx="1076400" cy="2077200"/>
          </a:xfrm>
        </p:grpSpPr>
        <p:sp>
          <p:nvSpPr>
            <p:cNvPr id="38538" name="원호 3853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39" name="원호 3853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40" name="원호 3853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41" name="원호 3854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42" name="직선 연결선 3854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43" name="직선 연결선 3854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44" name="직선 연결선 3854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45" name="직선 연결선 3854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46" name="원호 3854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47" name="원호 3854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48" name="원호 3854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49" name="원호 3854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50" name="직선 연결선 3854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51" name="직선 연결선 3855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52" name="직선 연결선 3855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53" name="직선 연결선 3855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54" name="원호 3855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55" name="원호 3855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56" name="원호 3855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57" name="원호 3855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58" name="직선 연결선 3855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59" name="직선 연결선 3855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60" name="직선 연결선 3855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61" name="직선 연결선 3856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8" name="그룹 36187"/>
          <p:cNvGrpSpPr/>
          <p:nvPr/>
        </p:nvGrpSpPr>
        <p:grpSpPr>
          <a:xfrm>
            <a:off x="8236800" y="2635200"/>
            <a:ext cx="107640" cy="207720"/>
            <a:chOff x="7239600" y="3636000"/>
            <a:chExt cx="1076400" cy="2077200"/>
          </a:xfrm>
        </p:grpSpPr>
        <p:sp>
          <p:nvSpPr>
            <p:cNvPr id="38514" name="원호 3851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15" name="원호 3851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16" name="원호 3851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17" name="원호 3851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18" name="직선 연결선 3851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19" name="직선 연결선 3851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20" name="직선 연결선 3851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21" name="직선 연결선 3852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22" name="원호 3852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23" name="원호 3852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24" name="원호 3852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25" name="원호 3852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26" name="직선 연결선 3852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27" name="직선 연결선 3852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28" name="직선 연결선 3852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29" name="직선 연결선 3852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30" name="원호 3852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31" name="원호 3853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32" name="원호 3853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33" name="원호 3853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34" name="직선 연결선 3853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35" name="직선 연결선 3853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36" name="직선 연결선 3853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37" name="직선 연결선 3853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89" name="그룹 36188"/>
          <p:cNvGrpSpPr/>
          <p:nvPr/>
        </p:nvGrpSpPr>
        <p:grpSpPr>
          <a:xfrm>
            <a:off x="8344800" y="2635200"/>
            <a:ext cx="107640" cy="207720"/>
            <a:chOff x="7239600" y="3636000"/>
            <a:chExt cx="1076400" cy="2077200"/>
          </a:xfrm>
        </p:grpSpPr>
        <p:sp>
          <p:nvSpPr>
            <p:cNvPr id="38490" name="원호 3848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91" name="원호 3849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92" name="원호 3849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93" name="원호 3849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94" name="직선 연결선 3849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95" name="직선 연결선 3849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96" name="직선 연결선 3849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97" name="직선 연결선 3849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98" name="원호 3849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99" name="원호 3849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00" name="원호 3849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01" name="원호 3850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02" name="직선 연결선 3850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03" name="직선 연결선 3850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04" name="직선 연결선 3850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05" name="직선 연결선 3850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506" name="원호 3850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07" name="원호 3850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08" name="원호 3850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509" name="원호 3850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510" name="직선 연결선 3850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11" name="직선 연결선 3851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12" name="직선 연결선 3851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13" name="직선 연결선 3851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0" name="그룹 36189"/>
          <p:cNvGrpSpPr/>
          <p:nvPr/>
        </p:nvGrpSpPr>
        <p:grpSpPr>
          <a:xfrm>
            <a:off x="8453160" y="2635200"/>
            <a:ext cx="107640" cy="207720"/>
            <a:chOff x="7239600" y="3636000"/>
            <a:chExt cx="1076400" cy="2077200"/>
          </a:xfrm>
        </p:grpSpPr>
        <p:sp>
          <p:nvSpPr>
            <p:cNvPr id="38466" name="원호 3846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67" name="원호 3846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68" name="원호 3846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69" name="원호 3846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70" name="직선 연결선 3846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71" name="직선 연결선 3847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72" name="직선 연결선 3847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73" name="직선 연결선 3847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74" name="원호 3847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75" name="원호 3847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76" name="원호 3847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77" name="원호 3847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78" name="직선 연결선 3847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79" name="직선 연결선 3847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80" name="직선 연결선 3847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81" name="직선 연결선 3848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82" name="원호 3848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83" name="원호 3848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84" name="원호 3848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85" name="원호 3848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86" name="직선 연결선 3848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87" name="직선 연결선 3848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88" name="직선 연결선 3848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89" name="직선 연결선 3848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1" name="그룹 36190"/>
          <p:cNvGrpSpPr/>
          <p:nvPr/>
        </p:nvGrpSpPr>
        <p:grpSpPr>
          <a:xfrm>
            <a:off x="7156800" y="2844000"/>
            <a:ext cx="107640" cy="207720"/>
            <a:chOff x="7239600" y="3636000"/>
            <a:chExt cx="1076400" cy="2077200"/>
          </a:xfrm>
        </p:grpSpPr>
        <p:sp>
          <p:nvSpPr>
            <p:cNvPr id="38442" name="원호 3844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43" name="원호 3844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44" name="원호 3844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45" name="원호 3844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46" name="직선 연결선 3844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47" name="직선 연결선 3844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48" name="직선 연결선 3844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49" name="직선 연결선 3844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50" name="원호 3844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51" name="원호 3845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52" name="원호 3845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53" name="원호 3845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54" name="직선 연결선 3845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55" name="직선 연결선 3845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56" name="직선 연결선 3845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57" name="직선 연결선 3845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58" name="원호 3845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59" name="원호 3845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60" name="원호 3845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61" name="원호 3846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62" name="직선 연결선 3846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63" name="직선 연결선 3846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64" name="직선 연결선 3846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65" name="직선 연결선 3846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2" name="그룹 36191"/>
          <p:cNvGrpSpPr/>
          <p:nvPr/>
        </p:nvGrpSpPr>
        <p:grpSpPr>
          <a:xfrm>
            <a:off x="7264800" y="2844000"/>
            <a:ext cx="107640" cy="207720"/>
            <a:chOff x="7239600" y="3636000"/>
            <a:chExt cx="1076400" cy="2077200"/>
          </a:xfrm>
        </p:grpSpPr>
        <p:sp>
          <p:nvSpPr>
            <p:cNvPr id="38418" name="원호 3841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19" name="원호 3841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20" name="원호 3841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21" name="원호 3842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22" name="직선 연결선 3842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23" name="직선 연결선 3842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24" name="직선 연결선 3842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25" name="직선 연결선 3842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26" name="원호 3842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27" name="원호 3842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28" name="원호 3842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29" name="원호 3842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30" name="직선 연결선 3842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31" name="직선 연결선 3843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32" name="직선 연결선 3843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33" name="직선 연결선 3843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34" name="원호 3843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35" name="원호 3843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36" name="원호 3843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37" name="원호 3843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38" name="직선 연결선 3843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39" name="직선 연결선 3843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40" name="직선 연결선 3843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41" name="직선 연결선 3844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3" name="그룹 36192"/>
          <p:cNvGrpSpPr/>
          <p:nvPr/>
        </p:nvGrpSpPr>
        <p:grpSpPr>
          <a:xfrm>
            <a:off x="7372800" y="2844000"/>
            <a:ext cx="107640" cy="207720"/>
            <a:chOff x="7239600" y="3636000"/>
            <a:chExt cx="1076400" cy="2077200"/>
          </a:xfrm>
        </p:grpSpPr>
        <p:sp>
          <p:nvSpPr>
            <p:cNvPr id="38394" name="원호 3839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95" name="원호 3839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96" name="원호 3839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97" name="원호 3839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98" name="직선 연결선 3839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99" name="직선 연결선 3839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00" name="직선 연결선 3839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01" name="직선 연결선 3840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02" name="원호 3840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03" name="원호 3840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04" name="원호 3840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05" name="원호 3840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06" name="직선 연결선 3840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07" name="직선 연결선 3840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08" name="직선 연결선 3840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09" name="직선 연결선 3840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410" name="원호 3840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11" name="원호 3841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12" name="원호 3841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413" name="원호 3841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414" name="직선 연결선 3841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15" name="직선 연결선 3841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16" name="직선 연결선 3841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417" name="직선 연결선 3841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4" name="그룹 36193"/>
          <p:cNvGrpSpPr/>
          <p:nvPr/>
        </p:nvGrpSpPr>
        <p:grpSpPr>
          <a:xfrm>
            <a:off x="7480800" y="2844000"/>
            <a:ext cx="107640" cy="207720"/>
            <a:chOff x="7239600" y="3636000"/>
            <a:chExt cx="1076400" cy="2077200"/>
          </a:xfrm>
        </p:grpSpPr>
        <p:sp>
          <p:nvSpPr>
            <p:cNvPr id="38370" name="원호 3836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71" name="원호 3837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72" name="원호 3837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73" name="원호 3837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74" name="직선 연결선 3837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75" name="직선 연결선 3837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76" name="직선 연결선 3837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77" name="직선 연결선 3837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78" name="원호 3837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79" name="원호 3837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80" name="원호 3837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81" name="원호 3838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82" name="직선 연결선 3838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83" name="직선 연결선 3838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84" name="직선 연결선 3838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85" name="직선 연결선 3838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86" name="원호 3838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87" name="원호 3838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88" name="원호 3838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89" name="원호 3838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90" name="직선 연결선 3838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91" name="직선 연결선 3839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92" name="직선 연결선 3839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93" name="직선 연결선 3839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5" name="그룹 36194"/>
          <p:cNvGrpSpPr/>
          <p:nvPr/>
        </p:nvGrpSpPr>
        <p:grpSpPr>
          <a:xfrm>
            <a:off x="7588800" y="2844000"/>
            <a:ext cx="107640" cy="207720"/>
            <a:chOff x="7239600" y="3636000"/>
            <a:chExt cx="1076400" cy="2077200"/>
          </a:xfrm>
        </p:grpSpPr>
        <p:sp>
          <p:nvSpPr>
            <p:cNvPr id="38346" name="원호 3834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47" name="원호 3834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48" name="원호 3834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49" name="원호 3834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50" name="직선 연결선 3834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51" name="직선 연결선 3835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52" name="직선 연결선 3835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53" name="직선 연결선 3835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54" name="원호 3835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55" name="원호 3835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56" name="원호 3835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57" name="원호 3835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58" name="직선 연결선 3835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59" name="직선 연결선 3835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60" name="직선 연결선 3835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61" name="직선 연결선 3836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62" name="원호 3836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63" name="원호 3836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64" name="원호 3836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65" name="원호 3836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66" name="직선 연결선 3836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67" name="직선 연결선 3836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68" name="직선 연결선 3836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69" name="직선 연결선 3836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6" name="그룹 36195"/>
          <p:cNvGrpSpPr/>
          <p:nvPr/>
        </p:nvGrpSpPr>
        <p:grpSpPr>
          <a:xfrm>
            <a:off x="7696800" y="2844000"/>
            <a:ext cx="107640" cy="207720"/>
            <a:chOff x="7239600" y="3636000"/>
            <a:chExt cx="1076400" cy="2077200"/>
          </a:xfrm>
        </p:grpSpPr>
        <p:sp>
          <p:nvSpPr>
            <p:cNvPr id="38322" name="원호 3832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23" name="원호 3832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24" name="원호 3832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25" name="원호 3832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26" name="직선 연결선 3832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27" name="직선 연결선 3832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28" name="직선 연결선 3832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29" name="직선 연결선 3832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30" name="원호 3832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31" name="원호 3833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32" name="원호 3833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33" name="원호 3833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34" name="직선 연결선 3833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35" name="직선 연결선 3833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36" name="직선 연결선 3833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37" name="직선 연결선 3833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38" name="원호 3833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39" name="원호 3833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40" name="원호 3833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41" name="원호 3834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42" name="직선 연결선 3834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43" name="직선 연결선 3834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44" name="직선 연결선 3834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45" name="직선 연결선 3834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7" name="그룹 36196"/>
          <p:cNvGrpSpPr/>
          <p:nvPr/>
        </p:nvGrpSpPr>
        <p:grpSpPr>
          <a:xfrm>
            <a:off x="7804800" y="2844000"/>
            <a:ext cx="107640" cy="207720"/>
            <a:chOff x="7239600" y="3636000"/>
            <a:chExt cx="1076400" cy="2077200"/>
          </a:xfrm>
        </p:grpSpPr>
        <p:sp>
          <p:nvSpPr>
            <p:cNvPr id="38298" name="원호 3829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99" name="원호 3829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00" name="원호 3829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01" name="원호 3830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02" name="직선 연결선 3830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03" name="직선 연결선 3830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04" name="직선 연결선 3830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05" name="직선 연결선 3830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06" name="원호 3830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07" name="원호 3830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08" name="원호 3830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09" name="원호 3830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10" name="직선 연결선 3830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11" name="직선 연결선 3831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12" name="직선 연결선 3831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13" name="직선 연결선 3831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314" name="원호 3831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15" name="원호 3831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16" name="원호 3831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317" name="원호 3831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318" name="직선 연결선 3831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19" name="직선 연결선 3831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20" name="직선 연결선 3831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321" name="직선 연결선 3832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8" name="그룹 36197"/>
          <p:cNvGrpSpPr/>
          <p:nvPr/>
        </p:nvGrpSpPr>
        <p:grpSpPr>
          <a:xfrm>
            <a:off x="7912800" y="2844000"/>
            <a:ext cx="107640" cy="207720"/>
            <a:chOff x="7239600" y="3636000"/>
            <a:chExt cx="1076400" cy="2077200"/>
          </a:xfrm>
        </p:grpSpPr>
        <p:sp>
          <p:nvSpPr>
            <p:cNvPr id="38274" name="원호 382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75" name="원호 382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76" name="원호 382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77" name="원호 382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78" name="직선 연결선 382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79" name="직선 연결선 382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80" name="직선 연결선 382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81" name="직선 연결선 382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82" name="원호 382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83" name="원호 382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84" name="원호 382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85" name="원호 382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86" name="직선 연결선 382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87" name="직선 연결선 382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88" name="직선 연결선 382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89" name="직선 연결선 382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90" name="원호 382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91" name="원호 382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92" name="원호 382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93" name="원호 382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94" name="직선 연결선 382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95" name="직선 연결선 382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96" name="직선 연결선 382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97" name="직선 연결선 382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199" name="그룹 36198"/>
          <p:cNvGrpSpPr/>
          <p:nvPr/>
        </p:nvGrpSpPr>
        <p:grpSpPr>
          <a:xfrm>
            <a:off x="8020800" y="2844000"/>
            <a:ext cx="107640" cy="207720"/>
            <a:chOff x="7239600" y="3636000"/>
            <a:chExt cx="1076400" cy="2077200"/>
          </a:xfrm>
        </p:grpSpPr>
        <p:sp>
          <p:nvSpPr>
            <p:cNvPr id="38250" name="원호 382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51" name="원호 382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52" name="원호 382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53" name="원호 382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54" name="직선 연결선 382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55" name="직선 연결선 382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56" name="직선 연결선 382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57" name="직선 연결선 382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58" name="원호 382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59" name="원호 382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60" name="원호 382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61" name="원호 382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62" name="직선 연결선 382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63" name="직선 연결선 382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64" name="직선 연결선 382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65" name="직선 연결선 382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66" name="원호 382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67" name="원호 382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68" name="원호 382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69" name="원호 382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70" name="직선 연결선 382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71" name="직선 연결선 382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72" name="직선 연결선 382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73" name="직선 연결선 382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0" name="그룹 36199"/>
          <p:cNvGrpSpPr/>
          <p:nvPr/>
        </p:nvGrpSpPr>
        <p:grpSpPr>
          <a:xfrm>
            <a:off x="8128800" y="2844000"/>
            <a:ext cx="107640" cy="207720"/>
            <a:chOff x="7239600" y="3636000"/>
            <a:chExt cx="1076400" cy="2077200"/>
          </a:xfrm>
        </p:grpSpPr>
        <p:sp>
          <p:nvSpPr>
            <p:cNvPr id="38226" name="원호 382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27" name="원호 382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28" name="원호 382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29" name="원호 382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30" name="직선 연결선 382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31" name="직선 연결선 382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32" name="직선 연결선 382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33" name="직선 연결선 382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34" name="원호 382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35" name="원호 382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36" name="원호 382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37" name="원호 382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38" name="직선 연결선 382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39" name="직선 연결선 382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40" name="직선 연결선 382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41" name="직선 연결선 382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42" name="원호 382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43" name="원호 382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44" name="원호 382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45" name="원호 382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46" name="직선 연결선 382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47" name="직선 연결선 382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48" name="직선 연결선 382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49" name="직선 연결선 382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1" name="그룹 36200"/>
          <p:cNvGrpSpPr/>
          <p:nvPr/>
        </p:nvGrpSpPr>
        <p:grpSpPr>
          <a:xfrm>
            <a:off x="8236800" y="2844000"/>
            <a:ext cx="107640" cy="207720"/>
            <a:chOff x="7239600" y="3636000"/>
            <a:chExt cx="1076400" cy="2077200"/>
          </a:xfrm>
        </p:grpSpPr>
        <p:sp>
          <p:nvSpPr>
            <p:cNvPr id="38202" name="원호 382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03" name="원호 382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04" name="원호 382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05" name="원호 382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06" name="직선 연결선 382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07" name="직선 연결선 3820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08" name="직선 연결선 3820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09" name="직선 연결선 3820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10" name="원호 3820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11" name="원호 3821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12" name="원호 3821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13" name="원호 3821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14" name="직선 연결선 3821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15" name="직선 연결선 3821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16" name="직선 연결선 3821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17" name="직선 연결선 3821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218" name="원호 3821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19" name="원호 3821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20" name="원호 3821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221" name="원호 3822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222" name="직선 연결선 3822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23" name="직선 연결선 3822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24" name="직선 연결선 3822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25" name="직선 연결선 3822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2" name="그룹 36201"/>
          <p:cNvGrpSpPr/>
          <p:nvPr/>
        </p:nvGrpSpPr>
        <p:grpSpPr>
          <a:xfrm>
            <a:off x="8344800" y="2844000"/>
            <a:ext cx="107640" cy="207720"/>
            <a:chOff x="7239600" y="3636000"/>
            <a:chExt cx="1076400" cy="2077200"/>
          </a:xfrm>
        </p:grpSpPr>
        <p:sp>
          <p:nvSpPr>
            <p:cNvPr id="38178" name="원호 3817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79" name="원호 3817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80" name="원호 3817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81" name="원호 3818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82" name="직선 연결선 3818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83" name="직선 연결선 3818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84" name="직선 연결선 3818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85" name="직선 연결선 3818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86" name="원호 3818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87" name="원호 3818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88" name="원호 3818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89" name="원호 3818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90" name="직선 연결선 3818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91" name="직선 연결선 3819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92" name="직선 연결선 3819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93" name="직선 연결선 3819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94" name="원호 3819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95" name="원호 3819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96" name="원호 3819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97" name="원호 3819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98" name="직선 연결선 3819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99" name="직선 연결선 3819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00" name="직선 연결선 3819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201" name="직선 연결선 3820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3" name="그룹 36202"/>
          <p:cNvGrpSpPr/>
          <p:nvPr/>
        </p:nvGrpSpPr>
        <p:grpSpPr>
          <a:xfrm>
            <a:off x="8453160" y="2844000"/>
            <a:ext cx="107640" cy="207720"/>
            <a:chOff x="7239600" y="3636000"/>
            <a:chExt cx="1076400" cy="2077200"/>
          </a:xfrm>
        </p:grpSpPr>
        <p:sp>
          <p:nvSpPr>
            <p:cNvPr id="38154" name="원호 3815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55" name="원호 3815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56" name="원호 3815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57" name="원호 3815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58" name="직선 연결선 3815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59" name="직선 연결선 3815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60" name="직선 연결선 3815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61" name="직선 연결선 3816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62" name="원호 3816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63" name="원호 3816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64" name="원호 3816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65" name="원호 3816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66" name="직선 연결선 3816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67" name="직선 연결선 3816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68" name="직선 연결선 3816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69" name="직선 연결선 3816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70" name="원호 3816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71" name="원호 3817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72" name="원호 3817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73" name="원호 3817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74" name="직선 연결선 3817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75" name="직선 연결선 3817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76" name="직선 연결선 3817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77" name="직선 연결선 3817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4" name="그룹 36203"/>
          <p:cNvGrpSpPr/>
          <p:nvPr/>
        </p:nvGrpSpPr>
        <p:grpSpPr>
          <a:xfrm>
            <a:off x="7156800" y="3052800"/>
            <a:ext cx="107640" cy="207720"/>
            <a:chOff x="7239600" y="3636000"/>
            <a:chExt cx="1076400" cy="2077200"/>
          </a:xfrm>
        </p:grpSpPr>
        <p:sp>
          <p:nvSpPr>
            <p:cNvPr id="38130" name="원호 3812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31" name="원호 3813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32" name="원호 3813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33" name="원호 3813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34" name="직선 연결선 3813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35" name="직선 연결선 3813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36" name="직선 연결선 3813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37" name="직선 연결선 3813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38" name="원호 3813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39" name="원호 3813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40" name="원호 3813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41" name="원호 3814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42" name="직선 연결선 3814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43" name="직선 연결선 3814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44" name="직선 연결선 3814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45" name="직선 연결선 3814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46" name="원호 3814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47" name="원호 3814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48" name="원호 3814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49" name="원호 3814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50" name="직선 연결선 3814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51" name="직선 연결선 3815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52" name="직선 연결선 3815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53" name="직선 연결선 3815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5" name="그룹 36204"/>
          <p:cNvGrpSpPr/>
          <p:nvPr/>
        </p:nvGrpSpPr>
        <p:grpSpPr>
          <a:xfrm>
            <a:off x="7264800" y="3052800"/>
            <a:ext cx="107640" cy="207720"/>
            <a:chOff x="7239600" y="3636000"/>
            <a:chExt cx="1076400" cy="2077200"/>
          </a:xfrm>
        </p:grpSpPr>
        <p:sp>
          <p:nvSpPr>
            <p:cNvPr id="38106" name="원호 3810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07" name="원호 3810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08" name="원호 3810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09" name="원호 3810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10" name="직선 연결선 3810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11" name="직선 연결선 3811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12" name="직선 연결선 3811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13" name="직선 연결선 3811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14" name="원호 3811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15" name="원호 3811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16" name="원호 3811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17" name="원호 3811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18" name="직선 연결선 3811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19" name="직선 연결선 3811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20" name="직선 연결선 3811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21" name="직선 연결선 3812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122" name="원호 3812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23" name="원호 3812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24" name="원호 3812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25" name="원호 3812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26" name="직선 연결선 3812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27" name="직선 연결선 3812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28" name="직선 연결선 3812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29" name="직선 연결선 3812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6" name="그룹 36205"/>
          <p:cNvGrpSpPr/>
          <p:nvPr/>
        </p:nvGrpSpPr>
        <p:grpSpPr>
          <a:xfrm>
            <a:off x="7372800" y="3052800"/>
            <a:ext cx="107640" cy="207720"/>
            <a:chOff x="7239600" y="3636000"/>
            <a:chExt cx="1076400" cy="2077200"/>
          </a:xfrm>
        </p:grpSpPr>
        <p:sp>
          <p:nvSpPr>
            <p:cNvPr id="38082" name="원호 3808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83" name="원호 3808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84" name="원호 3808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85" name="원호 3808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86" name="직선 연결선 3808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87" name="직선 연결선 3808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88" name="직선 연결선 3808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89" name="직선 연결선 3808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90" name="원호 3808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91" name="원호 3809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92" name="원호 3809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93" name="원호 3809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94" name="직선 연결선 3809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95" name="직선 연결선 3809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96" name="직선 연결선 3809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97" name="직선 연결선 3809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98" name="원호 3809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99" name="원호 3809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00" name="원호 3809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101" name="원호 3810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102" name="직선 연결선 3810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03" name="직선 연결선 3810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04" name="직선 연결선 3810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105" name="직선 연결선 3810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7" name="그룹 36206"/>
          <p:cNvGrpSpPr/>
          <p:nvPr/>
        </p:nvGrpSpPr>
        <p:grpSpPr>
          <a:xfrm>
            <a:off x="7480800" y="3052800"/>
            <a:ext cx="107640" cy="207720"/>
            <a:chOff x="7239600" y="3636000"/>
            <a:chExt cx="1076400" cy="2077200"/>
          </a:xfrm>
        </p:grpSpPr>
        <p:sp>
          <p:nvSpPr>
            <p:cNvPr id="38058" name="원호 3805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59" name="원호 3805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60" name="원호 3805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61" name="원호 3806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62" name="직선 연결선 3806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63" name="직선 연결선 3806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64" name="직선 연결선 3806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65" name="직선 연결선 3806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66" name="원호 3806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67" name="원호 3806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68" name="원호 3806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69" name="원호 3806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70" name="직선 연결선 3806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71" name="직선 연결선 3807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72" name="직선 연결선 3807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73" name="직선 연결선 3807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74" name="원호 3807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75" name="원호 3807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76" name="원호 3807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77" name="원호 3807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78" name="직선 연결선 3807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79" name="직선 연결선 3807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80" name="직선 연결선 3807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81" name="직선 연결선 3808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8" name="그룹 36207"/>
          <p:cNvGrpSpPr/>
          <p:nvPr/>
        </p:nvGrpSpPr>
        <p:grpSpPr>
          <a:xfrm>
            <a:off x="7588800" y="3052800"/>
            <a:ext cx="107640" cy="207720"/>
            <a:chOff x="7239600" y="3636000"/>
            <a:chExt cx="1076400" cy="2077200"/>
          </a:xfrm>
        </p:grpSpPr>
        <p:sp>
          <p:nvSpPr>
            <p:cNvPr id="38034" name="원호 3803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35" name="원호 3803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36" name="원호 3803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37" name="원호 3803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38" name="직선 연결선 3803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39" name="직선 연결선 3803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40" name="직선 연결선 3803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41" name="직선 연결선 3804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42" name="원호 3804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43" name="원호 3804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44" name="원호 3804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45" name="원호 3804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46" name="직선 연결선 3804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47" name="직선 연결선 3804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48" name="직선 연결선 3804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49" name="직선 연결선 3804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50" name="원호 3804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51" name="원호 3805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52" name="원호 3805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53" name="원호 3805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54" name="직선 연결선 3805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55" name="직선 연결선 3805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56" name="직선 연결선 3805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57" name="직선 연결선 3805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09" name="그룹 36208"/>
          <p:cNvGrpSpPr/>
          <p:nvPr/>
        </p:nvGrpSpPr>
        <p:grpSpPr>
          <a:xfrm>
            <a:off x="7696800" y="3052800"/>
            <a:ext cx="107640" cy="207720"/>
            <a:chOff x="7239600" y="3636000"/>
            <a:chExt cx="1076400" cy="2077200"/>
          </a:xfrm>
        </p:grpSpPr>
        <p:sp>
          <p:nvSpPr>
            <p:cNvPr id="38010" name="원호 3800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11" name="원호 3801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12" name="원호 3801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13" name="원호 3801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14" name="직선 연결선 3801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15" name="직선 연결선 3801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16" name="직선 연결선 3801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17" name="직선 연결선 3801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18" name="원호 3801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19" name="원호 3801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20" name="원호 3801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21" name="원호 3802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22" name="직선 연결선 3802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23" name="직선 연결선 3802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24" name="직선 연결선 3802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25" name="직선 연결선 3802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26" name="원호 3802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27" name="원호 3802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28" name="원호 3802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29" name="원호 3802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30" name="직선 연결선 3802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31" name="직선 연결선 3803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32" name="직선 연결선 3803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33" name="직선 연결선 3803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0" name="그룹 36209"/>
          <p:cNvGrpSpPr/>
          <p:nvPr/>
        </p:nvGrpSpPr>
        <p:grpSpPr>
          <a:xfrm>
            <a:off x="7804800" y="3052800"/>
            <a:ext cx="107640" cy="207720"/>
            <a:chOff x="7239600" y="3636000"/>
            <a:chExt cx="1076400" cy="2077200"/>
          </a:xfrm>
        </p:grpSpPr>
        <p:sp>
          <p:nvSpPr>
            <p:cNvPr id="37986" name="원호 3798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87" name="원호 3798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88" name="원호 3798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89" name="원호 3798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90" name="직선 연결선 3798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91" name="직선 연결선 3799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92" name="직선 연결선 3799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93" name="직선 연결선 3799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94" name="원호 3799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95" name="원호 3799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96" name="원호 3799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97" name="원호 3799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98" name="직선 연결선 3799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99" name="직선 연결선 3799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00" name="직선 연결선 3799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01" name="직선 연결선 3800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002" name="원호 3800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03" name="원호 3800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04" name="원호 3800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005" name="원호 3800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006" name="직선 연결선 3800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07" name="직선 연결선 3800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08" name="직선 연결선 3800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009" name="직선 연결선 3800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1" name="그룹 36210"/>
          <p:cNvGrpSpPr/>
          <p:nvPr/>
        </p:nvGrpSpPr>
        <p:grpSpPr>
          <a:xfrm>
            <a:off x="7912800" y="3052800"/>
            <a:ext cx="107640" cy="207720"/>
            <a:chOff x="7239600" y="3636000"/>
            <a:chExt cx="1076400" cy="2077200"/>
          </a:xfrm>
        </p:grpSpPr>
        <p:sp>
          <p:nvSpPr>
            <p:cNvPr id="37962" name="원호 3796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63" name="원호 3796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64" name="원호 3796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65" name="원호 3796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66" name="직선 연결선 3796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67" name="직선 연결선 3796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68" name="직선 연결선 3796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69" name="직선 연결선 3796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70" name="원호 3796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71" name="원호 3797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72" name="원호 3797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73" name="원호 3797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74" name="직선 연결선 3797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75" name="직선 연결선 3797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76" name="직선 연결선 3797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77" name="직선 연결선 3797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78" name="원호 3797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79" name="원호 3797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80" name="원호 3797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81" name="원호 3798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82" name="직선 연결선 3798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83" name="직선 연결선 3798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84" name="직선 연결선 3798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85" name="직선 연결선 3798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2" name="그룹 36211"/>
          <p:cNvGrpSpPr/>
          <p:nvPr/>
        </p:nvGrpSpPr>
        <p:grpSpPr>
          <a:xfrm>
            <a:off x="8020800" y="3052800"/>
            <a:ext cx="107640" cy="207720"/>
            <a:chOff x="7239600" y="3636000"/>
            <a:chExt cx="1076400" cy="2077200"/>
          </a:xfrm>
        </p:grpSpPr>
        <p:sp>
          <p:nvSpPr>
            <p:cNvPr id="37938" name="원호 3793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39" name="원호 3793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40" name="원호 3793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41" name="원호 3794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42" name="직선 연결선 3794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43" name="직선 연결선 3794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44" name="직선 연결선 3794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45" name="직선 연결선 3794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46" name="원호 3794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47" name="원호 3794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48" name="원호 3794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49" name="원호 3794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50" name="직선 연결선 3794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51" name="직선 연결선 3795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52" name="직선 연결선 3795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53" name="직선 연결선 3795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54" name="원호 3795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55" name="원호 3795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56" name="원호 3795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57" name="원호 3795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58" name="직선 연결선 3795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59" name="직선 연결선 3795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60" name="직선 연결선 3795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61" name="직선 연결선 3796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3" name="그룹 36212"/>
          <p:cNvGrpSpPr/>
          <p:nvPr/>
        </p:nvGrpSpPr>
        <p:grpSpPr>
          <a:xfrm>
            <a:off x="8128800" y="3052800"/>
            <a:ext cx="107640" cy="207720"/>
            <a:chOff x="7239600" y="3636000"/>
            <a:chExt cx="1076400" cy="2077200"/>
          </a:xfrm>
        </p:grpSpPr>
        <p:sp>
          <p:nvSpPr>
            <p:cNvPr id="37914" name="원호 3791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15" name="원호 3791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16" name="원호 3791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17" name="원호 3791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18" name="직선 연결선 3791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19" name="직선 연결선 3791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20" name="직선 연결선 3791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21" name="직선 연결선 3792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22" name="원호 3792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23" name="원호 3792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24" name="원호 3792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25" name="원호 3792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26" name="직선 연결선 3792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27" name="직선 연결선 3792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28" name="직선 연결선 3792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29" name="직선 연결선 3792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30" name="원호 3792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31" name="원호 3793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32" name="원호 3793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33" name="원호 3793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34" name="직선 연결선 3793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35" name="직선 연결선 3793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36" name="직선 연결선 3793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37" name="직선 연결선 3793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4" name="그룹 36213"/>
          <p:cNvGrpSpPr/>
          <p:nvPr/>
        </p:nvGrpSpPr>
        <p:grpSpPr>
          <a:xfrm>
            <a:off x="8236800" y="3052800"/>
            <a:ext cx="107640" cy="207720"/>
            <a:chOff x="7239600" y="3636000"/>
            <a:chExt cx="1076400" cy="2077200"/>
          </a:xfrm>
        </p:grpSpPr>
        <p:sp>
          <p:nvSpPr>
            <p:cNvPr id="37890" name="원호 3788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91" name="원호 3789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92" name="원호 3789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93" name="원호 3789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94" name="직선 연결선 3789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95" name="직선 연결선 3789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96" name="직선 연결선 3789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97" name="직선 연결선 3789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98" name="원호 3789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99" name="원호 3789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00" name="원호 3789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01" name="원호 3790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02" name="직선 연결선 3790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03" name="직선 연결선 3790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04" name="직선 연결선 3790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05" name="직선 연결선 3790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906" name="원호 3790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07" name="원호 3790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08" name="원호 3790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909" name="원호 3790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910" name="직선 연결선 3790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11" name="직선 연결선 3791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12" name="직선 연결선 3791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913" name="직선 연결선 3791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5" name="그룹 36214"/>
          <p:cNvGrpSpPr/>
          <p:nvPr/>
        </p:nvGrpSpPr>
        <p:grpSpPr>
          <a:xfrm>
            <a:off x="8344800" y="3052800"/>
            <a:ext cx="107640" cy="207720"/>
            <a:chOff x="7239600" y="3636000"/>
            <a:chExt cx="1076400" cy="2077200"/>
          </a:xfrm>
        </p:grpSpPr>
        <p:sp>
          <p:nvSpPr>
            <p:cNvPr id="37866" name="원호 3786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67" name="원호 3786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68" name="원호 3786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69" name="원호 3786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70" name="직선 연결선 3786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71" name="직선 연결선 3787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72" name="직선 연결선 3787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73" name="직선 연결선 3787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74" name="원호 3787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75" name="원호 3787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76" name="원호 3787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77" name="원호 3787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78" name="직선 연결선 3787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79" name="직선 연결선 3787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80" name="직선 연결선 3787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81" name="직선 연결선 3788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82" name="원호 3788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83" name="원호 3788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84" name="원호 3788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85" name="원호 3788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86" name="직선 연결선 3788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87" name="직선 연결선 3788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88" name="직선 연결선 3788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89" name="직선 연결선 3788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6" name="그룹 36215"/>
          <p:cNvGrpSpPr/>
          <p:nvPr/>
        </p:nvGrpSpPr>
        <p:grpSpPr>
          <a:xfrm>
            <a:off x="8453160" y="3052800"/>
            <a:ext cx="107640" cy="207720"/>
            <a:chOff x="7239600" y="3636000"/>
            <a:chExt cx="1076400" cy="2077200"/>
          </a:xfrm>
        </p:grpSpPr>
        <p:sp>
          <p:nvSpPr>
            <p:cNvPr id="37842" name="원호 3784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43" name="원호 3784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44" name="원호 3784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45" name="원호 3784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46" name="직선 연결선 3784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47" name="직선 연결선 3784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48" name="직선 연결선 3784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49" name="직선 연결선 3784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50" name="원호 3784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51" name="원호 3785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52" name="원호 3785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53" name="원호 3785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54" name="직선 연결선 3785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55" name="직선 연결선 3785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56" name="직선 연결선 3785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57" name="직선 연결선 3785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58" name="원호 3785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59" name="원호 3785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60" name="원호 3785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61" name="원호 3786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62" name="직선 연결선 3786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63" name="직선 연결선 3786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64" name="직선 연결선 3786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65" name="직선 연결선 3786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7" name="그룹 36216"/>
          <p:cNvGrpSpPr/>
          <p:nvPr/>
        </p:nvGrpSpPr>
        <p:grpSpPr>
          <a:xfrm>
            <a:off x="7156800" y="3261600"/>
            <a:ext cx="107640" cy="207720"/>
            <a:chOff x="7239600" y="3636000"/>
            <a:chExt cx="1076400" cy="2077200"/>
          </a:xfrm>
        </p:grpSpPr>
        <p:sp>
          <p:nvSpPr>
            <p:cNvPr id="37818" name="원호 3781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19" name="원호 3781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20" name="원호 3781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21" name="원호 3782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22" name="직선 연결선 3782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23" name="직선 연결선 3782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24" name="직선 연결선 3782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25" name="직선 연결선 3782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26" name="원호 3782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27" name="원호 3782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28" name="원호 3782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29" name="원호 3782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30" name="직선 연결선 3782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31" name="직선 연결선 3783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32" name="직선 연결선 3783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33" name="직선 연결선 3783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34" name="원호 3783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35" name="원호 3783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36" name="원호 3783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37" name="원호 3783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38" name="직선 연결선 3783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39" name="직선 연결선 3783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40" name="직선 연결선 3783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41" name="직선 연결선 3784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8" name="그룹 36217"/>
          <p:cNvGrpSpPr/>
          <p:nvPr/>
        </p:nvGrpSpPr>
        <p:grpSpPr>
          <a:xfrm>
            <a:off x="7264800" y="3261600"/>
            <a:ext cx="107640" cy="207720"/>
            <a:chOff x="7239600" y="3636000"/>
            <a:chExt cx="1076400" cy="2077200"/>
          </a:xfrm>
        </p:grpSpPr>
        <p:sp>
          <p:nvSpPr>
            <p:cNvPr id="37794" name="원호 3779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95" name="원호 3779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96" name="원호 3779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97" name="원호 3779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98" name="직선 연결선 3779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99" name="직선 연결선 3779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00" name="직선 연결선 3779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01" name="직선 연결선 3780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02" name="원호 3780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03" name="원호 3780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04" name="원호 3780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05" name="원호 3780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06" name="직선 연결선 3780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07" name="직선 연결선 3780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08" name="직선 연결선 3780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09" name="직선 연결선 3780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810" name="원호 3780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11" name="원호 3781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12" name="원호 3781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813" name="원호 3781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814" name="직선 연결선 3781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15" name="직선 연결선 3781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16" name="직선 연결선 3781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817" name="직선 연결선 3781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19" name="그룹 36218"/>
          <p:cNvGrpSpPr/>
          <p:nvPr/>
        </p:nvGrpSpPr>
        <p:grpSpPr>
          <a:xfrm>
            <a:off x="7372800" y="3261600"/>
            <a:ext cx="107640" cy="207720"/>
            <a:chOff x="7239600" y="3636000"/>
            <a:chExt cx="1076400" cy="2077200"/>
          </a:xfrm>
        </p:grpSpPr>
        <p:sp>
          <p:nvSpPr>
            <p:cNvPr id="37770" name="원호 3776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71" name="원호 3777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72" name="원호 3777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73" name="원호 3777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74" name="직선 연결선 3777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75" name="직선 연결선 3777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76" name="직선 연결선 3777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77" name="직선 연결선 3777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78" name="원호 3777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79" name="원호 3777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80" name="원호 3777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81" name="원호 3778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82" name="직선 연결선 3778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83" name="직선 연결선 3778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84" name="직선 연결선 3778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85" name="직선 연결선 3778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86" name="원호 3778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87" name="원호 3778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88" name="원호 3778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89" name="원호 3778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90" name="직선 연결선 3778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91" name="직선 연결선 3779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92" name="직선 연결선 3779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93" name="직선 연결선 3779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0" name="그룹 36219"/>
          <p:cNvGrpSpPr/>
          <p:nvPr/>
        </p:nvGrpSpPr>
        <p:grpSpPr>
          <a:xfrm>
            <a:off x="7480800" y="3261600"/>
            <a:ext cx="107640" cy="207720"/>
            <a:chOff x="7239600" y="3636000"/>
            <a:chExt cx="1076400" cy="2077200"/>
          </a:xfrm>
        </p:grpSpPr>
        <p:sp>
          <p:nvSpPr>
            <p:cNvPr id="37746" name="원호 3774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47" name="원호 3774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48" name="원호 3774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49" name="원호 3774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50" name="직선 연결선 3774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51" name="직선 연결선 3775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52" name="직선 연결선 3775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53" name="직선 연결선 3775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54" name="원호 3775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55" name="원호 3775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56" name="원호 3775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57" name="원호 3775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58" name="직선 연결선 3775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59" name="직선 연결선 3775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60" name="직선 연결선 3775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61" name="직선 연결선 3776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62" name="원호 3776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63" name="원호 3776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64" name="원호 3776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65" name="원호 3776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66" name="직선 연결선 3776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67" name="직선 연결선 3776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68" name="직선 연결선 3776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69" name="직선 연결선 3776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1" name="그룹 36220"/>
          <p:cNvGrpSpPr/>
          <p:nvPr/>
        </p:nvGrpSpPr>
        <p:grpSpPr>
          <a:xfrm>
            <a:off x="7588800" y="3261600"/>
            <a:ext cx="107640" cy="207720"/>
            <a:chOff x="7239600" y="3636000"/>
            <a:chExt cx="1076400" cy="2077200"/>
          </a:xfrm>
        </p:grpSpPr>
        <p:sp>
          <p:nvSpPr>
            <p:cNvPr id="37722" name="원호 3772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23" name="원호 3772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24" name="원호 3772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25" name="원호 3772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26" name="직선 연결선 3772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27" name="직선 연결선 3772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28" name="직선 연결선 3772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29" name="직선 연결선 3772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30" name="원호 3772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31" name="원호 3773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32" name="원호 3773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33" name="원호 3773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34" name="직선 연결선 3773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35" name="직선 연결선 3773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36" name="직선 연결선 3773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37" name="직선 연결선 3773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38" name="원호 3773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39" name="원호 3773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40" name="원호 3773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41" name="원호 3774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42" name="직선 연결선 3774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43" name="직선 연결선 3774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44" name="직선 연결선 3774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45" name="직선 연결선 3774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2" name="그룹 36221"/>
          <p:cNvGrpSpPr/>
          <p:nvPr/>
        </p:nvGrpSpPr>
        <p:grpSpPr>
          <a:xfrm>
            <a:off x="7696800" y="3261600"/>
            <a:ext cx="107640" cy="207720"/>
            <a:chOff x="7239600" y="3636000"/>
            <a:chExt cx="1076400" cy="2077200"/>
          </a:xfrm>
        </p:grpSpPr>
        <p:sp>
          <p:nvSpPr>
            <p:cNvPr id="37698" name="원호 3769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99" name="원호 3769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00" name="원호 3769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01" name="원호 3770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02" name="직선 연결선 3770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03" name="직선 연결선 3770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04" name="직선 연결선 3770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05" name="직선 연결선 3770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06" name="원호 3770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07" name="원호 3770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08" name="원호 3770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09" name="원호 3770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10" name="직선 연결선 3770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11" name="직선 연결선 3771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12" name="직선 연결선 3771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13" name="직선 연결선 3771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714" name="원호 3771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15" name="원호 3771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16" name="원호 3771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717" name="원호 3771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718" name="직선 연결선 3771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19" name="직선 연결선 3771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20" name="직선 연결선 3771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721" name="직선 연결선 3772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3" name="그룹 36222"/>
          <p:cNvGrpSpPr/>
          <p:nvPr/>
        </p:nvGrpSpPr>
        <p:grpSpPr>
          <a:xfrm>
            <a:off x="7804800" y="3261600"/>
            <a:ext cx="107640" cy="207720"/>
            <a:chOff x="7239600" y="3636000"/>
            <a:chExt cx="1076400" cy="2077200"/>
          </a:xfrm>
        </p:grpSpPr>
        <p:sp>
          <p:nvSpPr>
            <p:cNvPr id="37674" name="원호 376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75" name="원호 376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76" name="원호 376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77" name="원호 376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78" name="직선 연결선 376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79" name="직선 연결선 376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80" name="직선 연결선 376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81" name="직선 연결선 376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82" name="원호 376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83" name="원호 376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84" name="원호 376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85" name="원호 376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86" name="직선 연결선 376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87" name="직선 연결선 376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88" name="직선 연결선 376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89" name="직선 연결선 376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90" name="원호 376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91" name="원호 376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92" name="원호 376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93" name="원호 376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94" name="직선 연결선 376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95" name="직선 연결선 376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96" name="직선 연결선 376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97" name="직선 연결선 376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4" name="그룹 36223"/>
          <p:cNvGrpSpPr/>
          <p:nvPr/>
        </p:nvGrpSpPr>
        <p:grpSpPr>
          <a:xfrm>
            <a:off x="7912800" y="3261600"/>
            <a:ext cx="107640" cy="207720"/>
            <a:chOff x="7239600" y="3636000"/>
            <a:chExt cx="1076400" cy="2077200"/>
          </a:xfrm>
        </p:grpSpPr>
        <p:sp>
          <p:nvSpPr>
            <p:cNvPr id="37650" name="원호 376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51" name="원호 376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52" name="원호 376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53" name="원호 376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54" name="직선 연결선 376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55" name="직선 연결선 376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56" name="직선 연결선 376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57" name="직선 연결선 376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58" name="원호 376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59" name="원호 376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60" name="원호 376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61" name="원호 376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62" name="직선 연결선 376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63" name="직선 연결선 376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64" name="직선 연결선 376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65" name="직선 연결선 376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66" name="원호 376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67" name="원호 376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68" name="원호 376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69" name="원호 376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70" name="직선 연결선 376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71" name="직선 연결선 376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72" name="직선 연결선 376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73" name="직선 연결선 376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5" name="그룹 36224"/>
          <p:cNvGrpSpPr/>
          <p:nvPr/>
        </p:nvGrpSpPr>
        <p:grpSpPr>
          <a:xfrm>
            <a:off x="8020800" y="3261600"/>
            <a:ext cx="107640" cy="207720"/>
            <a:chOff x="7239600" y="3636000"/>
            <a:chExt cx="1076400" cy="2077200"/>
          </a:xfrm>
        </p:grpSpPr>
        <p:sp>
          <p:nvSpPr>
            <p:cNvPr id="37626" name="원호 376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27" name="원호 376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28" name="원호 376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29" name="원호 376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30" name="직선 연결선 376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31" name="직선 연결선 376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32" name="직선 연결선 376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33" name="직선 연결선 376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34" name="원호 376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35" name="원호 376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36" name="원호 376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37" name="원호 376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38" name="직선 연결선 376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39" name="직선 연결선 376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40" name="직선 연결선 376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41" name="직선 연결선 376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42" name="원호 376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43" name="원호 376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44" name="원호 376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45" name="원호 376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46" name="직선 연결선 376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47" name="직선 연결선 376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48" name="직선 연결선 376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49" name="직선 연결선 376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6" name="그룹 36225"/>
          <p:cNvGrpSpPr/>
          <p:nvPr/>
        </p:nvGrpSpPr>
        <p:grpSpPr>
          <a:xfrm>
            <a:off x="8128800" y="3261600"/>
            <a:ext cx="107640" cy="207720"/>
            <a:chOff x="7239600" y="3636000"/>
            <a:chExt cx="1076400" cy="2077200"/>
          </a:xfrm>
        </p:grpSpPr>
        <p:sp>
          <p:nvSpPr>
            <p:cNvPr id="37602" name="원호 376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03" name="원호 376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04" name="원호 376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05" name="원호 376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06" name="직선 연결선 376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07" name="직선 연결선 3760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08" name="직선 연결선 3760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09" name="직선 연결선 3760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10" name="원호 3760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11" name="원호 3761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12" name="원호 3761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13" name="원호 3761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14" name="직선 연결선 3761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15" name="직선 연결선 3761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16" name="직선 연결선 3761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17" name="직선 연결선 3761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618" name="원호 3761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19" name="원호 3761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20" name="원호 3761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621" name="원호 3762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622" name="직선 연결선 3762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23" name="직선 연결선 3762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24" name="직선 연결선 3762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25" name="직선 연결선 3762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7" name="그룹 36226"/>
          <p:cNvGrpSpPr/>
          <p:nvPr/>
        </p:nvGrpSpPr>
        <p:grpSpPr>
          <a:xfrm>
            <a:off x="8236800" y="3261600"/>
            <a:ext cx="107640" cy="207720"/>
            <a:chOff x="7239600" y="3636000"/>
            <a:chExt cx="1076400" cy="2077200"/>
          </a:xfrm>
        </p:grpSpPr>
        <p:sp>
          <p:nvSpPr>
            <p:cNvPr id="37578" name="원호 3757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79" name="원호 3757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80" name="원호 3757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81" name="원호 3758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82" name="직선 연결선 3758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83" name="직선 연결선 3758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84" name="직선 연결선 3758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85" name="직선 연결선 3758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86" name="원호 3758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87" name="원호 3758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88" name="원호 3758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89" name="원호 3758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90" name="직선 연결선 3758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91" name="직선 연결선 3759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92" name="직선 연결선 3759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93" name="직선 연결선 3759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94" name="원호 3759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95" name="원호 3759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96" name="원호 3759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97" name="원호 3759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98" name="직선 연결선 3759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99" name="직선 연결선 3759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00" name="직선 연결선 3759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601" name="직선 연결선 3760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8" name="그룹 36227"/>
          <p:cNvGrpSpPr/>
          <p:nvPr/>
        </p:nvGrpSpPr>
        <p:grpSpPr>
          <a:xfrm>
            <a:off x="8344800" y="3261600"/>
            <a:ext cx="107640" cy="207720"/>
            <a:chOff x="7239600" y="3636000"/>
            <a:chExt cx="1076400" cy="2077200"/>
          </a:xfrm>
        </p:grpSpPr>
        <p:sp>
          <p:nvSpPr>
            <p:cNvPr id="37554" name="원호 3755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55" name="원호 3755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56" name="원호 3755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57" name="원호 3755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58" name="직선 연결선 3755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59" name="직선 연결선 3755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60" name="직선 연결선 3755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61" name="직선 연결선 3756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62" name="원호 3756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63" name="원호 3756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64" name="원호 3756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65" name="원호 3756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66" name="직선 연결선 3756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67" name="직선 연결선 3756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68" name="직선 연결선 3756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69" name="직선 연결선 3756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70" name="원호 3756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71" name="원호 3757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72" name="원호 3757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73" name="원호 3757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74" name="직선 연결선 3757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75" name="직선 연결선 3757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76" name="직선 연결선 3757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77" name="직선 연결선 3757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29" name="그룹 36228"/>
          <p:cNvGrpSpPr/>
          <p:nvPr/>
        </p:nvGrpSpPr>
        <p:grpSpPr>
          <a:xfrm>
            <a:off x="8453160" y="3261600"/>
            <a:ext cx="107640" cy="207720"/>
            <a:chOff x="7239600" y="3636000"/>
            <a:chExt cx="1076400" cy="2077200"/>
          </a:xfrm>
        </p:grpSpPr>
        <p:sp>
          <p:nvSpPr>
            <p:cNvPr id="37530" name="원호 3752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31" name="원호 3753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32" name="원호 3753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33" name="원호 3753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34" name="직선 연결선 3753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35" name="직선 연결선 3753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36" name="직선 연결선 3753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37" name="직선 연결선 3753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38" name="원호 3753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39" name="원호 3753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40" name="원호 3753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41" name="원호 3754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42" name="직선 연결선 3754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43" name="직선 연결선 3754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44" name="직선 연결선 3754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45" name="직선 연결선 3754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46" name="원호 3754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47" name="원호 3754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48" name="원호 3754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49" name="원호 3754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50" name="직선 연결선 3754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51" name="직선 연결선 3755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52" name="직선 연결선 3755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53" name="직선 연결선 3755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0" name="그룹 36229"/>
          <p:cNvGrpSpPr/>
          <p:nvPr/>
        </p:nvGrpSpPr>
        <p:grpSpPr>
          <a:xfrm>
            <a:off x="7156800" y="3470400"/>
            <a:ext cx="107640" cy="207720"/>
            <a:chOff x="7239600" y="3636000"/>
            <a:chExt cx="1076400" cy="2077200"/>
          </a:xfrm>
        </p:grpSpPr>
        <p:sp>
          <p:nvSpPr>
            <p:cNvPr id="37506" name="원호 3750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07" name="원호 3750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08" name="원호 3750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09" name="원호 3750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10" name="직선 연결선 3750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11" name="직선 연결선 3751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12" name="직선 연결선 3751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13" name="직선 연결선 3751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14" name="원호 3751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15" name="원호 3751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16" name="원호 3751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17" name="원호 3751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18" name="직선 연결선 3751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19" name="직선 연결선 3751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20" name="직선 연결선 3751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21" name="직선 연결선 3752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522" name="원호 3752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23" name="원호 3752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24" name="원호 3752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25" name="원호 3752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26" name="직선 연결선 3752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27" name="직선 연결선 3752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28" name="직선 연결선 3752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29" name="직선 연결선 3752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1" name="그룹 36230"/>
          <p:cNvGrpSpPr/>
          <p:nvPr/>
        </p:nvGrpSpPr>
        <p:grpSpPr>
          <a:xfrm>
            <a:off x="7264800" y="3470400"/>
            <a:ext cx="107640" cy="207720"/>
            <a:chOff x="7239600" y="3636000"/>
            <a:chExt cx="1076400" cy="2077200"/>
          </a:xfrm>
        </p:grpSpPr>
        <p:sp>
          <p:nvSpPr>
            <p:cNvPr id="37482" name="원호 3748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83" name="원호 3748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84" name="원호 3748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85" name="원호 3748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86" name="직선 연결선 3748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87" name="직선 연결선 3748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88" name="직선 연결선 3748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89" name="직선 연결선 3748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90" name="원호 3748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91" name="원호 3749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92" name="원호 3749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93" name="원호 3749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94" name="직선 연결선 3749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95" name="직선 연결선 3749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96" name="직선 연결선 3749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97" name="직선 연결선 3749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98" name="원호 3749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99" name="원호 3749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00" name="원호 3749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501" name="원호 3750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502" name="직선 연결선 3750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03" name="직선 연결선 3750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04" name="직선 연결선 3750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505" name="직선 연결선 3750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2" name="그룹 36231"/>
          <p:cNvGrpSpPr/>
          <p:nvPr/>
        </p:nvGrpSpPr>
        <p:grpSpPr>
          <a:xfrm>
            <a:off x="7372800" y="3470400"/>
            <a:ext cx="107640" cy="207720"/>
            <a:chOff x="7239600" y="3636000"/>
            <a:chExt cx="1076400" cy="2077200"/>
          </a:xfrm>
        </p:grpSpPr>
        <p:sp>
          <p:nvSpPr>
            <p:cNvPr id="37458" name="원호 3745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59" name="원호 3745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60" name="원호 3745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61" name="원호 3746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62" name="직선 연결선 3746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63" name="직선 연결선 3746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64" name="직선 연결선 3746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65" name="직선 연결선 3746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66" name="원호 3746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67" name="원호 3746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68" name="원호 3746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69" name="원호 3746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70" name="직선 연결선 3746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71" name="직선 연결선 3747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72" name="직선 연결선 3747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73" name="직선 연결선 3747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74" name="원호 3747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75" name="원호 3747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76" name="원호 3747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77" name="원호 3747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78" name="직선 연결선 3747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79" name="직선 연결선 3747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80" name="직선 연결선 3747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81" name="직선 연결선 3748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3" name="그룹 36232"/>
          <p:cNvGrpSpPr/>
          <p:nvPr/>
        </p:nvGrpSpPr>
        <p:grpSpPr>
          <a:xfrm>
            <a:off x="7480800" y="3470400"/>
            <a:ext cx="107640" cy="207720"/>
            <a:chOff x="7239600" y="3636000"/>
            <a:chExt cx="1076400" cy="2077200"/>
          </a:xfrm>
        </p:grpSpPr>
        <p:sp>
          <p:nvSpPr>
            <p:cNvPr id="37434" name="원호 3743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35" name="원호 3743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36" name="원호 3743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37" name="원호 3743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38" name="직선 연결선 3743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39" name="직선 연결선 3743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40" name="직선 연결선 3743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41" name="직선 연결선 3744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42" name="원호 3744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43" name="원호 3744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44" name="원호 3744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45" name="원호 3744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46" name="직선 연결선 3744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47" name="직선 연결선 3744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48" name="직선 연결선 3744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49" name="직선 연결선 3744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50" name="원호 3744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51" name="원호 3745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52" name="원호 3745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53" name="원호 3745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54" name="직선 연결선 3745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55" name="직선 연결선 3745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56" name="직선 연결선 3745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57" name="직선 연결선 3745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4" name="그룹 36233"/>
          <p:cNvGrpSpPr/>
          <p:nvPr/>
        </p:nvGrpSpPr>
        <p:grpSpPr>
          <a:xfrm>
            <a:off x="7588800" y="3470400"/>
            <a:ext cx="107640" cy="207720"/>
            <a:chOff x="7239600" y="3636000"/>
            <a:chExt cx="1076400" cy="2077200"/>
          </a:xfrm>
        </p:grpSpPr>
        <p:sp>
          <p:nvSpPr>
            <p:cNvPr id="37410" name="원호 3740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11" name="원호 3741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12" name="원호 3741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13" name="원호 3741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14" name="직선 연결선 3741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15" name="직선 연결선 3741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16" name="직선 연결선 3741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17" name="직선 연결선 3741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18" name="원호 3741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19" name="원호 3741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20" name="원호 3741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21" name="원호 3742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22" name="직선 연결선 3742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23" name="직선 연결선 3742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24" name="직선 연결선 3742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25" name="직선 연결선 3742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26" name="원호 3742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27" name="원호 3742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28" name="원호 3742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29" name="원호 3742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30" name="직선 연결선 3742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31" name="직선 연결선 3743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32" name="직선 연결선 3743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33" name="직선 연결선 3743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5" name="그룹 36234"/>
          <p:cNvGrpSpPr/>
          <p:nvPr/>
        </p:nvGrpSpPr>
        <p:grpSpPr>
          <a:xfrm>
            <a:off x="7696800" y="3470400"/>
            <a:ext cx="107640" cy="207720"/>
            <a:chOff x="7239600" y="3636000"/>
            <a:chExt cx="1076400" cy="2077200"/>
          </a:xfrm>
        </p:grpSpPr>
        <p:sp>
          <p:nvSpPr>
            <p:cNvPr id="37386" name="원호 3738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87" name="원호 3738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88" name="원호 3738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89" name="원호 3738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90" name="직선 연결선 3738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91" name="직선 연결선 3739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92" name="직선 연결선 3739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93" name="직선 연결선 3739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94" name="원호 3739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95" name="원호 3739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96" name="원호 3739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97" name="원호 3739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98" name="직선 연결선 3739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99" name="직선 연결선 3739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00" name="직선 연결선 3739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01" name="직선 연결선 3740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402" name="원호 3740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03" name="원호 3740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04" name="원호 3740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405" name="원호 3740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406" name="직선 연결선 3740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07" name="직선 연결선 3740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08" name="직선 연결선 3740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409" name="직선 연결선 3740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6" name="그룹 36235"/>
          <p:cNvGrpSpPr/>
          <p:nvPr/>
        </p:nvGrpSpPr>
        <p:grpSpPr>
          <a:xfrm>
            <a:off x="7804800" y="3470400"/>
            <a:ext cx="107640" cy="207720"/>
            <a:chOff x="7239600" y="3636000"/>
            <a:chExt cx="1076400" cy="2077200"/>
          </a:xfrm>
        </p:grpSpPr>
        <p:sp>
          <p:nvSpPr>
            <p:cNvPr id="37362" name="원호 3736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63" name="원호 3736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64" name="원호 3736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65" name="원호 3736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66" name="직선 연결선 3736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67" name="직선 연결선 3736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68" name="직선 연결선 3736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69" name="직선 연결선 3736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70" name="원호 3736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71" name="원호 3737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72" name="원호 3737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73" name="원호 3737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74" name="직선 연결선 3737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75" name="직선 연결선 3737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76" name="직선 연결선 3737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77" name="직선 연결선 3737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78" name="원호 3737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79" name="원호 3737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80" name="원호 3737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81" name="원호 3738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82" name="직선 연결선 3738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83" name="직선 연결선 3738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84" name="직선 연결선 3738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85" name="직선 연결선 3738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7" name="그룹 36236"/>
          <p:cNvGrpSpPr/>
          <p:nvPr/>
        </p:nvGrpSpPr>
        <p:grpSpPr>
          <a:xfrm>
            <a:off x="7912800" y="3470400"/>
            <a:ext cx="107640" cy="207720"/>
            <a:chOff x="7239600" y="3636000"/>
            <a:chExt cx="1076400" cy="2077200"/>
          </a:xfrm>
        </p:grpSpPr>
        <p:sp>
          <p:nvSpPr>
            <p:cNvPr id="37338" name="원호 3733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39" name="원호 3733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40" name="원호 3733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41" name="원호 3734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42" name="직선 연결선 3734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43" name="직선 연결선 3734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44" name="직선 연결선 3734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45" name="직선 연결선 3734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46" name="원호 3734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47" name="원호 3734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48" name="원호 3734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49" name="원호 3734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50" name="직선 연결선 3734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51" name="직선 연결선 3735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52" name="직선 연결선 3735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53" name="직선 연결선 3735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54" name="원호 3735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55" name="원호 3735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56" name="원호 3735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57" name="원호 3735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58" name="직선 연결선 3735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59" name="직선 연결선 3735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60" name="직선 연결선 3735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61" name="직선 연결선 3736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8" name="그룹 36237"/>
          <p:cNvGrpSpPr/>
          <p:nvPr/>
        </p:nvGrpSpPr>
        <p:grpSpPr>
          <a:xfrm>
            <a:off x="8020800" y="3470400"/>
            <a:ext cx="107640" cy="207720"/>
            <a:chOff x="7239600" y="3636000"/>
            <a:chExt cx="1076400" cy="2077200"/>
          </a:xfrm>
        </p:grpSpPr>
        <p:sp>
          <p:nvSpPr>
            <p:cNvPr id="37314" name="원호 3731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15" name="원호 3731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16" name="원호 3731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17" name="원호 3731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18" name="직선 연결선 3731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19" name="직선 연결선 3731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20" name="직선 연결선 3731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21" name="직선 연결선 3732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22" name="원호 3732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23" name="원호 3732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24" name="원호 3732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25" name="원호 3732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26" name="직선 연결선 3732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27" name="직선 연결선 3732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28" name="직선 연결선 3732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29" name="직선 연결선 3732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30" name="원호 3732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31" name="원호 3733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32" name="원호 3733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33" name="원호 3733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34" name="직선 연결선 3733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35" name="직선 연결선 3733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36" name="직선 연결선 3733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37" name="직선 연결선 3733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39" name="그룹 36238"/>
          <p:cNvGrpSpPr/>
          <p:nvPr/>
        </p:nvGrpSpPr>
        <p:grpSpPr>
          <a:xfrm>
            <a:off x="8128800" y="3470400"/>
            <a:ext cx="107640" cy="207720"/>
            <a:chOff x="7239600" y="3636000"/>
            <a:chExt cx="1076400" cy="2077200"/>
          </a:xfrm>
        </p:grpSpPr>
        <p:sp>
          <p:nvSpPr>
            <p:cNvPr id="37290" name="원호 3728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91" name="원호 3729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92" name="원호 3729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93" name="원호 3729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94" name="직선 연결선 3729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95" name="직선 연결선 3729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96" name="직선 연결선 3729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97" name="직선 연결선 3729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98" name="원호 3729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99" name="원호 3729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00" name="원호 3729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01" name="원호 3730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02" name="직선 연결선 3730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03" name="직선 연결선 3730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04" name="직선 연결선 3730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05" name="직선 연결선 3730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306" name="원호 3730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07" name="원호 3730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08" name="원호 3730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309" name="원호 3730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310" name="직선 연결선 3730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11" name="직선 연결선 3731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12" name="직선 연결선 3731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313" name="직선 연결선 3731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0" name="그룹 36239"/>
          <p:cNvGrpSpPr/>
          <p:nvPr/>
        </p:nvGrpSpPr>
        <p:grpSpPr>
          <a:xfrm>
            <a:off x="8236800" y="3470400"/>
            <a:ext cx="107640" cy="207720"/>
            <a:chOff x="7239600" y="3636000"/>
            <a:chExt cx="1076400" cy="2077200"/>
          </a:xfrm>
        </p:grpSpPr>
        <p:sp>
          <p:nvSpPr>
            <p:cNvPr id="37266" name="원호 3726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67" name="원호 3726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68" name="원호 3726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69" name="원호 3726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70" name="직선 연결선 3726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71" name="직선 연결선 3727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72" name="직선 연결선 3727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73" name="직선 연결선 3727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74" name="원호 3727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75" name="원호 3727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76" name="원호 3727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77" name="원호 3727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78" name="직선 연결선 3727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79" name="직선 연결선 3727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80" name="직선 연결선 3727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81" name="직선 연결선 3728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82" name="원호 3728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83" name="원호 3728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84" name="원호 3728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85" name="원호 3728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86" name="직선 연결선 3728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87" name="직선 연결선 3728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88" name="직선 연결선 3728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89" name="직선 연결선 3728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1" name="그룹 36240"/>
          <p:cNvGrpSpPr/>
          <p:nvPr/>
        </p:nvGrpSpPr>
        <p:grpSpPr>
          <a:xfrm>
            <a:off x="8344800" y="3470400"/>
            <a:ext cx="107640" cy="207720"/>
            <a:chOff x="7239600" y="3636000"/>
            <a:chExt cx="1076400" cy="2077200"/>
          </a:xfrm>
        </p:grpSpPr>
        <p:sp>
          <p:nvSpPr>
            <p:cNvPr id="37242" name="원호 3724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43" name="원호 3724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44" name="원호 3724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45" name="원호 3724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46" name="직선 연결선 3724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47" name="직선 연결선 3724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48" name="직선 연결선 3724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49" name="직선 연결선 3724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50" name="원호 3724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51" name="원호 3725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52" name="원호 3725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53" name="원호 3725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54" name="직선 연결선 3725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55" name="직선 연결선 3725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56" name="직선 연결선 3725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57" name="직선 연결선 3725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58" name="원호 3725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59" name="원호 3725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60" name="원호 3725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61" name="원호 3726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62" name="직선 연결선 3726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63" name="직선 연결선 3726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64" name="직선 연결선 3726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65" name="직선 연결선 3726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2" name="그룹 36241"/>
          <p:cNvGrpSpPr/>
          <p:nvPr/>
        </p:nvGrpSpPr>
        <p:grpSpPr>
          <a:xfrm>
            <a:off x="8453160" y="3470400"/>
            <a:ext cx="107640" cy="207720"/>
            <a:chOff x="7239600" y="3636000"/>
            <a:chExt cx="1076400" cy="2077200"/>
          </a:xfrm>
        </p:grpSpPr>
        <p:sp>
          <p:nvSpPr>
            <p:cNvPr id="37218" name="원호 3721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19" name="원호 3721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20" name="원호 3721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21" name="원호 3722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22" name="직선 연결선 3722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23" name="직선 연결선 3722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24" name="직선 연결선 3722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25" name="직선 연결선 3722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26" name="원호 3722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27" name="원호 3722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28" name="원호 3722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29" name="원호 3722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30" name="직선 연결선 3722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31" name="직선 연결선 3723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32" name="직선 연결선 3723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33" name="직선 연결선 3723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34" name="원호 3723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35" name="원호 3723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36" name="원호 3723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37" name="원호 3723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38" name="직선 연결선 3723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39" name="직선 연결선 3723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40" name="직선 연결선 3723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41" name="직선 연결선 3724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3" name="그룹 36242"/>
          <p:cNvGrpSpPr/>
          <p:nvPr/>
        </p:nvGrpSpPr>
        <p:grpSpPr>
          <a:xfrm>
            <a:off x="7156800" y="3679200"/>
            <a:ext cx="107640" cy="207720"/>
            <a:chOff x="7239600" y="3636000"/>
            <a:chExt cx="1076400" cy="2077200"/>
          </a:xfrm>
        </p:grpSpPr>
        <p:sp>
          <p:nvSpPr>
            <p:cNvPr id="37194" name="원호 3719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95" name="원호 3719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96" name="원호 3719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97" name="원호 3719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98" name="직선 연결선 3719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99" name="직선 연결선 3719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00" name="직선 연결선 3719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01" name="직선 연결선 3720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02" name="원호 3720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03" name="원호 3720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04" name="원호 3720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05" name="원호 3720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06" name="직선 연결선 3720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07" name="직선 연결선 3720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08" name="직선 연결선 3720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09" name="직선 연결선 3720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210" name="원호 3720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11" name="원호 3721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12" name="원호 3721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213" name="원호 3721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214" name="직선 연결선 3721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15" name="직선 연결선 3721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16" name="직선 연결선 3721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17" name="직선 연결선 3721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4" name="그룹 36243"/>
          <p:cNvGrpSpPr/>
          <p:nvPr/>
        </p:nvGrpSpPr>
        <p:grpSpPr>
          <a:xfrm>
            <a:off x="7264800" y="3679200"/>
            <a:ext cx="107640" cy="207720"/>
            <a:chOff x="7239600" y="3636000"/>
            <a:chExt cx="1076400" cy="2077200"/>
          </a:xfrm>
        </p:grpSpPr>
        <p:sp>
          <p:nvSpPr>
            <p:cNvPr id="37170" name="원호 3716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71" name="원호 3717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72" name="원호 3717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73" name="원호 3717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74" name="직선 연결선 3717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75" name="직선 연결선 3717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76" name="직선 연결선 3717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77" name="직선 연결선 3717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78" name="원호 3717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79" name="원호 3717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80" name="원호 3717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81" name="원호 3718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82" name="직선 연결선 3718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83" name="직선 연결선 3718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84" name="직선 연결선 3718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85" name="직선 연결선 3718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86" name="원호 3718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87" name="원호 3718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88" name="원호 3718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89" name="원호 3718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90" name="직선 연결선 3718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91" name="직선 연결선 3719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92" name="직선 연결선 3719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93" name="직선 연결선 3719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5" name="그룹 36244"/>
          <p:cNvGrpSpPr/>
          <p:nvPr/>
        </p:nvGrpSpPr>
        <p:grpSpPr>
          <a:xfrm>
            <a:off x="7372800" y="3679200"/>
            <a:ext cx="107640" cy="207720"/>
            <a:chOff x="7239600" y="3636000"/>
            <a:chExt cx="1076400" cy="2077200"/>
          </a:xfrm>
        </p:grpSpPr>
        <p:sp>
          <p:nvSpPr>
            <p:cNvPr id="37146" name="원호 3714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47" name="원호 3714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48" name="원호 3714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49" name="원호 3714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50" name="직선 연결선 3714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51" name="직선 연결선 3715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52" name="직선 연결선 3715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53" name="직선 연결선 3715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54" name="원호 3715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55" name="원호 3715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56" name="원호 3715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57" name="원호 3715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58" name="직선 연결선 3715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59" name="직선 연결선 3715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60" name="직선 연결선 3715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61" name="직선 연결선 3716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62" name="원호 3716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63" name="원호 3716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64" name="원호 3716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65" name="원호 3716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66" name="직선 연결선 3716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67" name="직선 연결선 3716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68" name="직선 연결선 3716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69" name="직선 연결선 3716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6" name="그룹 36245"/>
          <p:cNvGrpSpPr/>
          <p:nvPr/>
        </p:nvGrpSpPr>
        <p:grpSpPr>
          <a:xfrm>
            <a:off x="7480800" y="3679200"/>
            <a:ext cx="107640" cy="207720"/>
            <a:chOff x="7239600" y="3636000"/>
            <a:chExt cx="1076400" cy="2077200"/>
          </a:xfrm>
        </p:grpSpPr>
        <p:sp>
          <p:nvSpPr>
            <p:cNvPr id="37122" name="원호 3712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23" name="원호 3712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24" name="원호 3712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25" name="원호 3712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26" name="직선 연결선 3712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27" name="직선 연결선 3712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28" name="직선 연결선 3712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29" name="직선 연결선 3712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30" name="원호 3712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31" name="원호 3713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32" name="원호 3713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33" name="원호 3713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34" name="직선 연결선 3713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35" name="직선 연결선 3713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36" name="직선 연결선 3713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37" name="직선 연결선 3713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38" name="원호 3713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39" name="원호 3713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40" name="원호 3713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41" name="원호 3714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42" name="직선 연결선 3714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43" name="직선 연결선 3714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44" name="직선 연결선 3714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45" name="직선 연결선 3714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7" name="그룹 36246"/>
          <p:cNvGrpSpPr/>
          <p:nvPr/>
        </p:nvGrpSpPr>
        <p:grpSpPr>
          <a:xfrm>
            <a:off x="7588800" y="3679200"/>
            <a:ext cx="107640" cy="207720"/>
            <a:chOff x="7239600" y="3636000"/>
            <a:chExt cx="1076400" cy="2077200"/>
          </a:xfrm>
        </p:grpSpPr>
        <p:sp>
          <p:nvSpPr>
            <p:cNvPr id="37098" name="원호 3709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99" name="원호 3709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00" name="원호 3709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01" name="원호 3710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02" name="직선 연결선 3710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03" name="직선 연결선 3710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04" name="직선 연결선 3710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05" name="직선 연결선 3710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06" name="원호 3710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07" name="원호 3710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08" name="원호 3710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09" name="원호 3710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10" name="직선 연결선 3710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11" name="직선 연결선 3711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12" name="직선 연결선 3711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13" name="직선 연결선 3711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114" name="원호 3711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15" name="원호 3711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16" name="원호 3711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117" name="원호 3711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118" name="직선 연결선 3711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19" name="직선 연결선 3711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20" name="직선 연결선 3711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121" name="직선 연결선 3712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8" name="그룹 36247"/>
          <p:cNvGrpSpPr/>
          <p:nvPr/>
        </p:nvGrpSpPr>
        <p:grpSpPr>
          <a:xfrm>
            <a:off x="7696800" y="3679200"/>
            <a:ext cx="107640" cy="207720"/>
            <a:chOff x="7239600" y="3636000"/>
            <a:chExt cx="1076400" cy="2077200"/>
          </a:xfrm>
        </p:grpSpPr>
        <p:sp>
          <p:nvSpPr>
            <p:cNvPr id="37074" name="원호 370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75" name="원호 370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76" name="원호 370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77" name="원호 370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78" name="직선 연결선 370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79" name="직선 연결선 370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80" name="직선 연결선 370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81" name="직선 연결선 370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82" name="원호 370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83" name="원호 370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84" name="원호 370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85" name="원호 370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86" name="직선 연결선 370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87" name="직선 연결선 370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88" name="직선 연결선 370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89" name="직선 연결선 370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90" name="원호 370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91" name="원호 370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92" name="원호 370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93" name="원호 370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94" name="직선 연결선 370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95" name="직선 연결선 370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96" name="직선 연결선 370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97" name="직선 연결선 370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49" name="그룹 36248"/>
          <p:cNvGrpSpPr/>
          <p:nvPr/>
        </p:nvGrpSpPr>
        <p:grpSpPr>
          <a:xfrm>
            <a:off x="7804800" y="3679200"/>
            <a:ext cx="107640" cy="207720"/>
            <a:chOff x="7239600" y="3636000"/>
            <a:chExt cx="1076400" cy="2077200"/>
          </a:xfrm>
        </p:grpSpPr>
        <p:sp>
          <p:nvSpPr>
            <p:cNvPr id="37050" name="원호 370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51" name="원호 370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52" name="원호 370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53" name="원호 370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54" name="직선 연결선 370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55" name="직선 연결선 370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56" name="직선 연결선 370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57" name="직선 연결선 370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58" name="원호 370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59" name="원호 370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60" name="원호 370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61" name="원호 370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62" name="직선 연결선 370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63" name="직선 연결선 370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64" name="직선 연결선 370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65" name="직선 연결선 370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66" name="원호 370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67" name="원호 370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68" name="원호 370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69" name="원호 370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70" name="직선 연결선 370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71" name="직선 연결선 370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72" name="직선 연결선 370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73" name="직선 연결선 370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0" name="그룹 36249"/>
          <p:cNvGrpSpPr/>
          <p:nvPr/>
        </p:nvGrpSpPr>
        <p:grpSpPr>
          <a:xfrm>
            <a:off x="7912800" y="3679200"/>
            <a:ext cx="107640" cy="207720"/>
            <a:chOff x="7239600" y="3636000"/>
            <a:chExt cx="1076400" cy="2077200"/>
          </a:xfrm>
        </p:grpSpPr>
        <p:sp>
          <p:nvSpPr>
            <p:cNvPr id="37026" name="원호 370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27" name="원호 370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28" name="원호 370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29" name="원호 370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30" name="직선 연결선 370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31" name="직선 연결선 370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32" name="직선 연결선 370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33" name="직선 연결선 370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34" name="원호 370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35" name="원호 370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36" name="원호 370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37" name="원호 370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38" name="직선 연결선 370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39" name="직선 연결선 370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40" name="직선 연결선 370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41" name="직선 연결선 370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42" name="원호 370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43" name="원호 370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44" name="원호 370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45" name="원호 370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46" name="직선 연결선 370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47" name="직선 연결선 370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48" name="직선 연결선 370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49" name="직선 연결선 370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1" name="그룹 36250"/>
          <p:cNvGrpSpPr/>
          <p:nvPr/>
        </p:nvGrpSpPr>
        <p:grpSpPr>
          <a:xfrm>
            <a:off x="8020800" y="3679200"/>
            <a:ext cx="107640" cy="207720"/>
            <a:chOff x="7239600" y="3636000"/>
            <a:chExt cx="1076400" cy="2077200"/>
          </a:xfrm>
        </p:grpSpPr>
        <p:sp>
          <p:nvSpPr>
            <p:cNvPr id="37002" name="원호 370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03" name="원호 370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04" name="원호 370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05" name="원호 370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06" name="직선 연결선 370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07" name="직선 연결선 3700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08" name="직선 연결선 3700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09" name="직선 연결선 3700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10" name="원호 3700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11" name="원호 3701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12" name="원호 3701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13" name="원호 3701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14" name="직선 연결선 3701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15" name="직선 연결선 3701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16" name="직선 연결선 3701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17" name="직선 연결선 3701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7018" name="원호 3701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19" name="원호 3701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20" name="원호 3701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021" name="원호 3702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7022" name="직선 연결선 3702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23" name="직선 연결선 3702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24" name="직선 연결선 3702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25" name="직선 연결선 3702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2" name="그룹 36251"/>
          <p:cNvGrpSpPr/>
          <p:nvPr/>
        </p:nvGrpSpPr>
        <p:grpSpPr>
          <a:xfrm>
            <a:off x="8128800" y="3679200"/>
            <a:ext cx="107640" cy="207720"/>
            <a:chOff x="7239600" y="3636000"/>
            <a:chExt cx="1076400" cy="2077200"/>
          </a:xfrm>
        </p:grpSpPr>
        <p:sp>
          <p:nvSpPr>
            <p:cNvPr id="36978" name="원호 3697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79" name="원호 3697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80" name="원호 3697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81" name="원호 3698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82" name="직선 연결선 3698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83" name="직선 연결선 3698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84" name="직선 연결선 3698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85" name="직선 연결선 3698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86" name="원호 3698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87" name="원호 3698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88" name="원호 3698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89" name="원호 3698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90" name="직선 연결선 3698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91" name="직선 연결선 3699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92" name="직선 연결선 3699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93" name="직선 연결선 3699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94" name="원호 3699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95" name="원호 3699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96" name="원호 3699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97" name="원호 3699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98" name="직선 연결선 3699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99" name="직선 연결선 3699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00" name="직선 연결선 3699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001" name="직선 연결선 3700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3" name="그룹 36252"/>
          <p:cNvGrpSpPr/>
          <p:nvPr/>
        </p:nvGrpSpPr>
        <p:grpSpPr>
          <a:xfrm>
            <a:off x="8236800" y="3679200"/>
            <a:ext cx="107640" cy="207720"/>
            <a:chOff x="7239600" y="3636000"/>
            <a:chExt cx="1076400" cy="2077200"/>
          </a:xfrm>
        </p:grpSpPr>
        <p:sp>
          <p:nvSpPr>
            <p:cNvPr id="36954" name="원호 3695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55" name="원호 3695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56" name="원호 3695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57" name="원호 3695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58" name="직선 연결선 3695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59" name="직선 연결선 3695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60" name="직선 연결선 3695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61" name="직선 연결선 3696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62" name="원호 3696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63" name="원호 3696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64" name="원호 3696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65" name="원호 3696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66" name="직선 연결선 3696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67" name="직선 연결선 3696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68" name="직선 연결선 3696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69" name="직선 연결선 3696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70" name="원호 3696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71" name="원호 3697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72" name="원호 3697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73" name="원호 3697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74" name="직선 연결선 3697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75" name="직선 연결선 3697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76" name="직선 연결선 3697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77" name="직선 연결선 3697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4" name="그룹 36253"/>
          <p:cNvGrpSpPr/>
          <p:nvPr/>
        </p:nvGrpSpPr>
        <p:grpSpPr>
          <a:xfrm>
            <a:off x="8344800" y="3679200"/>
            <a:ext cx="107640" cy="207720"/>
            <a:chOff x="7239600" y="3636000"/>
            <a:chExt cx="1076400" cy="2077200"/>
          </a:xfrm>
        </p:grpSpPr>
        <p:sp>
          <p:nvSpPr>
            <p:cNvPr id="36930" name="원호 3692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31" name="원호 3693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32" name="원호 3693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33" name="원호 3693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34" name="직선 연결선 3693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35" name="직선 연결선 3693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36" name="직선 연결선 3693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37" name="직선 연결선 3693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38" name="원호 3693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39" name="원호 3693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40" name="원호 3693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41" name="원호 3694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42" name="직선 연결선 3694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43" name="직선 연결선 3694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44" name="직선 연결선 3694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45" name="직선 연결선 3694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46" name="원호 3694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47" name="원호 3694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48" name="원호 3694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49" name="원호 3694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50" name="직선 연결선 3694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51" name="직선 연결선 3695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52" name="직선 연결선 3695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53" name="직선 연결선 3695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5" name="그룹 36254"/>
          <p:cNvGrpSpPr/>
          <p:nvPr/>
        </p:nvGrpSpPr>
        <p:grpSpPr>
          <a:xfrm>
            <a:off x="8453160" y="3679200"/>
            <a:ext cx="107640" cy="207720"/>
            <a:chOff x="7239600" y="3636000"/>
            <a:chExt cx="1076400" cy="2077200"/>
          </a:xfrm>
        </p:grpSpPr>
        <p:sp>
          <p:nvSpPr>
            <p:cNvPr id="36906" name="원호 3690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07" name="원호 3690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08" name="원호 3690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09" name="원호 3690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10" name="직선 연결선 3690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11" name="직선 연결선 3691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12" name="직선 연결선 3691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13" name="직선 연결선 3691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14" name="원호 3691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15" name="원호 3691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16" name="원호 3691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17" name="원호 3691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18" name="직선 연결선 3691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19" name="직선 연결선 3691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20" name="직선 연결선 3691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21" name="직선 연결선 3692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922" name="원호 3692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23" name="원호 3692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24" name="원호 3692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25" name="원호 3692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26" name="직선 연결선 3692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27" name="직선 연결선 3692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28" name="직선 연결선 3692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29" name="직선 연결선 3692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6" name="그룹 36255"/>
          <p:cNvGrpSpPr/>
          <p:nvPr/>
        </p:nvGrpSpPr>
        <p:grpSpPr>
          <a:xfrm>
            <a:off x="7156800" y="3888000"/>
            <a:ext cx="107640" cy="207720"/>
            <a:chOff x="7239600" y="3636000"/>
            <a:chExt cx="1076400" cy="2077200"/>
          </a:xfrm>
        </p:grpSpPr>
        <p:sp>
          <p:nvSpPr>
            <p:cNvPr id="36882" name="원호 3688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83" name="원호 3688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84" name="원호 3688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85" name="원호 3688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86" name="직선 연결선 3688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87" name="직선 연결선 3688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88" name="직선 연결선 3688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89" name="직선 연결선 3688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90" name="원호 3688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91" name="원호 3689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92" name="원호 3689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93" name="원호 3689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94" name="직선 연결선 3689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95" name="직선 연결선 3689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96" name="직선 연결선 3689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97" name="직선 연결선 3689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98" name="원호 3689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99" name="원호 3689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00" name="원호 3689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901" name="원호 3690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902" name="직선 연결선 3690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03" name="직선 연결선 3690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04" name="직선 연결선 3690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905" name="직선 연결선 3690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7" name="그룹 36256"/>
          <p:cNvGrpSpPr/>
          <p:nvPr/>
        </p:nvGrpSpPr>
        <p:grpSpPr>
          <a:xfrm>
            <a:off x="7264800" y="3888000"/>
            <a:ext cx="107640" cy="207720"/>
            <a:chOff x="7239600" y="3636000"/>
            <a:chExt cx="1076400" cy="2077200"/>
          </a:xfrm>
        </p:grpSpPr>
        <p:sp>
          <p:nvSpPr>
            <p:cNvPr id="36858" name="원호 3685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59" name="원호 3685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60" name="원호 3685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61" name="원호 3686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62" name="직선 연결선 3686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63" name="직선 연결선 3686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64" name="직선 연결선 3686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65" name="직선 연결선 3686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66" name="원호 3686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67" name="원호 3686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68" name="원호 3686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69" name="원호 3686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70" name="직선 연결선 3686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71" name="직선 연결선 3687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72" name="직선 연결선 3687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73" name="직선 연결선 3687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74" name="원호 3687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75" name="원호 3687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76" name="원호 3687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77" name="원호 3687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78" name="직선 연결선 3687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79" name="직선 연결선 3687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80" name="직선 연결선 3687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81" name="직선 연결선 3688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8" name="그룹 36257"/>
          <p:cNvGrpSpPr/>
          <p:nvPr/>
        </p:nvGrpSpPr>
        <p:grpSpPr>
          <a:xfrm>
            <a:off x="7372800" y="3888000"/>
            <a:ext cx="107640" cy="207720"/>
            <a:chOff x="7239600" y="3636000"/>
            <a:chExt cx="1076400" cy="2077200"/>
          </a:xfrm>
        </p:grpSpPr>
        <p:sp>
          <p:nvSpPr>
            <p:cNvPr id="36834" name="원호 3683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35" name="원호 3683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36" name="원호 3683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37" name="원호 3683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38" name="직선 연결선 3683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39" name="직선 연결선 3683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40" name="직선 연결선 3683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41" name="직선 연결선 3684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42" name="원호 3684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43" name="원호 3684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44" name="원호 3684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45" name="원호 3684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46" name="직선 연결선 3684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47" name="직선 연결선 3684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48" name="직선 연결선 3684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49" name="직선 연결선 3684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50" name="원호 3684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51" name="원호 3685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52" name="원호 3685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53" name="원호 3685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54" name="직선 연결선 3685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55" name="직선 연결선 3685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56" name="직선 연결선 3685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57" name="직선 연결선 3685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59" name="그룹 36258"/>
          <p:cNvGrpSpPr/>
          <p:nvPr/>
        </p:nvGrpSpPr>
        <p:grpSpPr>
          <a:xfrm>
            <a:off x="7480800" y="3888000"/>
            <a:ext cx="107640" cy="207720"/>
            <a:chOff x="7239600" y="3636000"/>
            <a:chExt cx="1076400" cy="2077200"/>
          </a:xfrm>
        </p:grpSpPr>
        <p:sp>
          <p:nvSpPr>
            <p:cNvPr id="36810" name="원호 3680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11" name="원호 3681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12" name="원호 3681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13" name="원호 3681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14" name="직선 연결선 3681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15" name="직선 연결선 3681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16" name="직선 연결선 3681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17" name="직선 연결선 3681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18" name="원호 3681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19" name="원호 3681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20" name="원호 3681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21" name="원호 3682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22" name="직선 연결선 3682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23" name="직선 연결선 3682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24" name="직선 연결선 3682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25" name="직선 연결선 3682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26" name="원호 3682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27" name="원호 3682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28" name="원호 3682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29" name="원호 3682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30" name="직선 연결선 3682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31" name="직선 연결선 3683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32" name="직선 연결선 3683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33" name="직선 연결선 3683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0" name="그룹 36259"/>
          <p:cNvGrpSpPr/>
          <p:nvPr/>
        </p:nvGrpSpPr>
        <p:grpSpPr>
          <a:xfrm>
            <a:off x="7588800" y="3888000"/>
            <a:ext cx="107640" cy="207720"/>
            <a:chOff x="7239600" y="3636000"/>
            <a:chExt cx="1076400" cy="2077200"/>
          </a:xfrm>
        </p:grpSpPr>
        <p:sp>
          <p:nvSpPr>
            <p:cNvPr id="36786" name="원호 3678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87" name="원호 3678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88" name="원호 3678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89" name="원호 3678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90" name="직선 연결선 3678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91" name="직선 연결선 3679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92" name="직선 연결선 3679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93" name="직선 연결선 3679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94" name="원호 3679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95" name="원호 3679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96" name="원호 3679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97" name="원호 3679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98" name="직선 연결선 3679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99" name="직선 연결선 3679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00" name="직선 연결선 3679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01" name="직선 연결선 3680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802" name="원호 3680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03" name="원호 3680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04" name="원호 3680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805" name="원호 3680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806" name="직선 연결선 3680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07" name="직선 연결선 3680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08" name="직선 연결선 3680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809" name="직선 연결선 3680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1" name="그룹 36260"/>
          <p:cNvGrpSpPr/>
          <p:nvPr/>
        </p:nvGrpSpPr>
        <p:grpSpPr>
          <a:xfrm>
            <a:off x="7696800" y="3888000"/>
            <a:ext cx="107640" cy="207720"/>
            <a:chOff x="7239600" y="3636000"/>
            <a:chExt cx="1076400" cy="2077200"/>
          </a:xfrm>
        </p:grpSpPr>
        <p:sp>
          <p:nvSpPr>
            <p:cNvPr id="36762" name="원호 3676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63" name="원호 3676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64" name="원호 3676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65" name="원호 3676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66" name="직선 연결선 3676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67" name="직선 연결선 3676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68" name="직선 연결선 3676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69" name="직선 연결선 3676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70" name="원호 3676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71" name="원호 3677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72" name="원호 3677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73" name="원호 3677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74" name="직선 연결선 3677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75" name="직선 연결선 3677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76" name="직선 연결선 3677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77" name="직선 연결선 3677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78" name="원호 3677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79" name="원호 3677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80" name="원호 3677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81" name="원호 3678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82" name="직선 연결선 3678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83" name="직선 연결선 3678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84" name="직선 연결선 3678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85" name="직선 연결선 3678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2" name="그룹 36261"/>
          <p:cNvGrpSpPr/>
          <p:nvPr/>
        </p:nvGrpSpPr>
        <p:grpSpPr>
          <a:xfrm>
            <a:off x="7804800" y="3888000"/>
            <a:ext cx="107640" cy="207720"/>
            <a:chOff x="7239600" y="3636000"/>
            <a:chExt cx="1076400" cy="2077200"/>
          </a:xfrm>
        </p:grpSpPr>
        <p:sp>
          <p:nvSpPr>
            <p:cNvPr id="36738" name="원호 3673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39" name="원호 3673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40" name="원호 3673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41" name="원호 3674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42" name="직선 연결선 3674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43" name="직선 연결선 3674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44" name="직선 연결선 3674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45" name="직선 연결선 3674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46" name="원호 3674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47" name="원호 3674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48" name="원호 3674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49" name="원호 3674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50" name="직선 연결선 3674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51" name="직선 연결선 3675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52" name="직선 연결선 3675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53" name="직선 연결선 3675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54" name="원호 3675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55" name="원호 3675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56" name="원호 3675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57" name="원호 3675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58" name="직선 연결선 3675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59" name="직선 연결선 3675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60" name="직선 연결선 3675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61" name="직선 연결선 3676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3" name="그룹 36262"/>
          <p:cNvGrpSpPr/>
          <p:nvPr/>
        </p:nvGrpSpPr>
        <p:grpSpPr>
          <a:xfrm>
            <a:off x="7912800" y="3888000"/>
            <a:ext cx="107640" cy="207720"/>
            <a:chOff x="7239600" y="3636000"/>
            <a:chExt cx="1076400" cy="2077200"/>
          </a:xfrm>
        </p:grpSpPr>
        <p:sp>
          <p:nvSpPr>
            <p:cNvPr id="36714" name="원호 3671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15" name="원호 3671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16" name="원호 3671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17" name="원호 3671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18" name="직선 연결선 3671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19" name="직선 연결선 3671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20" name="직선 연결선 3671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21" name="직선 연결선 3672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22" name="원호 3672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23" name="원호 3672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24" name="원호 3672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25" name="원호 3672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26" name="직선 연결선 3672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27" name="직선 연결선 3672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28" name="직선 연결선 3672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29" name="직선 연결선 3672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30" name="원호 3672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31" name="원호 3673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32" name="원호 3673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33" name="원호 3673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34" name="직선 연결선 3673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35" name="직선 연결선 3673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36" name="직선 연결선 3673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37" name="직선 연결선 3673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4" name="그룹 36263"/>
          <p:cNvGrpSpPr/>
          <p:nvPr/>
        </p:nvGrpSpPr>
        <p:grpSpPr>
          <a:xfrm>
            <a:off x="8020800" y="3888000"/>
            <a:ext cx="107640" cy="207720"/>
            <a:chOff x="7239600" y="3636000"/>
            <a:chExt cx="1076400" cy="2077200"/>
          </a:xfrm>
        </p:grpSpPr>
        <p:sp>
          <p:nvSpPr>
            <p:cNvPr id="36690" name="원호 3668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91" name="원호 3669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92" name="원호 3669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93" name="원호 3669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94" name="직선 연결선 3669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95" name="직선 연결선 3669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96" name="직선 연결선 3669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97" name="직선 연결선 3669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98" name="원호 3669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99" name="원호 3669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00" name="원호 3669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01" name="원호 3670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02" name="직선 연결선 3670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03" name="직선 연결선 3670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04" name="직선 연결선 3670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05" name="직선 연결선 3670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706" name="원호 3670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07" name="원호 3670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08" name="원호 3670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709" name="원호 3670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710" name="직선 연결선 3670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11" name="직선 연결선 3671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12" name="직선 연결선 3671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713" name="직선 연결선 3671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5" name="그룹 36264"/>
          <p:cNvGrpSpPr/>
          <p:nvPr/>
        </p:nvGrpSpPr>
        <p:grpSpPr>
          <a:xfrm>
            <a:off x="8128800" y="3888000"/>
            <a:ext cx="107640" cy="207720"/>
            <a:chOff x="7239600" y="3636000"/>
            <a:chExt cx="1076400" cy="2077200"/>
          </a:xfrm>
        </p:grpSpPr>
        <p:sp>
          <p:nvSpPr>
            <p:cNvPr id="36666" name="원호 3666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67" name="원호 3666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68" name="원호 3666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69" name="원호 3666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70" name="직선 연결선 3666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71" name="직선 연결선 3667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72" name="직선 연결선 3667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73" name="직선 연결선 3667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74" name="원호 3667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75" name="원호 3667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76" name="원호 3667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77" name="원호 3667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78" name="직선 연결선 3667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79" name="직선 연결선 3667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80" name="직선 연결선 3667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81" name="직선 연결선 3668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82" name="원호 3668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83" name="원호 3668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84" name="원호 3668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85" name="원호 3668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86" name="직선 연결선 3668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87" name="직선 연결선 3668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88" name="직선 연결선 3668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89" name="직선 연결선 3668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6" name="그룹 36265"/>
          <p:cNvGrpSpPr/>
          <p:nvPr/>
        </p:nvGrpSpPr>
        <p:grpSpPr>
          <a:xfrm>
            <a:off x="8236800" y="3888000"/>
            <a:ext cx="107640" cy="207720"/>
            <a:chOff x="7239600" y="3636000"/>
            <a:chExt cx="1076400" cy="2077200"/>
          </a:xfrm>
        </p:grpSpPr>
        <p:sp>
          <p:nvSpPr>
            <p:cNvPr id="36642" name="원호 3664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43" name="원호 3664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44" name="원호 3664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45" name="원호 3664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46" name="직선 연결선 3664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47" name="직선 연결선 3664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48" name="직선 연결선 3664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49" name="직선 연결선 3664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50" name="원호 3664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51" name="원호 3665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52" name="원호 3665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53" name="원호 3665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54" name="직선 연결선 3665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55" name="직선 연결선 3665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56" name="직선 연결선 3665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57" name="직선 연결선 3665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58" name="원호 3665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59" name="원호 3665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60" name="원호 3665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61" name="원호 3666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62" name="직선 연결선 3666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63" name="직선 연결선 3666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64" name="직선 연결선 3666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65" name="직선 연결선 3666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7" name="그룹 36266"/>
          <p:cNvGrpSpPr/>
          <p:nvPr/>
        </p:nvGrpSpPr>
        <p:grpSpPr>
          <a:xfrm>
            <a:off x="8344800" y="3888000"/>
            <a:ext cx="107640" cy="207720"/>
            <a:chOff x="7239600" y="3636000"/>
            <a:chExt cx="1076400" cy="2077200"/>
          </a:xfrm>
        </p:grpSpPr>
        <p:sp>
          <p:nvSpPr>
            <p:cNvPr id="36618" name="원호 3661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19" name="원호 3661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20" name="원호 3661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21" name="원호 3662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22" name="직선 연결선 3662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23" name="직선 연결선 3662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24" name="직선 연결선 3662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25" name="직선 연결선 3662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26" name="원호 3662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27" name="원호 3662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28" name="원호 3662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29" name="원호 3662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30" name="직선 연결선 3662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31" name="직선 연결선 3663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32" name="직선 연결선 3663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33" name="직선 연결선 3663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34" name="원호 3663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35" name="원호 3663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36" name="원호 3663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37" name="원호 3663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38" name="직선 연결선 3663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39" name="직선 연결선 3663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40" name="직선 연결선 3663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41" name="직선 연결선 3664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8" name="그룹 36267"/>
          <p:cNvGrpSpPr/>
          <p:nvPr/>
        </p:nvGrpSpPr>
        <p:grpSpPr>
          <a:xfrm>
            <a:off x="8453160" y="3888000"/>
            <a:ext cx="107640" cy="207720"/>
            <a:chOff x="7239600" y="3636000"/>
            <a:chExt cx="1076400" cy="2077200"/>
          </a:xfrm>
        </p:grpSpPr>
        <p:sp>
          <p:nvSpPr>
            <p:cNvPr id="36594" name="원호 3659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95" name="원호 3659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96" name="원호 3659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97" name="원호 3659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98" name="직선 연결선 3659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99" name="직선 연결선 3659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00" name="직선 연결선 3659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01" name="직선 연결선 3660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02" name="원호 3660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03" name="원호 3660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04" name="원호 3660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05" name="원호 3660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06" name="직선 연결선 3660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07" name="직선 연결선 3660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08" name="직선 연결선 3660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09" name="직선 연결선 3660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10" name="원호 3660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11" name="원호 3661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12" name="원호 3661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613" name="원호 3661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614" name="직선 연결선 3661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15" name="직선 연결선 3661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16" name="직선 연결선 3661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617" name="직선 연결선 3661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69" name="그룹 36268"/>
          <p:cNvGrpSpPr/>
          <p:nvPr/>
        </p:nvGrpSpPr>
        <p:grpSpPr>
          <a:xfrm>
            <a:off x="7156800" y="4096800"/>
            <a:ext cx="107640" cy="207720"/>
            <a:chOff x="7239600" y="3636000"/>
            <a:chExt cx="1076400" cy="2077200"/>
          </a:xfrm>
        </p:grpSpPr>
        <p:sp>
          <p:nvSpPr>
            <p:cNvPr id="36570" name="원호 3656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71" name="원호 3657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72" name="원호 3657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73" name="원호 3657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74" name="직선 연결선 3657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75" name="직선 연결선 3657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76" name="직선 연결선 3657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77" name="직선 연결선 3657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78" name="원호 3657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79" name="원호 3657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80" name="원호 3657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81" name="원호 3658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82" name="직선 연결선 3658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83" name="직선 연결선 3658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84" name="직선 연결선 3658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85" name="직선 연결선 3658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86" name="원호 3658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87" name="원호 3658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88" name="원호 3658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89" name="원호 3658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90" name="직선 연결선 3658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91" name="직선 연결선 3659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92" name="직선 연결선 3659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93" name="직선 연결선 3659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0" name="그룹 36269"/>
          <p:cNvGrpSpPr/>
          <p:nvPr/>
        </p:nvGrpSpPr>
        <p:grpSpPr>
          <a:xfrm>
            <a:off x="7264800" y="4096800"/>
            <a:ext cx="107640" cy="207720"/>
            <a:chOff x="7239600" y="3636000"/>
            <a:chExt cx="1076400" cy="2077200"/>
          </a:xfrm>
        </p:grpSpPr>
        <p:sp>
          <p:nvSpPr>
            <p:cNvPr id="36546" name="원호 3654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47" name="원호 3654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48" name="원호 3654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49" name="원호 3654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50" name="직선 연결선 3654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51" name="직선 연결선 3655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52" name="직선 연결선 3655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53" name="직선 연결선 3655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54" name="원호 3655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55" name="원호 3655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56" name="원호 3655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57" name="원호 3655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58" name="직선 연결선 3655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59" name="직선 연결선 3655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60" name="직선 연결선 3655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61" name="직선 연결선 3656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62" name="원호 3656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63" name="원호 3656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64" name="원호 3656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65" name="원호 3656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66" name="직선 연결선 3656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67" name="직선 연결선 3656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68" name="직선 연결선 3656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69" name="직선 연결선 3656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1" name="그룹 36270"/>
          <p:cNvGrpSpPr/>
          <p:nvPr/>
        </p:nvGrpSpPr>
        <p:grpSpPr>
          <a:xfrm>
            <a:off x="7372800" y="4096800"/>
            <a:ext cx="107640" cy="207720"/>
            <a:chOff x="7239600" y="3636000"/>
            <a:chExt cx="1076400" cy="2077200"/>
          </a:xfrm>
        </p:grpSpPr>
        <p:sp>
          <p:nvSpPr>
            <p:cNvPr id="36522" name="원호 3652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23" name="원호 3652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24" name="원호 3652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25" name="원호 3652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26" name="직선 연결선 3652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27" name="직선 연결선 3652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28" name="직선 연결선 3652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29" name="직선 연결선 3652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30" name="원호 3652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31" name="원호 3653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32" name="원호 3653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33" name="원호 3653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34" name="직선 연결선 3653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35" name="직선 연결선 3653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36" name="직선 연결선 3653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37" name="직선 연결선 3653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38" name="원호 3653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39" name="원호 3653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40" name="원호 3653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41" name="원호 3654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42" name="직선 연결선 3654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43" name="직선 연결선 3654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44" name="직선 연결선 3654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45" name="직선 연결선 3654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2" name="그룹 36271"/>
          <p:cNvGrpSpPr/>
          <p:nvPr/>
        </p:nvGrpSpPr>
        <p:grpSpPr>
          <a:xfrm>
            <a:off x="7480800" y="4096800"/>
            <a:ext cx="107640" cy="207720"/>
            <a:chOff x="7239600" y="3636000"/>
            <a:chExt cx="1076400" cy="2077200"/>
          </a:xfrm>
        </p:grpSpPr>
        <p:sp>
          <p:nvSpPr>
            <p:cNvPr id="36498" name="원호 3649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99" name="원호 3649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00" name="원호 3649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01" name="원호 3650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02" name="직선 연결선 3650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03" name="직선 연결선 3650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04" name="직선 연결선 3650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05" name="직선 연결선 3650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06" name="원호 3650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07" name="원호 3650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08" name="원호 3650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09" name="원호 3650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10" name="직선 연결선 3650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11" name="직선 연결선 3651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12" name="직선 연결선 3651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13" name="직선 연결선 3651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514" name="원호 3651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15" name="원호 3651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16" name="원호 3651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517" name="원호 3651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518" name="직선 연결선 3651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19" name="직선 연결선 3651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20" name="직선 연결선 3651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521" name="직선 연결선 3652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3" name="그룹 36272"/>
          <p:cNvGrpSpPr/>
          <p:nvPr/>
        </p:nvGrpSpPr>
        <p:grpSpPr>
          <a:xfrm>
            <a:off x="7588800" y="4096800"/>
            <a:ext cx="107640" cy="207720"/>
            <a:chOff x="7239600" y="3636000"/>
            <a:chExt cx="1076400" cy="2077200"/>
          </a:xfrm>
        </p:grpSpPr>
        <p:sp>
          <p:nvSpPr>
            <p:cNvPr id="36474" name="원호 3647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75" name="원호 3647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76" name="원호 3647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77" name="원호 3647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78" name="직선 연결선 3647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79" name="직선 연결선 3647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80" name="직선 연결선 3647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81" name="직선 연결선 3648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82" name="원호 3648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83" name="원호 3648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84" name="원호 3648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85" name="원호 3648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86" name="직선 연결선 3648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87" name="직선 연결선 3648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88" name="직선 연결선 3648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89" name="직선 연결선 3648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90" name="원호 3648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91" name="원호 3649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92" name="원호 3649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93" name="원호 3649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94" name="직선 연결선 3649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95" name="직선 연결선 3649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96" name="직선 연결선 3649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97" name="직선 연결선 3649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4" name="그룹 36273"/>
          <p:cNvGrpSpPr/>
          <p:nvPr/>
        </p:nvGrpSpPr>
        <p:grpSpPr>
          <a:xfrm>
            <a:off x="7696800" y="4096800"/>
            <a:ext cx="107640" cy="207720"/>
            <a:chOff x="7239600" y="3636000"/>
            <a:chExt cx="1076400" cy="2077200"/>
          </a:xfrm>
        </p:grpSpPr>
        <p:sp>
          <p:nvSpPr>
            <p:cNvPr id="36450" name="원호 3644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51" name="원호 3645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52" name="원호 3645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53" name="원호 3645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54" name="직선 연결선 3645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55" name="직선 연결선 3645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56" name="직선 연결선 3645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57" name="직선 연결선 3645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58" name="원호 3645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59" name="원호 3645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60" name="원호 3645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61" name="원호 3646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62" name="직선 연결선 3646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63" name="직선 연결선 3646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64" name="직선 연결선 3646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65" name="직선 연결선 3646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66" name="원호 3646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67" name="원호 3646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68" name="원호 3646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69" name="원호 3646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70" name="직선 연결선 3646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71" name="직선 연결선 3647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72" name="직선 연결선 3647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73" name="직선 연결선 3647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5" name="그룹 36274"/>
          <p:cNvGrpSpPr/>
          <p:nvPr/>
        </p:nvGrpSpPr>
        <p:grpSpPr>
          <a:xfrm>
            <a:off x="7804800" y="4096800"/>
            <a:ext cx="107640" cy="207720"/>
            <a:chOff x="7239600" y="3636000"/>
            <a:chExt cx="1076400" cy="2077200"/>
          </a:xfrm>
        </p:grpSpPr>
        <p:sp>
          <p:nvSpPr>
            <p:cNvPr id="36426" name="원호 3642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27" name="원호 3642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28" name="원호 3642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29" name="원호 3642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30" name="직선 연결선 3642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31" name="직선 연결선 3643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32" name="직선 연결선 3643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33" name="직선 연결선 3643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34" name="원호 3643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35" name="원호 3643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36" name="원호 3643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37" name="원호 3643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38" name="직선 연결선 3643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39" name="직선 연결선 3643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40" name="직선 연결선 3643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41" name="직선 연결선 3644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42" name="원호 3644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43" name="원호 3644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44" name="원호 3644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45" name="원호 3644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46" name="직선 연결선 3644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47" name="직선 연결선 3644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48" name="직선 연결선 3644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49" name="직선 연결선 3644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6" name="그룹 36275"/>
          <p:cNvGrpSpPr/>
          <p:nvPr/>
        </p:nvGrpSpPr>
        <p:grpSpPr>
          <a:xfrm>
            <a:off x="7912800" y="4096800"/>
            <a:ext cx="107640" cy="207720"/>
            <a:chOff x="7239600" y="3636000"/>
            <a:chExt cx="1076400" cy="2077200"/>
          </a:xfrm>
        </p:grpSpPr>
        <p:sp>
          <p:nvSpPr>
            <p:cNvPr id="36402" name="원호 3640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03" name="원호 3640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04" name="원호 3640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05" name="원호 3640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06" name="직선 연결선 3640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07" name="직선 연결선 3640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08" name="직선 연결선 3640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09" name="직선 연결선 3640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10" name="원호 3640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11" name="원호 3641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12" name="원호 3641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13" name="원호 3641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14" name="직선 연결선 3641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15" name="직선 연결선 3641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16" name="직선 연결선 3641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17" name="직선 연결선 3641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418" name="원호 3641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19" name="원호 3641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20" name="원호 3641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421" name="원호 3642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422" name="직선 연결선 3642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23" name="직선 연결선 3642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24" name="직선 연결선 3642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25" name="직선 연결선 3642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7" name="그룹 36276"/>
          <p:cNvGrpSpPr/>
          <p:nvPr/>
        </p:nvGrpSpPr>
        <p:grpSpPr>
          <a:xfrm>
            <a:off x="8020800" y="4096800"/>
            <a:ext cx="107640" cy="207720"/>
            <a:chOff x="7239600" y="3636000"/>
            <a:chExt cx="1076400" cy="2077200"/>
          </a:xfrm>
        </p:grpSpPr>
        <p:sp>
          <p:nvSpPr>
            <p:cNvPr id="36378" name="원호 36377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79" name="원호 36378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80" name="원호 36379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81" name="원호 36380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82" name="직선 연결선 36381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83" name="직선 연결선 36382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84" name="직선 연결선 36383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85" name="직선 연결선 36384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86" name="원호 36385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87" name="원호 36386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88" name="원호 36387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89" name="원호 36388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90" name="직선 연결선 36389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91" name="직선 연결선 36390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92" name="직선 연결선 36391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93" name="직선 연결선 36392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94" name="원호 36393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95" name="원호 36394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96" name="원호 36395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97" name="원호 36396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98" name="직선 연결선 36397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99" name="직선 연결선 36398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00" name="직선 연결선 36399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401" name="직선 연결선 36400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8" name="그룹 36277"/>
          <p:cNvGrpSpPr/>
          <p:nvPr/>
        </p:nvGrpSpPr>
        <p:grpSpPr>
          <a:xfrm>
            <a:off x="8128800" y="4096800"/>
            <a:ext cx="107640" cy="207720"/>
            <a:chOff x="7239600" y="3636000"/>
            <a:chExt cx="1076400" cy="2077200"/>
          </a:xfrm>
        </p:grpSpPr>
        <p:sp>
          <p:nvSpPr>
            <p:cNvPr id="36354" name="원호 36353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55" name="원호 36354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56" name="원호 36355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57" name="원호 36356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58" name="직선 연결선 36357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59" name="직선 연결선 36358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60" name="직선 연결선 36359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61" name="직선 연결선 36360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62" name="원호 36361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63" name="원호 36362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64" name="원호 36363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65" name="원호 36364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66" name="직선 연결선 36365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67" name="직선 연결선 36366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68" name="직선 연결선 36367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69" name="직선 연결선 36368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70" name="원호 36369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71" name="원호 36370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72" name="원호 36371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73" name="원호 36372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74" name="직선 연결선 36373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75" name="직선 연결선 36374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76" name="직선 연결선 36375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77" name="직선 연결선 36376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79" name="그룹 36278"/>
          <p:cNvGrpSpPr/>
          <p:nvPr/>
        </p:nvGrpSpPr>
        <p:grpSpPr>
          <a:xfrm>
            <a:off x="8236800" y="4096800"/>
            <a:ext cx="107640" cy="207720"/>
            <a:chOff x="7239600" y="3636000"/>
            <a:chExt cx="1076400" cy="2077200"/>
          </a:xfrm>
        </p:grpSpPr>
        <p:sp>
          <p:nvSpPr>
            <p:cNvPr id="36330" name="원호 36329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31" name="원호 36330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32" name="원호 36331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33" name="원호 36332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34" name="직선 연결선 36333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35" name="직선 연결선 36334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36" name="직선 연결선 36335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37" name="직선 연결선 36336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38" name="원호 36337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39" name="원호 36338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40" name="원호 36339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41" name="원호 36340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42" name="직선 연결선 36341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43" name="직선 연결선 36342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44" name="직선 연결선 36343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45" name="직선 연결선 36344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46" name="원호 36345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47" name="원호 36346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48" name="원호 36347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49" name="원호 36348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50" name="직선 연결선 36349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51" name="직선 연결선 36350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52" name="직선 연결선 36351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53" name="직선 연결선 36352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80" name="그룹 36279"/>
          <p:cNvGrpSpPr/>
          <p:nvPr/>
        </p:nvGrpSpPr>
        <p:grpSpPr>
          <a:xfrm>
            <a:off x="8344800" y="4096800"/>
            <a:ext cx="107640" cy="207720"/>
            <a:chOff x="7239600" y="3636000"/>
            <a:chExt cx="1076400" cy="2077200"/>
          </a:xfrm>
        </p:grpSpPr>
        <p:sp>
          <p:nvSpPr>
            <p:cNvPr id="36306" name="원호 36305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07" name="원호 36306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08" name="원호 36307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09" name="원호 36308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10" name="직선 연결선 36309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11" name="직선 연결선 36310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12" name="직선 연결선 36311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13" name="직선 연결선 36312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14" name="원호 36313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15" name="원호 36314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16" name="원호 36315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17" name="원호 36316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18" name="직선 연결선 36317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19" name="직선 연결선 36318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20" name="직선 연결선 36319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21" name="직선 연결선 36320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322" name="원호 36321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23" name="원호 36322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24" name="원호 36323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25" name="원호 36324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26" name="직선 연결선 36325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27" name="직선 연결선 36326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28" name="직선 연결선 36327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29" name="직선 연결선 36328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6281" name="그룹 36280"/>
          <p:cNvGrpSpPr/>
          <p:nvPr/>
        </p:nvGrpSpPr>
        <p:grpSpPr>
          <a:xfrm>
            <a:off x="8453160" y="4096800"/>
            <a:ext cx="107640" cy="207720"/>
            <a:chOff x="7239600" y="3636000"/>
            <a:chExt cx="1076400" cy="2077200"/>
          </a:xfrm>
        </p:grpSpPr>
        <p:sp>
          <p:nvSpPr>
            <p:cNvPr id="36282" name="원호 36281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83" name="원호 36282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84" name="원호 36283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85" name="원호 36284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286" name="직선 연결선 36285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87" name="직선 연결선 36286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88" name="직선 연결선 36287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89" name="직선 연결선 36288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290" name="원호 36289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91" name="원호 36290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92" name="원호 36291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93" name="원호 36292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294" name="직선 연결선 36293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95" name="직선 연결선 36294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96" name="직선 연결선 36295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297" name="직선 연결선 36296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298" name="원호 36297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299" name="원호 36298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00" name="원호 36299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301" name="원호 36300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6302" name="직선 연결선 36301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03" name="직선 연결선 36302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04" name="직선 연결선 36303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305" name="직선 연결선 36304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79" name="그룹 38778"/>
          <p:cNvGrpSpPr/>
          <p:nvPr/>
        </p:nvGrpSpPr>
        <p:grpSpPr>
          <a:xfrm>
            <a:off x="7156800" y="4306680"/>
            <a:ext cx="107640" cy="207720"/>
            <a:chOff x="7239600" y="3636000"/>
            <a:chExt cx="1076400" cy="2077200"/>
          </a:xfrm>
        </p:grpSpPr>
        <p:sp>
          <p:nvSpPr>
            <p:cNvPr id="41355" name="원호 4135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56" name="원호 4135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57" name="원호 4135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58" name="원호 4135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59" name="직선 연결선 4135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60" name="직선 연결선 4135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61" name="직선 연결선 4136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62" name="직선 연결선 4136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63" name="원호 4136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64" name="원호 4136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65" name="원호 4136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66" name="원호 4136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67" name="직선 연결선 4136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68" name="직선 연결선 4136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69" name="직선 연결선 4136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70" name="직선 연결선 4136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71" name="원호 4137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72" name="원호 4137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73" name="원호 4137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74" name="원호 4137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75" name="직선 연결선 4137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76" name="직선 연결선 4137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77" name="직선 연결선 4137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78" name="직선 연결선 4137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0" name="그룹 38779"/>
          <p:cNvGrpSpPr/>
          <p:nvPr/>
        </p:nvGrpSpPr>
        <p:grpSpPr>
          <a:xfrm>
            <a:off x="7264800" y="4306680"/>
            <a:ext cx="107640" cy="207720"/>
            <a:chOff x="7239600" y="3636000"/>
            <a:chExt cx="1076400" cy="2077200"/>
          </a:xfrm>
        </p:grpSpPr>
        <p:sp>
          <p:nvSpPr>
            <p:cNvPr id="41331" name="원호 4133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32" name="원호 4133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33" name="원호 4133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34" name="원호 4133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35" name="직선 연결선 4133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36" name="직선 연결선 4133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37" name="직선 연결선 4133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38" name="직선 연결선 4133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39" name="원호 4133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40" name="원호 4133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41" name="원호 4134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42" name="원호 4134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43" name="직선 연결선 4134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44" name="직선 연결선 4134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45" name="직선 연결선 4134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46" name="직선 연결선 4134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47" name="원호 4134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48" name="원호 4134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49" name="원호 4134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50" name="원호 4134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51" name="직선 연결선 4135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52" name="직선 연결선 4135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53" name="직선 연결선 4135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54" name="직선 연결선 4135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1" name="그룹 38780"/>
          <p:cNvGrpSpPr/>
          <p:nvPr/>
        </p:nvGrpSpPr>
        <p:grpSpPr>
          <a:xfrm>
            <a:off x="7372800" y="4306680"/>
            <a:ext cx="107640" cy="207720"/>
            <a:chOff x="7239600" y="3636000"/>
            <a:chExt cx="1076400" cy="2077200"/>
          </a:xfrm>
        </p:grpSpPr>
        <p:sp>
          <p:nvSpPr>
            <p:cNvPr id="41307" name="원호 4130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08" name="원호 4130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09" name="원호 4130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10" name="원호 4130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11" name="직선 연결선 4131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12" name="직선 연결선 413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13" name="직선 연결선 413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14" name="직선 연결선 413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15" name="원호 413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16" name="원호 413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17" name="원호 413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18" name="원호 413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19" name="직선 연결선 413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20" name="직선 연결선 413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21" name="직선 연결선 413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22" name="직선 연결선 413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323" name="원호 413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24" name="원호 413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25" name="원호 413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26" name="원호 413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27" name="직선 연결선 413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28" name="직선 연결선 413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29" name="직선 연결선 413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30" name="직선 연결선 413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2" name="그룹 38781"/>
          <p:cNvGrpSpPr/>
          <p:nvPr/>
        </p:nvGrpSpPr>
        <p:grpSpPr>
          <a:xfrm>
            <a:off x="7480800" y="4306680"/>
            <a:ext cx="107640" cy="207720"/>
            <a:chOff x="7239600" y="3636000"/>
            <a:chExt cx="1076400" cy="2077200"/>
          </a:xfrm>
        </p:grpSpPr>
        <p:sp>
          <p:nvSpPr>
            <p:cNvPr id="41283" name="원호 4128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84" name="원호 4128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85" name="원호 4128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86" name="원호 4128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87" name="직선 연결선 4128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88" name="직선 연결선 4128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89" name="직선 연결선 4128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90" name="직선 연결선 4128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91" name="원호 4129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92" name="원호 4129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93" name="원호 4129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94" name="원호 4129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95" name="직선 연결선 4129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96" name="직선 연결선 4129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97" name="직선 연결선 4129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98" name="직선 연결선 4129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99" name="원호 4129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00" name="원호 4129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01" name="원호 4130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302" name="원호 4130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303" name="직선 연결선 4130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04" name="직선 연결선 4130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05" name="직선 연결선 4130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306" name="직선 연결선 4130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3" name="그룹 38782"/>
          <p:cNvGrpSpPr/>
          <p:nvPr/>
        </p:nvGrpSpPr>
        <p:grpSpPr>
          <a:xfrm>
            <a:off x="7588800" y="4306680"/>
            <a:ext cx="107640" cy="207720"/>
            <a:chOff x="7239600" y="3636000"/>
            <a:chExt cx="1076400" cy="2077200"/>
          </a:xfrm>
        </p:grpSpPr>
        <p:sp>
          <p:nvSpPr>
            <p:cNvPr id="41259" name="원호 4125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60" name="원호 4125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61" name="원호 4126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62" name="원호 4126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63" name="직선 연결선 4126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64" name="직선 연결선 4126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65" name="직선 연결선 4126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66" name="직선 연결선 4126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67" name="원호 4126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68" name="원호 4126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69" name="원호 4126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70" name="원호 4126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71" name="직선 연결선 4127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72" name="직선 연결선 4127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73" name="직선 연결선 4127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74" name="직선 연결선 4127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75" name="원호 4127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76" name="원호 4127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77" name="원호 4127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78" name="원호 4127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79" name="직선 연결선 4127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80" name="직선 연결선 4127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81" name="직선 연결선 4128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82" name="직선 연결선 4128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4" name="그룹 38783"/>
          <p:cNvGrpSpPr/>
          <p:nvPr/>
        </p:nvGrpSpPr>
        <p:grpSpPr>
          <a:xfrm>
            <a:off x="7696800" y="4306680"/>
            <a:ext cx="107640" cy="207720"/>
            <a:chOff x="7239600" y="3636000"/>
            <a:chExt cx="1076400" cy="2077200"/>
          </a:xfrm>
        </p:grpSpPr>
        <p:sp>
          <p:nvSpPr>
            <p:cNvPr id="41235" name="원호 4123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36" name="원호 4123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37" name="원호 4123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38" name="원호 4123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39" name="직선 연결선 4123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40" name="직선 연결선 4123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41" name="직선 연결선 4124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42" name="직선 연결선 4124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43" name="원호 4124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44" name="원호 4124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45" name="원호 4124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46" name="원호 4124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47" name="직선 연결선 4124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48" name="직선 연결선 4124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49" name="직선 연결선 4124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50" name="직선 연결선 4124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51" name="원호 4125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52" name="원호 4125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53" name="원호 4125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54" name="원호 4125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55" name="직선 연결선 4125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56" name="직선 연결선 4125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57" name="직선 연결선 4125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58" name="직선 연결선 4125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5" name="그룹 38784"/>
          <p:cNvGrpSpPr/>
          <p:nvPr/>
        </p:nvGrpSpPr>
        <p:grpSpPr>
          <a:xfrm>
            <a:off x="7804800" y="4306680"/>
            <a:ext cx="107640" cy="207720"/>
            <a:chOff x="7239600" y="3636000"/>
            <a:chExt cx="1076400" cy="2077200"/>
          </a:xfrm>
        </p:grpSpPr>
        <p:sp>
          <p:nvSpPr>
            <p:cNvPr id="41211" name="원호 4121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12" name="원호 4121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13" name="원호 4121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14" name="원호 4121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15" name="직선 연결선 4121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16" name="직선 연결선 4121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17" name="직선 연결선 4121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18" name="직선 연결선 4121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19" name="원호 4121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20" name="원호 4121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21" name="원호 4122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22" name="원호 4122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23" name="직선 연결선 4122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24" name="직선 연결선 4122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25" name="직선 연결선 4122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26" name="직선 연결선 4122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27" name="원호 4122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28" name="원호 4122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29" name="원호 4122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30" name="원호 4122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31" name="직선 연결선 4123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32" name="직선 연결선 4123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33" name="직선 연결선 4123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34" name="직선 연결선 4123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6" name="그룹 38785"/>
          <p:cNvGrpSpPr/>
          <p:nvPr/>
        </p:nvGrpSpPr>
        <p:grpSpPr>
          <a:xfrm>
            <a:off x="7912800" y="4306680"/>
            <a:ext cx="107640" cy="207720"/>
            <a:chOff x="7239600" y="3636000"/>
            <a:chExt cx="1076400" cy="2077200"/>
          </a:xfrm>
        </p:grpSpPr>
        <p:sp>
          <p:nvSpPr>
            <p:cNvPr id="41187" name="원호 4118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88" name="원호 4118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89" name="원호 4118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90" name="원호 4118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91" name="직선 연결선 4119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92" name="직선 연결선 4119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93" name="직선 연결선 4119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94" name="직선 연결선 4119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95" name="원호 4119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96" name="원호 4119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97" name="원호 4119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98" name="원호 4119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99" name="직선 연결선 4119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00" name="직선 연결선 4119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01" name="직선 연결선 4120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02" name="직선 연결선 4120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203" name="원호 4120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04" name="원호 4120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05" name="원호 4120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206" name="원호 4120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207" name="직선 연결선 4120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08" name="직선 연결선 4120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09" name="직선 연결선 4120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210" name="직선 연결선 4120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7" name="그룹 38786"/>
          <p:cNvGrpSpPr/>
          <p:nvPr/>
        </p:nvGrpSpPr>
        <p:grpSpPr>
          <a:xfrm>
            <a:off x="8020800" y="4306680"/>
            <a:ext cx="107640" cy="207720"/>
            <a:chOff x="7239600" y="3636000"/>
            <a:chExt cx="1076400" cy="2077200"/>
          </a:xfrm>
        </p:grpSpPr>
        <p:sp>
          <p:nvSpPr>
            <p:cNvPr id="41163" name="원호 4116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64" name="원호 4116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65" name="원호 4116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66" name="원호 4116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67" name="직선 연결선 4116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68" name="직선 연결선 4116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69" name="직선 연결선 4116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70" name="직선 연결선 4116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71" name="원호 4117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72" name="원호 4117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73" name="원호 4117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74" name="원호 4117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75" name="직선 연결선 4117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76" name="직선 연결선 4117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77" name="직선 연결선 4117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78" name="직선 연결선 4117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79" name="원호 4117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80" name="원호 4117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81" name="원호 4118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82" name="원호 4118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83" name="직선 연결선 4118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84" name="직선 연결선 4118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85" name="직선 연결선 4118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86" name="직선 연결선 4118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8" name="그룹 38787"/>
          <p:cNvGrpSpPr/>
          <p:nvPr/>
        </p:nvGrpSpPr>
        <p:grpSpPr>
          <a:xfrm>
            <a:off x="8128800" y="4306680"/>
            <a:ext cx="107640" cy="207720"/>
            <a:chOff x="7239600" y="3636000"/>
            <a:chExt cx="1076400" cy="2077200"/>
          </a:xfrm>
        </p:grpSpPr>
        <p:sp>
          <p:nvSpPr>
            <p:cNvPr id="41139" name="원호 4113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40" name="원호 4113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41" name="원호 4114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42" name="원호 4114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43" name="직선 연결선 4114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44" name="직선 연결선 4114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45" name="직선 연결선 4114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46" name="직선 연결선 4114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47" name="원호 4114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48" name="원호 4114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49" name="원호 4114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50" name="원호 4114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51" name="직선 연결선 4115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52" name="직선 연결선 4115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53" name="직선 연결선 4115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54" name="직선 연결선 4115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55" name="원호 4115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56" name="원호 4115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57" name="원호 4115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58" name="원호 4115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59" name="직선 연결선 4115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60" name="직선 연결선 4115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61" name="직선 연결선 4116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62" name="직선 연결선 4116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89" name="그룹 38788"/>
          <p:cNvGrpSpPr/>
          <p:nvPr/>
        </p:nvGrpSpPr>
        <p:grpSpPr>
          <a:xfrm>
            <a:off x="8236800" y="4306680"/>
            <a:ext cx="107640" cy="207720"/>
            <a:chOff x="7239600" y="3636000"/>
            <a:chExt cx="1076400" cy="2077200"/>
          </a:xfrm>
        </p:grpSpPr>
        <p:sp>
          <p:nvSpPr>
            <p:cNvPr id="41115" name="원호 4111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16" name="원호 4111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17" name="원호 4111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18" name="원호 4111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19" name="직선 연결선 4111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20" name="직선 연결선 4111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21" name="직선 연결선 4112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22" name="직선 연결선 4112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23" name="원호 4112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24" name="원호 4112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25" name="원호 4112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26" name="원호 4112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27" name="직선 연결선 4112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28" name="직선 연결선 4112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29" name="직선 연결선 4112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30" name="직선 연결선 4112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31" name="원호 4113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32" name="원호 4113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33" name="원호 4113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34" name="원호 4113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35" name="직선 연결선 4113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36" name="직선 연결선 4113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37" name="직선 연결선 4113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38" name="직선 연결선 4113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0" name="그룹 38789"/>
          <p:cNvGrpSpPr/>
          <p:nvPr/>
        </p:nvGrpSpPr>
        <p:grpSpPr>
          <a:xfrm>
            <a:off x="8344800" y="4306680"/>
            <a:ext cx="107640" cy="207720"/>
            <a:chOff x="7239600" y="3636000"/>
            <a:chExt cx="1076400" cy="2077200"/>
          </a:xfrm>
        </p:grpSpPr>
        <p:sp>
          <p:nvSpPr>
            <p:cNvPr id="41091" name="원호 4109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92" name="원호 4109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93" name="원호 4109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94" name="원호 4109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95" name="직선 연결선 4109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96" name="직선 연결선 4109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97" name="직선 연결선 4109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98" name="직선 연결선 4109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99" name="원호 4109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00" name="원호 4109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01" name="원호 4110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02" name="원호 4110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03" name="직선 연결선 4110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04" name="직선 연결선 4110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05" name="직선 연결선 4110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06" name="직선 연결선 4110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107" name="원호 4110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08" name="원호 4110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09" name="원호 4110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110" name="원호 4110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111" name="직선 연결선 4111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12" name="직선 연결선 4111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13" name="직선 연결선 4111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14" name="직선 연결선 4111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1" name="그룹 38790"/>
          <p:cNvGrpSpPr/>
          <p:nvPr/>
        </p:nvGrpSpPr>
        <p:grpSpPr>
          <a:xfrm>
            <a:off x="8453160" y="4306680"/>
            <a:ext cx="107640" cy="207720"/>
            <a:chOff x="7239600" y="3636000"/>
            <a:chExt cx="1076400" cy="2077200"/>
          </a:xfrm>
        </p:grpSpPr>
        <p:sp>
          <p:nvSpPr>
            <p:cNvPr id="41067" name="원호 4106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68" name="원호 4106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69" name="원호 4106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70" name="원호 4106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71" name="직선 연결선 4107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72" name="직선 연결선 4107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73" name="직선 연결선 4107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74" name="직선 연결선 4107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75" name="원호 4107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76" name="원호 4107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77" name="원호 4107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78" name="원호 4107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79" name="직선 연결선 4107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80" name="직선 연결선 4107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81" name="직선 연결선 4108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82" name="직선 연결선 4108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83" name="원호 4108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84" name="원호 4108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85" name="원호 4108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86" name="원호 4108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87" name="직선 연결선 4108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88" name="직선 연결선 4108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89" name="직선 연결선 4108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90" name="직선 연결선 4108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2" name="그룹 38791"/>
          <p:cNvGrpSpPr/>
          <p:nvPr/>
        </p:nvGrpSpPr>
        <p:grpSpPr>
          <a:xfrm>
            <a:off x="7156800" y="4515480"/>
            <a:ext cx="107640" cy="207720"/>
            <a:chOff x="7239600" y="3636000"/>
            <a:chExt cx="1076400" cy="2077200"/>
          </a:xfrm>
        </p:grpSpPr>
        <p:sp>
          <p:nvSpPr>
            <p:cNvPr id="41043" name="원호 4104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44" name="원호 4104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45" name="원호 4104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46" name="원호 4104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47" name="직선 연결선 4104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48" name="직선 연결선 4104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49" name="직선 연결선 4104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50" name="직선 연결선 4104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51" name="원호 4105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52" name="원호 4105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53" name="원호 4105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54" name="원호 4105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55" name="직선 연결선 4105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56" name="직선 연결선 4105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57" name="직선 연결선 4105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58" name="직선 연결선 4105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59" name="원호 4105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60" name="원호 4105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61" name="원호 4106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62" name="원호 4106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63" name="직선 연결선 4106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64" name="직선 연결선 4106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65" name="직선 연결선 4106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66" name="직선 연결선 4106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3" name="그룹 38792"/>
          <p:cNvGrpSpPr/>
          <p:nvPr/>
        </p:nvGrpSpPr>
        <p:grpSpPr>
          <a:xfrm>
            <a:off x="7264800" y="4515480"/>
            <a:ext cx="107640" cy="207720"/>
            <a:chOff x="7239600" y="3636000"/>
            <a:chExt cx="1076400" cy="2077200"/>
          </a:xfrm>
        </p:grpSpPr>
        <p:sp>
          <p:nvSpPr>
            <p:cNvPr id="41019" name="원호 4101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20" name="원호 4101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21" name="원호 4102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22" name="원호 4102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23" name="직선 연결선 4102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24" name="직선 연결선 4102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25" name="직선 연결선 4102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26" name="직선 연결선 4102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27" name="원호 4102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28" name="원호 4102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29" name="원호 4102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30" name="원호 4102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31" name="직선 연결선 4103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32" name="직선 연결선 4103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33" name="직선 연결선 4103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34" name="직선 연결선 4103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35" name="원호 4103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36" name="원호 4103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37" name="원호 4103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38" name="원호 4103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39" name="직선 연결선 4103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40" name="직선 연결선 4103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41" name="직선 연결선 4104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42" name="직선 연결선 4104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4" name="그룹 38793"/>
          <p:cNvGrpSpPr/>
          <p:nvPr/>
        </p:nvGrpSpPr>
        <p:grpSpPr>
          <a:xfrm>
            <a:off x="7372800" y="4515480"/>
            <a:ext cx="107640" cy="207720"/>
            <a:chOff x="7239600" y="3636000"/>
            <a:chExt cx="1076400" cy="2077200"/>
          </a:xfrm>
        </p:grpSpPr>
        <p:sp>
          <p:nvSpPr>
            <p:cNvPr id="40995" name="원호 4099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96" name="원호 4099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97" name="원호 4099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98" name="원호 4099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99" name="직선 연결선 4099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00" name="직선 연결선 4099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01" name="직선 연결선 4100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02" name="직선 연결선 4100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03" name="원호 4100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04" name="원호 4100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05" name="원호 4100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06" name="원호 4100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07" name="직선 연결선 4100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08" name="직선 연결선 4100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09" name="직선 연결선 4100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10" name="직선 연결선 4100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011" name="원호 4101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12" name="원호 4101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13" name="원호 4101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014" name="원호 4101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1015" name="직선 연결선 4101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16" name="직선 연결선 4101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17" name="직선 연결선 4101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018" name="직선 연결선 4101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5" name="그룹 38794"/>
          <p:cNvGrpSpPr/>
          <p:nvPr/>
        </p:nvGrpSpPr>
        <p:grpSpPr>
          <a:xfrm>
            <a:off x="7480800" y="4515480"/>
            <a:ext cx="107640" cy="207720"/>
            <a:chOff x="7239600" y="3636000"/>
            <a:chExt cx="1076400" cy="2077200"/>
          </a:xfrm>
        </p:grpSpPr>
        <p:sp>
          <p:nvSpPr>
            <p:cNvPr id="40971" name="원호 4097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72" name="원호 4097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73" name="원호 4097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74" name="원호 4097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75" name="직선 연결선 4097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76" name="직선 연결선 4097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77" name="직선 연결선 4097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78" name="직선 연결선 4097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79" name="원호 4097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80" name="원호 4097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81" name="원호 4098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82" name="원호 4098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83" name="직선 연결선 4098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84" name="직선 연결선 4098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85" name="직선 연결선 4098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86" name="직선 연결선 4098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87" name="원호 4098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88" name="원호 4098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89" name="원호 4098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90" name="원호 4098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91" name="직선 연결선 4099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92" name="직선 연결선 4099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93" name="직선 연결선 4099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94" name="직선 연결선 4099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6" name="그룹 38795"/>
          <p:cNvGrpSpPr/>
          <p:nvPr/>
        </p:nvGrpSpPr>
        <p:grpSpPr>
          <a:xfrm>
            <a:off x="7588800" y="4515480"/>
            <a:ext cx="107640" cy="207720"/>
            <a:chOff x="7239600" y="3636000"/>
            <a:chExt cx="1076400" cy="2077200"/>
          </a:xfrm>
        </p:grpSpPr>
        <p:sp>
          <p:nvSpPr>
            <p:cNvPr id="40947" name="원호 4094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48" name="원호 4094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49" name="원호 4094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50" name="원호 4094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51" name="직선 연결선 4095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52" name="직선 연결선 4095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53" name="직선 연결선 4095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54" name="직선 연결선 4095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55" name="원호 4095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56" name="원호 4095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57" name="원호 4095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58" name="원호 4095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59" name="직선 연결선 4095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60" name="직선 연결선 4095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61" name="직선 연결선 4096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62" name="직선 연결선 4096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63" name="원호 4096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64" name="원호 4096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65" name="원호 4096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66" name="원호 4096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67" name="직선 연결선 4096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68" name="직선 연결선 4096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69" name="직선 연결선 4096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70" name="직선 연결선 4096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7" name="그룹 38796"/>
          <p:cNvGrpSpPr/>
          <p:nvPr/>
        </p:nvGrpSpPr>
        <p:grpSpPr>
          <a:xfrm>
            <a:off x="7696800" y="4515480"/>
            <a:ext cx="107640" cy="207720"/>
            <a:chOff x="7239600" y="3636000"/>
            <a:chExt cx="1076400" cy="2077200"/>
          </a:xfrm>
        </p:grpSpPr>
        <p:sp>
          <p:nvSpPr>
            <p:cNvPr id="40923" name="원호 4092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24" name="원호 4092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25" name="원호 4092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26" name="원호 4092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27" name="직선 연결선 4092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28" name="직선 연결선 4092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29" name="직선 연결선 4092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30" name="직선 연결선 4092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31" name="원호 4093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32" name="원호 4093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33" name="원호 4093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34" name="원호 4093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35" name="직선 연결선 4093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36" name="직선 연결선 4093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37" name="직선 연결선 4093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38" name="직선 연결선 4093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39" name="원호 4093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40" name="원호 4093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41" name="원호 4094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42" name="원호 4094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43" name="직선 연결선 4094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44" name="직선 연결선 4094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45" name="직선 연결선 4094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46" name="직선 연결선 4094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8" name="그룹 38797"/>
          <p:cNvGrpSpPr/>
          <p:nvPr/>
        </p:nvGrpSpPr>
        <p:grpSpPr>
          <a:xfrm>
            <a:off x="7804800" y="4515480"/>
            <a:ext cx="107640" cy="207720"/>
            <a:chOff x="7239600" y="3636000"/>
            <a:chExt cx="1076400" cy="2077200"/>
          </a:xfrm>
        </p:grpSpPr>
        <p:sp>
          <p:nvSpPr>
            <p:cNvPr id="40899" name="원호 4089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00" name="원호 4089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01" name="원호 4090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02" name="원호 4090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03" name="직선 연결선 4090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04" name="직선 연결선 4090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05" name="직선 연결선 4090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06" name="직선 연결선 4090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07" name="원호 4090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08" name="원호 4090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09" name="원호 4090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10" name="원호 4090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11" name="직선 연결선 4091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12" name="직선 연결선 4091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13" name="직선 연결선 4091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14" name="직선 연결선 4091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915" name="원호 4091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16" name="원호 4091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17" name="원호 4091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918" name="원호 4091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919" name="직선 연결선 4091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20" name="직선 연결선 4091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21" name="직선 연결선 4092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922" name="직선 연결선 4092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799" name="그룹 38798"/>
          <p:cNvGrpSpPr/>
          <p:nvPr/>
        </p:nvGrpSpPr>
        <p:grpSpPr>
          <a:xfrm>
            <a:off x="7912800" y="4515480"/>
            <a:ext cx="107640" cy="207720"/>
            <a:chOff x="7239600" y="3636000"/>
            <a:chExt cx="1076400" cy="2077200"/>
          </a:xfrm>
        </p:grpSpPr>
        <p:sp>
          <p:nvSpPr>
            <p:cNvPr id="40875" name="원호 4087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76" name="원호 4087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77" name="원호 4087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78" name="원호 4087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79" name="직선 연결선 4087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80" name="직선 연결선 4087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81" name="직선 연결선 4088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82" name="직선 연결선 4088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83" name="원호 4088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84" name="원호 4088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85" name="원호 4088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86" name="원호 4088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87" name="직선 연결선 4088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88" name="직선 연결선 4088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89" name="직선 연결선 4088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90" name="직선 연결선 4088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91" name="원호 4089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92" name="원호 4089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93" name="원호 4089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94" name="원호 4089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95" name="직선 연결선 4089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96" name="직선 연결선 4089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97" name="직선 연결선 4089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98" name="직선 연결선 4089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0" name="그룹 38799"/>
          <p:cNvGrpSpPr/>
          <p:nvPr/>
        </p:nvGrpSpPr>
        <p:grpSpPr>
          <a:xfrm>
            <a:off x="8020800" y="4515480"/>
            <a:ext cx="107640" cy="207720"/>
            <a:chOff x="7239600" y="3636000"/>
            <a:chExt cx="1076400" cy="2077200"/>
          </a:xfrm>
        </p:grpSpPr>
        <p:sp>
          <p:nvSpPr>
            <p:cNvPr id="40851" name="원호 4085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52" name="원호 4085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53" name="원호 4085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54" name="원호 4085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55" name="직선 연결선 4085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56" name="직선 연결선 4085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57" name="직선 연결선 4085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58" name="직선 연결선 4085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59" name="원호 4085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60" name="원호 4085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61" name="원호 4086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62" name="원호 4086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63" name="직선 연결선 4086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64" name="직선 연결선 4086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65" name="직선 연결선 4086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66" name="직선 연결선 4086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67" name="원호 4086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68" name="원호 4086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69" name="원호 4086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70" name="원호 4086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71" name="직선 연결선 4087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72" name="직선 연결선 4087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73" name="직선 연결선 4087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74" name="직선 연결선 4087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1" name="그룹 38800"/>
          <p:cNvGrpSpPr/>
          <p:nvPr/>
        </p:nvGrpSpPr>
        <p:grpSpPr>
          <a:xfrm>
            <a:off x="8128800" y="4515480"/>
            <a:ext cx="107640" cy="207720"/>
            <a:chOff x="7239600" y="3636000"/>
            <a:chExt cx="1076400" cy="2077200"/>
          </a:xfrm>
        </p:grpSpPr>
        <p:sp>
          <p:nvSpPr>
            <p:cNvPr id="40827" name="원호 4082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28" name="원호 4082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29" name="원호 4082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30" name="원호 4082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31" name="직선 연결선 4083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32" name="직선 연결선 4083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33" name="직선 연결선 4083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34" name="직선 연결선 4083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35" name="원호 4083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36" name="원호 4083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37" name="원호 4083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38" name="원호 4083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39" name="직선 연결선 4083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40" name="직선 연결선 4083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41" name="직선 연결선 4084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42" name="직선 연결선 4084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43" name="원호 4084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44" name="원호 4084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45" name="원호 4084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46" name="원호 4084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47" name="직선 연결선 4084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48" name="직선 연결선 4084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49" name="직선 연결선 4084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50" name="직선 연결선 4084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2" name="그룹 38801"/>
          <p:cNvGrpSpPr/>
          <p:nvPr/>
        </p:nvGrpSpPr>
        <p:grpSpPr>
          <a:xfrm>
            <a:off x="8236800" y="4515480"/>
            <a:ext cx="107640" cy="207720"/>
            <a:chOff x="7239600" y="3636000"/>
            <a:chExt cx="1076400" cy="2077200"/>
          </a:xfrm>
        </p:grpSpPr>
        <p:sp>
          <p:nvSpPr>
            <p:cNvPr id="40803" name="원호 4080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04" name="원호 4080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05" name="원호 4080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06" name="원호 4080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07" name="직선 연결선 4080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08" name="직선 연결선 4080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09" name="직선 연결선 4080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10" name="직선 연결선 4080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11" name="원호 4081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12" name="원호 4081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13" name="원호 4081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14" name="원호 4081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15" name="직선 연결선 4081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16" name="직선 연결선 4081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17" name="직선 연결선 4081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18" name="직선 연결선 4081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819" name="원호 4081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20" name="원호 4081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21" name="원호 4082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822" name="원호 4082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823" name="직선 연결선 4082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24" name="직선 연결선 4082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25" name="직선 연결선 4082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26" name="직선 연결선 4082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3" name="그룹 38802"/>
          <p:cNvGrpSpPr/>
          <p:nvPr/>
        </p:nvGrpSpPr>
        <p:grpSpPr>
          <a:xfrm>
            <a:off x="8344800" y="4515480"/>
            <a:ext cx="107640" cy="207720"/>
            <a:chOff x="7239600" y="3636000"/>
            <a:chExt cx="1076400" cy="2077200"/>
          </a:xfrm>
        </p:grpSpPr>
        <p:sp>
          <p:nvSpPr>
            <p:cNvPr id="40779" name="원호 4077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80" name="원호 4077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81" name="원호 4078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82" name="원호 4078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83" name="직선 연결선 4078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84" name="직선 연결선 4078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85" name="직선 연결선 4078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86" name="직선 연결선 4078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87" name="원호 4078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88" name="원호 4078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89" name="원호 4078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90" name="원호 4078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91" name="직선 연결선 4079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92" name="직선 연결선 4079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93" name="직선 연결선 4079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94" name="직선 연결선 4079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95" name="원호 4079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96" name="원호 4079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97" name="원호 4079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98" name="원호 4079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99" name="직선 연결선 4079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00" name="직선 연결선 4079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01" name="직선 연결선 4080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802" name="직선 연결선 4080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4" name="그룹 38803"/>
          <p:cNvGrpSpPr/>
          <p:nvPr/>
        </p:nvGrpSpPr>
        <p:grpSpPr>
          <a:xfrm>
            <a:off x="8453160" y="4515480"/>
            <a:ext cx="107640" cy="207720"/>
            <a:chOff x="7239600" y="3636000"/>
            <a:chExt cx="1076400" cy="2077200"/>
          </a:xfrm>
        </p:grpSpPr>
        <p:sp>
          <p:nvSpPr>
            <p:cNvPr id="40755" name="원호 4075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56" name="원호 4075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57" name="원호 4075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58" name="원호 4075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59" name="직선 연결선 4075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60" name="직선 연결선 4075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61" name="직선 연결선 4076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62" name="직선 연결선 4076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63" name="원호 4076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64" name="원호 4076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65" name="원호 4076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66" name="원호 4076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67" name="직선 연결선 4076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68" name="직선 연결선 4076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69" name="직선 연결선 4076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70" name="직선 연결선 4076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71" name="원호 4077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72" name="원호 4077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73" name="원호 4077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74" name="원호 4077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75" name="직선 연결선 4077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76" name="직선 연결선 4077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77" name="직선 연결선 4077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78" name="직선 연결선 4077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5" name="그룹 38804"/>
          <p:cNvGrpSpPr/>
          <p:nvPr/>
        </p:nvGrpSpPr>
        <p:grpSpPr>
          <a:xfrm>
            <a:off x="7156800" y="4724280"/>
            <a:ext cx="107640" cy="207720"/>
            <a:chOff x="7239600" y="3636000"/>
            <a:chExt cx="1076400" cy="2077200"/>
          </a:xfrm>
        </p:grpSpPr>
        <p:sp>
          <p:nvSpPr>
            <p:cNvPr id="40731" name="원호 4073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32" name="원호 4073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33" name="원호 4073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34" name="원호 4073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35" name="직선 연결선 4073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36" name="직선 연결선 4073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37" name="직선 연결선 4073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38" name="직선 연결선 4073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39" name="원호 4073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40" name="원호 4073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41" name="원호 4074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42" name="원호 4074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43" name="직선 연결선 4074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44" name="직선 연결선 4074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45" name="직선 연결선 4074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46" name="직선 연결선 4074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47" name="원호 4074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48" name="원호 4074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49" name="원호 4074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50" name="원호 4074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51" name="직선 연결선 4075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52" name="직선 연결선 4075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53" name="직선 연결선 4075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54" name="직선 연결선 4075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6" name="그룹 38805"/>
          <p:cNvGrpSpPr/>
          <p:nvPr/>
        </p:nvGrpSpPr>
        <p:grpSpPr>
          <a:xfrm>
            <a:off x="7264800" y="4724280"/>
            <a:ext cx="107640" cy="207720"/>
            <a:chOff x="7239600" y="3636000"/>
            <a:chExt cx="1076400" cy="2077200"/>
          </a:xfrm>
        </p:grpSpPr>
        <p:sp>
          <p:nvSpPr>
            <p:cNvPr id="40707" name="원호 4070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08" name="원호 4070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09" name="원호 4070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10" name="원호 4070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11" name="직선 연결선 4071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12" name="직선 연결선 407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13" name="직선 연결선 407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14" name="직선 연결선 407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15" name="원호 407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16" name="원호 407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17" name="원호 407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18" name="원호 407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19" name="직선 연결선 407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20" name="직선 연결선 407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21" name="직선 연결선 407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22" name="직선 연결선 407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723" name="원호 407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24" name="원호 407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25" name="원호 407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26" name="원호 407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27" name="직선 연결선 407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28" name="직선 연결선 407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29" name="직선 연결선 407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30" name="직선 연결선 407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7" name="그룹 38806"/>
          <p:cNvGrpSpPr/>
          <p:nvPr/>
        </p:nvGrpSpPr>
        <p:grpSpPr>
          <a:xfrm>
            <a:off x="7372800" y="4724280"/>
            <a:ext cx="107640" cy="207720"/>
            <a:chOff x="7239600" y="3636000"/>
            <a:chExt cx="1076400" cy="2077200"/>
          </a:xfrm>
        </p:grpSpPr>
        <p:sp>
          <p:nvSpPr>
            <p:cNvPr id="40683" name="원호 4068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84" name="원호 4068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85" name="원호 4068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86" name="원호 4068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87" name="직선 연결선 4068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88" name="직선 연결선 4068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89" name="직선 연결선 4068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90" name="직선 연결선 4068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91" name="원호 4069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92" name="원호 4069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93" name="원호 4069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94" name="원호 4069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95" name="직선 연결선 4069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96" name="직선 연결선 4069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97" name="직선 연결선 4069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98" name="직선 연결선 4069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99" name="원호 4069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00" name="원호 4069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01" name="원호 4070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702" name="원호 4070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703" name="직선 연결선 4070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04" name="직선 연결선 4070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05" name="직선 연결선 4070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706" name="직선 연결선 4070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8" name="그룹 38807"/>
          <p:cNvGrpSpPr/>
          <p:nvPr/>
        </p:nvGrpSpPr>
        <p:grpSpPr>
          <a:xfrm>
            <a:off x="7480800" y="4724280"/>
            <a:ext cx="107640" cy="207720"/>
            <a:chOff x="7239600" y="3636000"/>
            <a:chExt cx="1076400" cy="2077200"/>
          </a:xfrm>
        </p:grpSpPr>
        <p:sp>
          <p:nvSpPr>
            <p:cNvPr id="40659" name="원호 4065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60" name="원호 4065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61" name="원호 4066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62" name="원호 4066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63" name="직선 연결선 4066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64" name="직선 연결선 4066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65" name="직선 연결선 4066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66" name="직선 연결선 4066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67" name="원호 4066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68" name="원호 4066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69" name="원호 4066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70" name="원호 4066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71" name="직선 연결선 4067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72" name="직선 연결선 4067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73" name="직선 연결선 4067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74" name="직선 연결선 4067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75" name="원호 4067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76" name="원호 4067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77" name="원호 4067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78" name="원호 4067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79" name="직선 연결선 4067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80" name="직선 연결선 4067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81" name="직선 연결선 4068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82" name="직선 연결선 4068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09" name="그룹 38808"/>
          <p:cNvGrpSpPr/>
          <p:nvPr/>
        </p:nvGrpSpPr>
        <p:grpSpPr>
          <a:xfrm>
            <a:off x="7588800" y="4724280"/>
            <a:ext cx="107640" cy="207720"/>
            <a:chOff x="7239600" y="3636000"/>
            <a:chExt cx="1076400" cy="2077200"/>
          </a:xfrm>
        </p:grpSpPr>
        <p:sp>
          <p:nvSpPr>
            <p:cNvPr id="40635" name="원호 4063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36" name="원호 4063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37" name="원호 4063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38" name="원호 4063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39" name="직선 연결선 4063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40" name="직선 연결선 4063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41" name="직선 연결선 4064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42" name="직선 연결선 4064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43" name="원호 4064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44" name="원호 4064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45" name="원호 4064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46" name="원호 4064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47" name="직선 연결선 4064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48" name="직선 연결선 4064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49" name="직선 연결선 4064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50" name="직선 연결선 4064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51" name="원호 4065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52" name="원호 4065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53" name="원호 4065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54" name="원호 4065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55" name="직선 연결선 4065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56" name="직선 연결선 4065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57" name="직선 연결선 4065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58" name="직선 연결선 4065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0" name="그룹 38809"/>
          <p:cNvGrpSpPr/>
          <p:nvPr/>
        </p:nvGrpSpPr>
        <p:grpSpPr>
          <a:xfrm>
            <a:off x="7696800" y="4724280"/>
            <a:ext cx="107640" cy="207720"/>
            <a:chOff x="7239600" y="3636000"/>
            <a:chExt cx="1076400" cy="2077200"/>
          </a:xfrm>
        </p:grpSpPr>
        <p:sp>
          <p:nvSpPr>
            <p:cNvPr id="40611" name="원호 4061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12" name="원호 4061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13" name="원호 4061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14" name="원호 4061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15" name="직선 연결선 4061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16" name="직선 연결선 4061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17" name="직선 연결선 4061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18" name="직선 연결선 4061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19" name="원호 4061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20" name="원호 4061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21" name="원호 4062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22" name="원호 4062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23" name="직선 연결선 4062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24" name="직선 연결선 4062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25" name="직선 연결선 4062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26" name="직선 연결선 4062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27" name="원호 4062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28" name="원호 4062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29" name="원호 4062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30" name="원호 4062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31" name="직선 연결선 4063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32" name="직선 연결선 4063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33" name="직선 연결선 4063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34" name="직선 연결선 4063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1" name="그룹 38810"/>
          <p:cNvGrpSpPr/>
          <p:nvPr/>
        </p:nvGrpSpPr>
        <p:grpSpPr>
          <a:xfrm>
            <a:off x="7804800" y="4724280"/>
            <a:ext cx="107640" cy="207720"/>
            <a:chOff x="7239600" y="3636000"/>
            <a:chExt cx="1076400" cy="2077200"/>
          </a:xfrm>
        </p:grpSpPr>
        <p:sp>
          <p:nvSpPr>
            <p:cNvPr id="40587" name="원호 4058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88" name="원호 4058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89" name="원호 4058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90" name="원호 4058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91" name="직선 연결선 4059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92" name="직선 연결선 4059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93" name="직선 연결선 4059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94" name="직선 연결선 4059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95" name="원호 4059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96" name="원호 4059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97" name="원호 4059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98" name="원호 4059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99" name="직선 연결선 4059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00" name="직선 연결선 4059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01" name="직선 연결선 4060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02" name="직선 연결선 4060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603" name="원호 4060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04" name="원호 4060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05" name="원호 4060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606" name="원호 4060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607" name="직선 연결선 4060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08" name="직선 연결선 4060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09" name="직선 연결선 4060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610" name="직선 연결선 4060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2" name="그룹 38811"/>
          <p:cNvGrpSpPr/>
          <p:nvPr/>
        </p:nvGrpSpPr>
        <p:grpSpPr>
          <a:xfrm>
            <a:off x="7912800" y="4724280"/>
            <a:ext cx="107640" cy="207720"/>
            <a:chOff x="7239600" y="3636000"/>
            <a:chExt cx="1076400" cy="2077200"/>
          </a:xfrm>
        </p:grpSpPr>
        <p:sp>
          <p:nvSpPr>
            <p:cNvPr id="40563" name="원호 4056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64" name="원호 4056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65" name="원호 4056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66" name="원호 4056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67" name="직선 연결선 4056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68" name="직선 연결선 4056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69" name="직선 연결선 4056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70" name="직선 연결선 4056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71" name="원호 4057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72" name="원호 4057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73" name="원호 4057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74" name="원호 4057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75" name="직선 연결선 4057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76" name="직선 연결선 4057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77" name="직선 연결선 4057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78" name="직선 연결선 4057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79" name="원호 4057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80" name="원호 4057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81" name="원호 4058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82" name="원호 4058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83" name="직선 연결선 4058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84" name="직선 연결선 4058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85" name="직선 연결선 4058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86" name="직선 연결선 4058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3" name="그룹 38812"/>
          <p:cNvGrpSpPr/>
          <p:nvPr/>
        </p:nvGrpSpPr>
        <p:grpSpPr>
          <a:xfrm>
            <a:off x="8020800" y="4724280"/>
            <a:ext cx="107640" cy="207720"/>
            <a:chOff x="7239600" y="3636000"/>
            <a:chExt cx="1076400" cy="2077200"/>
          </a:xfrm>
        </p:grpSpPr>
        <p:sp>
          <p:nvSpPr>
            <p:cNvPr id="40539" name="원호 4053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40" name="원호 4053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41" name="원호 4054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42" name="원호 4054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43" name="직선 연결선 4054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44" name="직선 연결선 4054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45" name="직선 연결선 4054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46" name="직선 연결선 4054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47" name="원호 4054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48" name="원호 4054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49" name="원호 4054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50" name="원호 4054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51" name="직선 연결선 4055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52" name="직선 연결선 4055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53" name="직선 연결선 4055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54" name="직선 연결선 4055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55" name="원호 4055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56" name="원호 4055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57" name="원호 4055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58" name="원호 4055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59" name="직선 연결선 4055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60" name="직선 연결선 4055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61" name="직선 연결선 4056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62" name="직선 연결선 4056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4" name="그룹 38813"/>
          <p:cNvGrpSpPr/>
          <p:nvPr/>
        </p:nvGrpSpPr>
        <p:grpSpPr>
          <a:xfrm>
            <a:off x="8128800" y="4724280"/>
            <a:ext cx="107640" cy="207720"/>
            <a:chOff x="7239600" y="3636000"/>
            <a:chExt cx="1076400" cy="2077200"/>
          </a:xfrm>
        </p:grpSpPr>
        <p:sp>
          <p:nvSpPr>
            <p:cNvPr id="40515" name="원호 4051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16" name="원호 4051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17" name="원호 4051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18" name="원호 4051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19" name="직선 연결선 4051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20" name="직선 연결선 4051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21" name="직선 연결선 4052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22" name="직선 연결선 4052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23" name="원호 4052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24" name="원호 4052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25" name="원호 4052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26" name="원호 4052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27" name="직선 연결선 4052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28" name="직선 연결선 4052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29" name="직선 연결선 4052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30" name="직선 연결선 4052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31" name="원호 4053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32" name="원호 4053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33" name="원호 4053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34" name="원호 4053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35" name="직선 연결선 4053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36" name="직선 연결선 4053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37" name="직선 연결선 4053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38" name="직선 연결선 4053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5" name="그룹 38814"/>
          <p:cNvGrpSpPr/>
          <p:nvPr/>
        </p:nvGrpSpPr>
        <p:grpSpPr>
          <a:xfrm>
            <a:off x="8236800" y="4724280"/>
            <a:ext cx="107640" cy="207720"/>
            <a:chOff x="7239600" y="3636000"/>
            <a:chExt cx="1076400" cy="2077200"/>
          </a:xfrm>
        </p:grpSpPr>
        <p:sp>
          <p:nvSpPr>
            <p:cNvPr id="40491" name="원호 4049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92" name="원호 4049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93" name="원호 4049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94" name="원호 4049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95" name="직선 연결선 4049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96" name="직선 연결선 4049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97" name="직선 연결선 4049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98" name="직선 연결선 4049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99" name="원호 4049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00" name="원호 4049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01" name="원호 4050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02" name="원호 4050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03" name="직선 연결선 4050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04" name="직선 연결선 4050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05" name="직선 연결선 4050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06" name="직선 연결선 4050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507" name="원호 4050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08" name="원호 4050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09" name="원호 4050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510" name="원호 4050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511" name="직선 연결선 4051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12" name="직선 연결선 4051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13" name="직선 연결선 4051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514" name="직선 연결선 4051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6" name="그룹 38815"/>
          <p:cNvGrpSpPr/>
          <p:nvPr/>
        </p:nvGrpSpPr>
        <p:grpSpPr>
          <a:xfrm>
            <a:off x="8344800" y="4724280"/>
            <a:ext cx="107640" cy="207720"/>
            <a:chOff x="7239600" y="3636000"/>
            <a:chExt cx="1076400" cy="2077200"/>
          </a:xfrm>
        </p:grpSpPr>
        <p:sp>
          <p:nvSpPr>
            <p:cNvPr id="40467" name="원호 4046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68" name="원호 4046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69" name="원호 4046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70" name="원호 4046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71" name="직선 연결선 4047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72" name="직선 연결선 4047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73" name="직선 연결선 4047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74" name="직선 연결선 4047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75" name="원호 4047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76" name="원호 4047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77" name="원호 4047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78" name="원호 4047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79" name="직선 연결선 4047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80" name="직선 연결선 4047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81" name="직선 연결선 4048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82" name="직선 연결선 4048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83" name="원호 4048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84" name="원호 4048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85" name="원호 4048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86" name="원호 4048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87" name="직선 연결선 4048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88" name="직선 연결선 4048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89" name="직선 연결선 4048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90" name="직선 연결선 4048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7" name="그룹 38816"/>
          <p:cNvGrpSpPr/>
          <p:nvPr/>
        </p:nvGrpSpPr>
        <p:grpSpPr>
          <a:xfrm>
            <a:off x="8453160" y="4724280"/>
            <a:ext cx="107640" cy="207720"/>
            <a:chOff x="7239600" y="3636000"/>
            <a:chExt cx="1076400" cy="2077200"/>
          </a:xfrm>
        </p:grpSpPr>
        <p:sp>
          <p:nvSpPr>
            <p:cNvPr id="40443" name="원호 4044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44" name="원호 4044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45" name="원호 4044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46" name="원호 4044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47" name="직선 연결선 4044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48" name="직선 연결선 4044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49" name="직선 연결선 4044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50" name="직선 연결선 4044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51" name="원호 4045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52" name="원호 4045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53" name="원호 4045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54" name="원호 4045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55" name="직선 연결선 4045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56" name="직선 연결선 4045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57" name="직선 연결선 4045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58" name="직선 연결선 4045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59" name="원호 4045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60" name="원호 4045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61" name="원호 4046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62" name="원호 4046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63" name="직선 연결선 4046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64" name="직선 연결선 4046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65" name="직선 연결선 4046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66" name="직선 연결선 4046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8" name="그룹 38817"/>
          <p:cNvGrpSpPr/>
          <p:nvPr/>
        </p:nvGrpSpPr>
        <p:grpSpPr>
          <a:xfrm>
            <a:off x="7156800" y="4933080"/>
            <a:ext cx="107640" cy="207720"/>
            <a:chOff x="7239600" y="3636000"/>
            <a:chExt cx="1076400" cy="2077200"/>
          </a:xfrm>
        </p:grpSpPr>
        <p:sp>
          <p:nvSpPr>
            <p:cNvPr id="40419" name="원호 4041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20" name="원호 4041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21" name="원호 4042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22" name="원호 4042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23" name="직선 연결선 4042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24" name="직선 연결선 4042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25" name="직선 연결선 4042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26" name="직선 연결선 4042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27" name="원호 4042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28" name="원호 4042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29" name="원호 4042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30" name="원호 4042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31" name="직선 연결선 4043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32" name="직선 연결선 4043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33" name="직선 연결선 4043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34" name="직선 연결선 4043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35" name="원호 4043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36" name="원호 4043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37" name="원호 4043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38" name="원호 4043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39" name="직선 연결선 4043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40" name="직선 연결선 4043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41" name="직선 연결선 4044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42" name="직선 연결선 4044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19" name="그룹 38818"/>
          <p:cNvGrpSpPr/>
          <p:nvPr/>
        </p:nvGrpSpPr>
        <p:grpSpPr>
          <a:xfrm>
            <a:off x="7264800" y="4933080"/>
            <a:ext cx="107640" cy="207720"/>
            <a:chOff x="7239600" y="3636000"/>
            <a:chExt cx="1076400" cy="2077200"/>
          </a:xfrm>
        </p:grpSpPr>
        <p:sp>
          <p:nvSpPr>
            <p:cNvPr id="40395" name="원호 4039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96" name="원호 4039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97" name="원호 4039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98" name="원호 4039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99" name="직선 연결선 4039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00" name="직선 연결선 4039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01" name="직선 연결선 4040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02" name="직선 연결선 4040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03" name="원호 4040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04" name="원호 4040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05" name="원호 4040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06" name="원호 4040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07" name="직선 연결선 4040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08" name="직선 연결선 4040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09" name="직선 연결선 4040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10" name="직선 연결선 4040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411" name="원호 4041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12" name="원호 4041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13" name="원호 4041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414" name="원호 4041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415" name="직선 연결선 4041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16" name="직선 연결선 4041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17" name="직선 연결선 4041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418" name="직선 연결선 4041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0" name="그룹 38819"/>
          <p:cNvGrpSpPr/>
          <p:nvPr/>
        </p:nvGrpSpPr>
        <p:grpSpPr>
          <a:xfrm>
            <a:off x="7372800" y="4933080"/>
            <a:ext cx="107640" cy="207720"/>
            <a:chOff x="7239600" y="3636000"/>
            <a:chExt cx="1076400" cy="2077200"/>
          </a:xfrm>
        </p:grpSpPr>
        <p:sp>
          <p:nvSpPr>
            <p:cNvPr id="40371" name="원호 4037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72" name="원호 4037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73" name="원호 4037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74" name="원호 4037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75" name="직선 연결선 4037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76" name="직선 연결선 4037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77" name="직선 연결선 4037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78" name="직선 연결선 4037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79" name="원호 4037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80" name="원호 4037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81" name="원호 4038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82" name="원호 4038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83" name="직선 연결선 4038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84" name="직선 연결선 4038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85" name="직선 연결선 4038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86" name="직선 연결선 4038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87" name="원호 4038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88" name="원호 4038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89" name="원호 4038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90" name="원호 4038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91" name="직선 연결선 4039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92" name="직선 연결선 4039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93" name="직선 연결선 4039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94" name="직선 연결선 4039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1" name="그룹 38820"/>
          <p:cNvGrpSpPr/>
          <p:nvPr/>
        </p:nvGrpSpPr>
        <p:grpSpPr>
          <a:xfrm>
            <a:off x="7480800" y="4933080"/>
            <a:ext cx="107640" cy="207720"/>
            <a:chOff x="7239600" y="3636000"/>
            <a:chExt cx="1076400" cy="2077200"/>
          </a:xfrm>
        </p:grpSpPr>
        <p:sp>
          <p:nvSpPr>
            <p:cNvPr id="40347" name="원호 4034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48" name="원호 4034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49" name="원호 4034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50" name="원호 4034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51" name="직선 연결선 4035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52" name="직선 연결선 4035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53" name="직선 연결선 4035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54" name="직선 연결선 4035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55" name="원호 4035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56" name="원호 4035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57" name="원호 4035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58" name="원호 4035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59" name="직선 연결선 4035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60" name="직선 연결선 4035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61" name="직선 연결선 4036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62" name="직선 연결선 4036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63" name="원호 4036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64" name="원호 4036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65" name="원호 4036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66" name="원호 4036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67" name="직선 연결선 4036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68" name="직선 연결선 4036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69" name="직선 연결선 4036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70" name="직선 연결선 4036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2" name="그룹 38821"/>
          <p:cNvGrpSpPr/>
          <p:nvPr/>
        </p:nvGrpSpPr>
        <p:grpSpPr>
          <a:xfrm>
            <a:off x="7588800" y="4933080"/>
            <a:ext cx="107640" cy="207720"/>
            <a:chOff x="7239600" y="3636000"/>
            <a:chExt cx="1076400" cy="2077200"/>
          </a:xfrm>
        </p:grpSpPr>
        <p:sp>
          <p:nvSpPr>
            <p:cNvPr id="40323" name="원호 4032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24" name="원호 4032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25" name="원호 4032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26" name="원호 4032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27" name="직선 연결선 4032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28" name="직선 연결선 4032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29" name="직선 연결선 4032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30" name="직선 연결선 4032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31" name="원호 4033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32" name="원호 4033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33" name="원호 4033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34" name="원호 4033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35" name="직선 연결선 4033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36" name="직선 연결선 4033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37" name="직선 연결선 4033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38" name="직선 연결선 4033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39" name="원호 4033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40" name="원호 4033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41" name="원호 4034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42" name="원호 4034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43" name="직선 연결선 4034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44" name="직선 연결선 4034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45" name="직선 연결선 4034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46" name="직선 연결선 4034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3" name="그룹 38822"/>
          <p:cNvGrpSpPr/>
          <p:nvPr/>
        </p:nvGrpSpPr>
        <p:grpSpPr>
          <a:xfrm>
            <a:off x="7696800" y="4933080"/>
            <a:ext cx="107640" cy="207720"/>
            <a:chOff x="7239600" y="3636000"/>
            <a:chExt cx="1076400" cy="2077200"/>
          </a:xfrm>
        </p:grpSpPr>
        <p:sp>
          <p:nvSpPr>
            <p:cNvPr id="40299" name="원호 4029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00" name="원호 4029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01" name="원호 4030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02" name="원호 4030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03" name="직선 연결선 4030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04" name="직선 연결선 4030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05" name="직선 연결선 4030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06" name="직선 연결선 4030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07" name="원호 4030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08" name="원호 4030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09" name="원호 4030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10" name="원호 4030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11" name="직선 연결선 4031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12" name="직선 연결선 4031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13" name="직선 연결선 4031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14" name="직선 연결선 4031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315" name="원호 4031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16" name="원호 4031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17" name="원호 4031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18" name="원호 4031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319" name="직선 연결선 4031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20" name="직선 연결선 4031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21" name="직선 연결선 4032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322" name="직선 연결선 4032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4" name="그룹 38823"/>
          <p:cNvGrpSpPr/>
          <p:nvPr/>
        </p:nvGrpSpPr>
        <p:grpSpPr>
          <a:xfrm>
            <a:off x="7804800" y="4933080"/>
            <a:ext cx="107640" cy="207720"/>
            <a:chOff x="7239600" y="3636000"/>
            <a:chExt cx="1076400" cy="2077200"/>
          </a:xfrm>
        </p:grpSpPr>
        <p:sp>
          <p:nvSpPr>
            <p:cNvPr id="40275" name="원호 4027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76" name="원호 4027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77" name="원호 4027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78" name="원호 4027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79" name="직선 연결선 4027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80" name="직선 연결선 4027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81" name="직선 연결선 4028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82" name="직선 연결선 4028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83" name="원호 4028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84" name="원호 4028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85" name="원호 4028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86" name="원호 4028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87" name="직선 연결선 4028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88" name="직선 연결선 4028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89" name="직선 연결선 4028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90" name="직선 연결선 4028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91" name="원호 4029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92" name="원호 4029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93" name="원호 4029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94" name="원호 4029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95" name="직선 연결선 4029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96" name="직선 연결선 4029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97" name="직선 연결선 4029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98" name="직선 연결선 4029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5" name="그룹 38824"/>
          <p:cNvGrpSpPr/>
          <p:nvPr/>
        </p:nvGrpSpPr>
        <p:grpSpPr>
          <a:xfrm>
            <a:off x="7912800" y="4933080"/>
            <a:ext cx="107640" cy="207720"/>
            <a:chOff x="7239600" y="3636000"/>
            <a:chExt cx="1076400" cy="2077200"/>
          </a:xfrm>
        </p:grpSpPr>
        <p:sp>
          <p:nvSpPr>
            <p:cNvPr id="40251" name="원호 4025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52" name="원호 4025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53" name="원호 4025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54" name="원호 4025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55" name="직선 연결선 4025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56" name="직선 연결선 4025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57" name="직선 연결선 4025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58" name="직선 연결선 4025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59" name="원호 4025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60" name="원호 4025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61" name="원호 4026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62" name="원호 4026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63" name="직선 연결선 4026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64" name="직선 연결선 4026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65" name="직선 연결선 4026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66" name="직선 연결선 4026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67" name="원호 4026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68" name="원호 4026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69" name="원호 4026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70" name="원호 4026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71" name="직선 연결선 4027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72" name="직선 연결선 4027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73" name="직선 연결선 4027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74" name="직선 연결선 4027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6" name="그룹 38825"/>
          <p:cNvGrpSpPr/>
          <p:nvPr/>
        </p:nvGrpSpPr>
        <p:grpSpPr>
          <a:xfrm>
            <a:off x="8020800" y="4933080"/>
            <a:ext cx="107640" cy="207720"/>
            <a:chOff x="7239600" y="3636000"/>
            <a:chExt cx="1076400" cy="2077200"/>
          </a:xfrm>
        </p:grpSpPr>
        <p:sp>
          <p:nvSpPr>
            <p:cNvPr id="40227" name="원호 4022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28" name="원호 4022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29" name="원호 4022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30" name="원호 4022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31" name="직선 연결선 4023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32" name="직선 연결선 4023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33" name="직선 연결선 4023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34" name="직선 연결선 4023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35" name="원호 4023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36" name="원호 4023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37" name="원호 4023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38" name="원호 4023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39" name="직선 연결선 4023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40" name="직선 연결선 4023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41" name="직선 연결선 4024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42" name="직선 연결선 4024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43" name="원호 4024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44" name="원호 4024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45" name="원호 4024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46" name="원호 4024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47" name="직선 연결선 4024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48" name="직선 연결선 4024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49" name="직선 연결선 4024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50" name="직선 연결선 4024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7" name="그룹 38826"/>
          <p:cNvGrpSpPr/>
          <p:nvPr/>
        </p:nvGrpSpPr>
        <p:grpSpPr>
          <a:xfrm>
            <a:off x="8128800" y="4933080"/>
            <a:ext cx="107640" cy="207720"/>
            <a:chOff x="7239600" y="3636000"/>
            <a:chExt cx="1076400" cy="2077200"/>
          </a:xfrm>
        </p:grpSpPr>
        <p:sp>
          <p:nvSpPr>
            <p:cNvPr id="40203" name="원호 4020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04" name="원호 4020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05" name="원호 4020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06" name="원호 4020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07" name="직선 연결선 4020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08" name="직선 연결선 4020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09" name="직선 연결선 4020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10" name="직선 연결선 4020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11" name="원호 4021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12" name="원호 4021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13" name="원호 4021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14" name="원호 4021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15" name="직선 연결선 4021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16" name="직선 연결선 4021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17" name="직선 연결선 4021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18" name="직선 연결선 4021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219" name="원호 4021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20" name="원호 4021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21" name="원호 4022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222" name="원호 4022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223" name="직선 연결선 4022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24" name="직선 연결선 4022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25" name="직선 연결선 4022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26" name="직선 연결선 4022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8" name="그룹 38827"/>
          <p:cNvGrpSpPr/>
          <p:nvPr/>
        </p:nvGrpSpPr>
        <p:grpSpPr>
          <a:xfrm>
            <a:off x="8236800" y="4933080"/>
            <a:ext cx="107640" cy="207720"/>
            <a:chOff x="7239600" y="3636000"/>
            <a:chExt cx="1076400" cy="2077200"/>
          </a:xfrm>
        </p:grpSpPr>
        <p:sp>
          <p:nvSpPr>
            <p:cNvPr id="40179" name="원호 4017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80" name="원호 4017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81" name="원호 4018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82" name="원호 4018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83" name="직선 연결선 4018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84" name="직선 연결선 4018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85" name="직선 연결선 4018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86" name="직선 연결선 4018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87" name="원호 4018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88" name="원호 4018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89" name="원호 4018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90" name="원호 4018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91" name="직선 연결선 4019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92" name="직선 연결선 4019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93" name="직선 연결선 4019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94" name="직선 연결선 4019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95" name="원호 4019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96" name="원호 4019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97" name="원호 4019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98" name="원호 4019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99" name="직선 연결선 4019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00" name="직선 연결선 4019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01" name="직선 연결선 4020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202" name="직선 연결선 4020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29" name="그룹 38828"/>
          <p:cNvGrpSpPr/>
          <p:nvPr/>
        </p:nvGrpSpPr>
        <p:grpSpPr>
          <a:xfrm>
            <a:off x="8344800" y="4933080"/>
            <a:ext cx="107640" cy="207720"/>
            <a:chOff x="7239600" y="3636000"/>
            <a:chExt cx="1076400" cy="2077200"/>
          </a:xfrm>
        </p:grpSpPr>
        <p:sp>
          <p:nvSpPr>
            <p:cNvPr id="40155" name="원호 4015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56" name="원호 4015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57" name="원호 4015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58" name="원호 4015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59" name="직선 연결선 4015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60" name="직선 연결선 4015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61" name="직선 연결선 4016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62" name="직선 연결선 4016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63" name="원호 4016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64" name="원호 4016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65" name="원호 4016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66" name="원호 4016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67" name="직선 연결선 4016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68" name="직선 연결선 4016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69" name="직선 연결선 4016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70" name="직선 연결선 4016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71" name="원호 4017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72" name="원호 4017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73" name="원호 4017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74" name="원호 4017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75" name="직선 연결선 4017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76" name="직선 연결선 4017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77" name="직선 연결선 4017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78" name="직선 연결선 4017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0" name="그룹 38829"/>
          <p:cNvGrpSpPr/>
          <p:nvPr/>
        </p:nvGrpSpPr>
        <p:grpSpPr>
          <a:xfrm>
            <a:off x="8453160" y="4933080"/>
            <a:ext cx="107640" cy="207720"/>
            <a:chOff x="7239600" y="3636000"/>
            <a:chExt cx="1076400" cy="2077200"/>
          </a:xfrm>
        </p:grpSpPr>
        <p:sp>
          <p:nvSpPr>
            <p:cNvPr id="40131" name="원호 4013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32" name="원호 4013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33" name="원호 4013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34" name="원호 4013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35" name="직선 연결선 4013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36" name="직선 연결선 4013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37" name="직선 연결선 4013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38" name="직선 연결선 4013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39" name="원호 4013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40" name="원호 4013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41" name="원호 4014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42" name="원호 4014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43" name="직선 연결선 4014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44" name="직선 연결선 4014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45" name="직선 연결선 4014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46" name="직선 연결선 4014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47" name="원호 4014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48" name="원호 4014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49" name="원호 4014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50" name="원호 4014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51" name="직선 연결선 4015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52" name="직선 연결선 4015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53" name="직선 연결선 4015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54" name="직선 연결선 4015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1" name="그룹 38830"/>
          <p:cNvGrpSpPr/>
          <p:nvPr/>
        </p:nvGrpSpPr>
        <p:grpSpPr>
          <a:xfrm>
            <a:off x="7156800" y="5141880"/>
            <a:ext cx="107640" cy="207720"/>
            <a:chOff x="7239600" y="3636000"/>
            <a:chExt cx="1076400" cy="2077200"/>
          </a:xfrm>
        </p:grpSpPr>
        <p:sp>
          <p:nvSpPr>
            <p:cNvPr id="40107" name="원호 4010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08" name="원호 4010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09" name="원호 4010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10" name="원호 4010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11" name="직선 연결선 4011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12" name="직선 연결선 401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13" name="직선 연결선 401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14" name="직선 연결선 401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15" name="원호 401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16" name="원호 401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17" name="원호 401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18" name="원호 401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19" name="직선 연결선 401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20" name="직선 연결선 401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21" name="직선 연결선 401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22" name="직선 연결선 401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123" name="원호 401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24" name="원호 401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25" name="원호 401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26" name="원호 401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27" name="직선 연결선 401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28" name="직선 연결선 401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29" name="직선 연결선 401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30" name="직선 연결선 401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2" name="그룹 38831"/>
          <p:cNvGrpSpPr/>
          <p:nvPr/>
        </p:nvGrpSpPr>
        <p:grpSpPr>
          <a:xfrm>
            <a:off x="7264800" y="5141880"/>
            <a:ext cx="107640" cy="207720"/>
            <a:chOff x="7239600" y="3636000"/>
            <a:chExt cx="1076400" cy="2077200"/>
          </a:xfrm>
        </p:grpSpPr>
        <p:sp>
          <p:nvSpPr>
            <p:cNvPr id="40083" name="원호 4008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84" name="원호 4008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85" name="원호 4008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86" name="원호 4008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87" name="직선 연결선 4008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88" name="직선 연결선 4008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89" name="직선 연결선 4008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90" name="직선 연결선 4008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91" name="원호 4009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92" name="원호 4009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93" name="원호 4009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94" name="원호 4009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95" name="직선 연결선 4009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96" name="직선 연결선 4009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97" name="직선 연결선 4009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98" name="직선 연결선 4009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99" name="원호 4009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00" name="원호 4009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01" name="원호 4010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102" name="원호 4010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103" name="직선 연결선 4010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04" name="직선 연결선 4010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05" name="직선 연결선 4010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106" name="직선 연결선 4010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3" name="그룹 38832"/>
          <p:cNvGrpSpPr/>
          <p:nvPr/>
        </p:nvGrpSpPr>
        <p:grpSpPr>
          <a:xfrm>
            <a:off x="7372800" y="5141880"/>
            <a:ext cx="107640" cy="207720"/>
            <a:chOff x="7239600" y="3636000"/>
            <a:chExt cx="1076400" cy="2077200"/>
          </a:xfrm>
        </p:grpSpPr>
        <p:sp>
          <p:nvSpPr>
            <p:cNvPr id="40059" name="원호 4005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60" name="원호 4005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61" name="원호 4006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62" name="원호 4006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63" name="직선 연결선 4006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64" name="직선 연결선 4006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65" name="직선 연결선 4006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66" name="직선 연결선 4006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67" name="원호 4006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68" name="원호 4006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69" name="원호 4006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70" name="원호 4006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71" name="직선 연결선 4007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72" name="직선 연결선 4007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73" name="직선 연결선 4007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74" name="직선 연결선 4007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75" name="원호 4007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76" name="원호 4007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77" name="원호 4007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78" name="원호 4007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79" name="직선 연결선 4007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80" name="직선 연결선 4007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81" name="직선 연결선 4008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82" name="직선 연결선 4008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4" name="그룹 38833"/>
          <p:cNvGrpSpPr/>
          <p:nvPr/>
        </p:nvGrpSpPr>
        <p:grpSpPr>
          <a:xfrm>
            <a:off x="7480800" y="5141880"/>
            <a:ext cx="107640" cy="207720"/>
            <a:chOff x="7239600" y="3636000"/>
            <a:chExt cx="1076400" cy="2077200"/>
          </a:xfrm>
        </p:grpSpPr>
        <p:sp>
          <p:nvSpPr>
            <p:cNvPr id="40035" name="원호 4003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36" name="원호 4003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37" name="원호 4003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38" name="원호 4003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39" name="직선 연결선 4003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40" name="직선 연결선 4003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41" name="직선 연결선 4004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42" name="직선 연결선 4004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43" name="원호 4004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44" name="원호 4004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45" name="원호 4004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46" name="원호 4004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47" name="직선 연결선 4004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48" name="직선 연결선 4004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49" name="직선 연결선 4004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50" name="직선 연결선 4004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51" name="원호 4005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52" name="원호 4005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53" name="원호 4005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54" name="원호 4005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55" name="직선 연결선 4005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56" name="직선 연결선 4005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57" name="직선 연결선 4005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58" name="직선 연결선 4005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5" name="그룹 38834"/>
          <p:cNvGrpSpPr/>
          <p:nvPr/>
        </p:nvGrpSpPr>
        <p:grpSpPr>
          <a:xfrm>
            <a:off x="7588800" y="5141880"/>
            <a:ext cx="107640" cy="207720"/>
            <a:chOff x="7239600" y="3636000"/>
            <a:chExt cx="1076400" cy="2077200"/>
          </a:xfrm>
        </p:grpSpPr>
        <p:sp>
          <p:nvSpPr>
            <p:cNvPr id="40011" name="원호 4001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12" name="원호 4001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13" name="원호 4001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14" name="원호 4001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15" name="직선 연결선 4001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16" name="직선 연결선 4001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17" name="직선 연결선 4001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18" name="직선 연결선 4001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19" name="원호 4001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20" name="원호 4001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21" name="원호 4002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22" name="원호 4002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23" name="직선 연결선 4002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24" name="직선 연결선 4002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25" name="직선 연결선 4002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26" name="직선 연결선 4002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27" name="원호 4002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28" name="원호 4002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29" name="원호 4002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30" name="원호 4002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31" name="직선 연결선 4003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32" name="직선 연결선 4003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33" name="직선 연결선 4003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34" name="직선 연결선 4003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6" name="그룹 38835"/>
          <p:cNvGrpSpPr/>
          <p:nvPr/>
        </p:nvGrpSpPr>
        <p:grpSpPr>
          <a:xfrm>
            <a:off x="7696800" y="5141880"/>
            <a:ext cx="107640" cy="207720"/>
            <a:chOff x="7239600" y="3636000"/>
            <a:chExt cx="1076400" cy="2077200"/>
          </a:xfrm>
        </p:grpSpPr>
        <p:sp>
          <p:nvSpPr>
            <p:cNvPr id="39987" name="원호 3998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88" name="원호 3998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89" name="원호 3998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90" name="원호 3998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91" name="직선 연결선 3999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92" name="직선 연결선 3999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93" name="직선 연결선 3999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94" name="직선 연결선 3999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95" name="원호 3999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96" name="원호 3999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97" name="원호 3999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98" name="원호 3999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99" name="직선 연결선 3999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00" name="직선 연결선 3999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01" name="직선 연결선 4000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02" name="직선 연결선 4000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0003" name="원호 4000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04" name="원호 4000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05" name="원호 4000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006" name="원호 4000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40007" name="직선 연결선 4000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08" name="직선 연결선 4000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09" name="직선 연결선 4000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010" name="직선 연결선 4000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7" name="그룹 38836"/>
          <p:cNvGrpSpPr/>
          <p:nvPr/>
        </p:nvGrpSpPr>
        <p:grpSpPr>
          <a:xfrm>
            <a:off x="7804800" y="5141880"/>
            <a:ext cx="107640" cy="207720"/>
            <a:chOff x="7239600" y="3636000"/>
            <a:chExt cx="1076400" cy="2077200"/>
          </a:xfrm>
        </p:grpSpPr>
        <p:sp>
          <p:nvSpPr>
            <p:cNvPr id="39963" name="원호 3996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64" name="원호 3996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65" name="원호 3996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66" name="원호 3996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67" name="직선 연결선 3996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68" name="직선 연결선 3996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69" name="직선 연결선 3996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70" name="직선 연결선 3996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71" name="원호 3997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72" name="원호 3997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73" name="원호 3997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74" name="원호 3997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75" name="직선 연결선 3997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76" name="직선 연결선 3997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77" name="직선 연결선 3997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78" name="직선 연결선 3997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79" name="원호 3997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80" name="원호 3997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81" name="원호 3998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82" name="원호 3998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83" name="직선 연결선 3998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84" name="직선 연결선 3998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85" name="직선 연결선 3998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86" name="직선 연결선 3998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8" name="그룹 38837"/>
          <p:cNvGrpSpPr/>
          <p:nvPr/>
        </p:nvGrpSpPr>
        <p:grpSpPr>
          <a:xfrm>
            <a:off x="7912800" y="5141880"/>
            <a:ext cx="107640" cy="207720"/>
            <a:chOff x="7239600" y="3636000"/>
            <a:chExt cx="1076400" cy="2077200"/>
          </a:xfrm>
        </p:grpSpPr>
        <p:sp>
          <p:nvSpPr>
            <p:cNvPr id="39939" name="원호 3993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40" name="원호 3993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41" name="원호 3994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42" name="원호 3994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43" name="직선 연결선 3994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44" name="직선 연결선 3994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45" name="직선 연결선 3994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46" name="직선 연결선 3994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47" name="원호 3994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48" name="원호 3994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49" name="원호 3994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50" name="원호 3994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51" name="직선 연결선 3995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52" name="직선 연결선 3995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53" name="직선 연결선 3995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54" name="직선 연결선 3995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55" name="원호 3995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56" name="원호 3995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57" name="원호 3995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58" name="원호 3995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59" name="직선 연결선 3995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60" name="직선 연결선 3995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61" name="직선 연결선 3996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62" name="직선 연결선 3996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39" name="그룹 38838"/>
          <p:cNvGrpSpPr/>
          <p:nvPr/>
        </p:nvGrpSpPr>
        <p:grpSpPr>
          <a:xfrm>
            <a:off x="8020800" y="5141880"/>
            <a:ext cx="107640" cy="207720"/>
            <a:chOff x="7239600" y="3636000"/>
            <a:chExt cx="1076400" cy="2077200"/>
          </a:xfrm>
        </p:grpSpPr>
        <p:sp>
          <p:nvSpPr>
            <p:cNvPr id="39915" name="원호 3991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16" name="원호 3991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17" name="원호 3991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18" name="원호 3991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19" name="직선 연결선 3991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20" name="직선 연결선 3991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21" name="직선 연결선 3992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22" name="직선 연결선 3992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23" name="원호 3992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24" name="원호 3992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25" name="원호 3992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26" name="원호 3992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27" name="직선 연결선 3992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28" name="직선 연결선 3992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29" name="직선 연결선 3992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30" name="직선 연결선 3992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31" name="원호 3993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32" name="원호 3993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33" name="원호 3993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34" name="원호 3993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35" name="직선 연결선 3993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36" name="직선 연결선 3993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37" name="직선 연결선 3993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38" name="직선 연결선 3993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0" name="그룹 38839"/>
          <p:cNvGrpSpPr/>
          <p:nvPr/>
        </p:nvGrpSpPr>
        <p:grpSpPr>
          <a:xfrm>
            <a:off x="8128800" y="5141880"/>
            <a:ext cx="107640" cy="207720"/>
            <a:chOff x="7239600" y="3636000"/>
            <a:chExt cx="1076400" cy="2077200"/>
          </a:xfrm>
        </p:grpSpPr>
        <p:sp>
          <p:nvSpPr>
            <p:cNvPr id="39891" name="원호 3989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92" name="원호 3989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93" name="원호 3989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94" name="원호 3989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95" name="직선 연결선 3989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96" name="직선 연결선 3989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97" name="직선 연결선 3989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98" name="직선 연결선 3989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99" name="원호 3989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00" name="원호 3989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01" name="원호 3990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02" name="원호 3990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03" name="직선 연결선 3990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04" name="직선 연결선 3990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05" name="직선 연결선 3990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06" name="직선 연결선 3990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907" name="원호 3990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08" name="원호 3990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09" name="원호 3990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910" name="원호 3990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911" name="직선 연결선 3991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12" name="직선 연결선 3991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13" name="직선 연결선 3991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914" name="직선 연결선 3991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1" name="그룹 38840"/>
          <p:cNvGrpSpPr/>
          <p:nvPr/>
        </p:nvGrpSpPr>
        <p:grpSpPr>
          <a:xfrm>
            <a:off x="8236800" y="5141880"/>
            <a:ext cx="107640" cy="207720"/>
            <a:chOff x="7239600" y="3636000"/>
            <a:chExt cx="1076400" cy="2077200"/>
          </a:xfrm>
        </p:grpSpPr>
        <p:sp>
          <p:nvSpPr>
            <p:cNvPr id="39867" name="원호 3986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68" name="원호 3986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69" name="원호 3986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70" name="원호 3986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71" name="직선 연결선 3987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72" name="직선 연결선 3987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73" name="직선 연결선 3987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74" name="직선 연결선 3987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75" name="원호 3987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76" name="원호 3987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77" name="원호 3987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78" name="원호 3987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79" name="직선 연결선 3987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80" name="직선 연결선 3987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81" name="직선 연결선 3988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82" name="직선 연결선 3988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83" name="원호 3988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84" name="원호 3988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85" name="원호 3988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86" name="원호 3988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87" name="직선 연결선 3988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88" name="직선 연결선 3988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89" name="직선 연결선 3988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90" name="직선 연결선 3988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2" name="그룹 38841"/>
          <p:cNvGrpSpPr/>
          <p:nvPr/>
        </p:nvGrpSpPr>
        <p:grpSpPr>
          <a:xfrm>
            <a:off x="8344800" y="5141880"/>
            <a:ext cx="107640" cy="207720"/>
            <a:chOff x="7239600" y="3636000"/>
            <a:chExt cx="1076400" cy="2077200"/>
          </a:xfrm>
        </p:grpSpPr>
        <p:sp>
          <p:nvSpPr>
            <p:cNvPr id="39843" name="원호 3984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44" name="원호 3984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45" name="원호 3984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46" name="원호 3984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47" name="직선 연결선 3984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48" name="직선 연결선 3984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49" name="직선 연결선 3984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50" name="직선 연결선 3984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51" name="원호 3985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52" name="원호 3985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53" name="원호 3985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54" name="원호 3985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55" name="직선 연결선 3985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56" name="직선 연결선 3985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57" name="직선 연결선 3985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58" name="직선 연결선 3985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59" name="원호 3985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60" name="원호 3985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61" name="원호 3986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62" name="원호 3986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63" name="직선 연결선 3986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64" name="직선 연결선 3986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65" name="직선 연결선 3986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66" name="직선 연결선 3986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3" name="그룹 38842"/>
          <p:cNvGrpSpPr/>
          <p:nvPr/>
        </p:nvGrpSpPr>
        <p:grpSpPr>
          <a:xfrm>
            <a:off x="8453160" y="5141880"/>
            <a:ext cx="107640" cy="207720"/>
            <a:chOff x="7239600" y="3636000"/>
            <a:chExt cx="1076400" cy="2077200"/>
          </a:xfrm>
        </p:grpSpPr>
        <p:sp>
          <p:nvSpPr>
            <p:cNvPr id="39819" name="원호 3981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20" name="원호 3981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21" name="원호 3982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22" name="원호 3982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23" name="직선 연결선 3982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24" name="직선 연결선 3982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25" name="직선 연결선 3982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26" name="직선 연결선 3982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27" name="원호 3982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28" name="원호 3982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29" name="원호 3982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30" name="원호 3982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31" name="직선 연결선 3983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32" name="직선 연결선 3983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33" name="직선 연결선 3983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34" name="직선 연결선 3983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35" name="원호 3983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36" name="원호 3983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37" name="원호 3983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38" name="원호 3983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39" name="직선 연결선 3983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40" name="직선 연결선 3983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41" name="직선 연결선 3984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42" name="직선 연결선 3984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4" name="그룹 38843"/>
          <p:cNvGrpSpPr/>
          <p:nvPr/>
        </p:nvGrpSpPr>
        <p:grpSpPr>
          <a:xfrm>
            <a:off x="7156800" y="5350680"/>
            <a:ext cx="107640" cy="207720"/>
            <a:chOff x="7239600" y="3636000"/>
            <a:chExt cx="1076400" cy="2077200"/>
          </a:xfrm>
        </p:grpSpPr>
        <p:sp>
          <p:nvSpPr>
            <p:cNvPr id="39795" name="원호 3979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96" name="원호 3979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97" name="원호 3979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98" name="원호 3979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99" name="직선 연결선 3979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00" name="직선 연결선 3979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01" name="직선 연결선 3980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02" name="직선 연결선 3980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03" name="원호 3980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04" name="원호 3980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05" name="원호 3980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06" name="원호 3980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07" name="직선 연결선 3980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08" name="직선 연결선 3980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09" name="직선 연결선 3980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10" name="직선 연결선 3980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811" name="원호 3981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12" name="원호 3981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13" name="원호 3981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814" name="원호 3981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815" name="직선 연결선 3981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16" name="직선 연결선 3981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17" name="직선 연결선 3981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18" name="직선 연결선 3981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5" name="그룹 38844"/>
          <p:cNvGrpSpPr/>
          <p:nvPr/>
        </p:nvGrpSpPr>
        <p:grpSpPr>
          <a:xfrm>
            <a:off x="7264800" y="5350680"/>
            <a:ext cx="107640" cy="207720"/>
            <a:chOff x="7239600" y="3636000"/>
            <a:chExt cx="1076400" cy="2077200"/>
          </a:xfrm>
        </p:grpSpPr>
        <p:sp>
          <p:nvSpPr>
            <p:cNvPr id="39771" name="원호 3977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72" name="원호 3977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73" name="원호 3977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74" name="원호 3977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75" name="직선 연결선 3977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76" name="직선 연결선 3977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77" name="직선 연결선 3977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78" name="직선 연결선 3977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79" name="원호 3977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80" name="원호 3977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81" name="원호 3978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82" name="원호 3978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83" name="직선 연결선 3978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84" name="직선 연결선 3978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85" name="직선 연결선 3978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86" name="직선 연결선 3978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87" name="원호 3978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88" name="원호 3978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89" name="원호 3978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90" name="원호 3978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91" name="직선 연결선 3979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92" name="직선 연결선 3979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93" name="직선 연결선 3979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94" name="직선 연결선 3979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6" name="그룹 38845"/>
          <p:cNvGrpSpPr/>
          <p:nvPr/>
        </p:nvGrpSpPr>
        <p:grpSpPr>
          <a:xfrm>
            <a:off x="7372800" y="5350680"/>
            <a:ext cx="107640" cy="207720"/>
            <a:chOff x="7239600" y="3636000"/>
            <a:chExt cx="1076400" cy="2077200"/>
          </a:xfrm>
        </p:grpSpPr>
        <p:sp>
          <p:nvSpPr>
            <p:cNvPr id="39747" name="원호 3974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48" name="원호 3974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49" name="원호 3974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50" name="원호 3974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51" name="직선 연결선 3975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52" name="직선 연결선 3975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53" name="직선 연결선 3975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54" name="직선 연결선 3975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55" name="원호 3975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56" name="원호 3975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57" name="원호 3975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58" name="원호 3975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59" name="직선 연결선 3975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60" name="직선 연결선 3975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61" name="직선 연결선 3976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62" name="직선 연결선 3976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63" name="원호 3976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64" name="원호 3976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65" name="원호 3976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66" name="원호 3976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67" name="직선 연결선 3976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68" name="직선 연결선 3976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69" name="직선 연결선 3976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70" name="직선 연결선 3976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7" name="그룹 38846"/>
          <p:cNvGrpSpPr/>
          <p:nvPr/>
        </p:nvGrpSpPr>
        <p:grpSpPr>
          <a:xfrm>
            <a:off x="7480800" y="5350680"/>
            <a:ext cx="107640" cy="207720"/>
            <a:chOff x="7239600" y="3636000"/>
            <a:chExt cx="1076400" cy="2077200"/>
          </a:xfrm>
        </p:grpSpPr>
        <p:sp>
          <p:nvSpPr>
            <p:cNvPr id="39723" name="원호 3972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24" name="원호 3972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25" name="원호 3972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26" name="원호 3972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27" name="직선 연결선 3972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28" name="직선 연결선 3972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29" name="직선 연결선 3972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30" name="직선 연결선 3972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31" name="원호 3973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32" name="원호 3973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33" name="원호 3973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34" name="원호 3973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35" name="직선 연결선 3973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36" name="직선 연결선 3973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37" name="직선 연결선 3973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38" name="직선 연결선 3973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39" name="원호 3973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40" name="원호 3973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41" name="원호 3974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42" name="원호 3974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43" name="직선 연결선 3974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44" name="직선 연결선 3974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45" name="직선 연결선 3974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46" name="직선 연결선 3974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8" name="그룹 38847"/>
          <p:cNvGrpSpPr/>
          <p:nvPr/>
        </p:nvGrpSpPr>
        <p:grpSpPr>
          <a:xfrm>
            <a:off x="7588800" y="5350680"/>
            <a:ext cx="107640" cy="207720"/>
            <a:chOff x="7239600" y="3636000"/>
            <a:chExt cx="1076400" cy="2077200"/>
          </a:xfrm>
        </p:grpSpPr>
        <p:sp>
          <p:nvSpPr>
            <p:cNvPr id="39699" name="원호 3969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00" name="원호 3969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01" name="원호 3970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02" name="원호 3970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03" name="직선 연결선 3970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04" name="직선 연결선 3970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05" name="직선 연결선 3970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06" name="직선 연결선 3970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07" name="원호 3970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08" name="원호 3970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09" name="원호 3970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10" name="원호 3970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11" name="직선 연결선 3971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12" name="직선 연결선 3971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13" name="직선 연결선 3971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14" name="직선 연결선 3971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715" name="원호 3971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16" name="원호 3971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17" name="원호 3971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718" name="원호 3971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719" name="직선 연결선 3971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20" name="직선 연결선 3971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21" name="직선 연결선 3972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722" name="직선 연결선 3972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49" name="그룹 38848"/>
          <p:cNvGrpSpPr/>
          <p:nvPr/>
        </p:nvGrpSpPr>
        <p:grpSpPr>
          <a:xfrm>
            <a:off x="7696800" y="5350680"/>
            <a:ext cx="107640" cy="207720"/>
            <a:chOff x="7239600" y="3636000"/>
            <a:chExt cx="1076400" cy="2077200"/>
          </a:xfrm>
        </p:grpSpPr>
        <p:sp>
          <p:nvSpPr>
            <p:cNvPr id="39675" name="원호 3967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76" name="원호 3967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77" name="원호 3967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78" name="원호 3967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79" name="직선 연결선 3967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80" name="직선 연결선 3967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81" name="직선 연결선 3968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82" name="직선 연결선 3968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83" name="원호 3968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84" name="원호 3968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85" name="원호 3968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86" name="원호 3968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87" name="직선 연결선 3968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88" name="직선 연결선 3968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89" name="직선 연결선 3968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90" name="직선 연결선 3968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91" name="원호 3969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92" name="원호 3969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93" name="원호 3969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94" name="원호 3969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95" name="직선 연결선 3969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96" name="직선 연결선 3969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97" name="직선 연결선 3969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98" name="직선 연결선 3969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0" name="그룹 38849"/>
          <p:cNvGrpSpPr/>
          <p:nvPr/>
        </p:nvGrpSpPr>
        <p:grpSpPr>
          <a:xfrm>
            <a:off x="7804800" y="5350680"/>
            <a:ext cx="107640" cy="207720"/>
            <a:chOff x="7239600" y="3636000"/>
            <a:chExt cx="1076400" cy="2077200"/>
          </a:xfrm>
        </p:grpSpPr>
        <p:sp>
          <p:nvSpPr>
            <p:cNvPr id="39651" name="원호 3965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52" name="원호 3965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53" name="원호 3965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54" name="원호 3965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55" name="직선 연결선 3965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56" name="직선 연결선 3965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57" name="직선 연결선 3965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58" name="직선 연결선 3965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59" name="원호 3965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60" name="원호 3965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61" name="원호 3966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62" name="원호 3966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63" name="직선 연결선 3966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64" name="직선 연결선 3966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65" name="직선 연결선 3966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66" name="직선 연결선 3966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67" name="원호 3966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68" name="원호 3966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69" name="원호 3966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70" name="원호 3966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71" name="직선 연결선 3967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72" name="직선 연결선 3967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73" name="직선 연결선 3967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74" name="직선 연결선 3967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1" name="그룹 38850"/>
          <p:cNvGrpSpPr/>
          <p:nvPr/>
        </p:nvGrpSpPr>
        <p:grpSpPr>
          <a:xfrm>
            <a:off x="7912800" y="5350680"/>
            <a:ext cx="107640" cy="207720"/>
            <a:chOff x="7239600" y="3636000"/>
            <a:chExt cx="1076400" cy="2077200"/>
          </a:xfrm>
        </p:grpSpPr>
        <p:sp>
          <p:nvSpPr>
            <p:cNvPr id="39627" name="원호 3962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28" name="원호 3962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29" name="원호 3962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30" name="원호 3962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31" name="직선 연결선 3963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32" name="직선 연결선 3963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33" name="직선 연결선 3963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34" name="직선 연결선 3963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35" name="원호 3963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36" name="원호 3963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37" name="원호 3963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38" name="원호 3963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39" name="직선 연결선 3963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40" name="직선 연결선 3963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41" name="직선 연결선 3964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42" name="직선 연결선 3964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43" name="원호 3964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44" name="원호 3964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45" name="원호 3964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46" name="원호 3964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47" name="직선 연결선 3964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48" name="직선 연결선 3964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49" name="직선 연결선 3964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50" name="직선 연결선 3964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2" name="그룹 38851"/>
          <p:cNvGrpSpPr/>
          <p:nvPr/>
        </p:nvGrpSpPr>
        <p:grpSpPr>
          <a:xfrm>
            <a:off x="8020800" y="5350680"/>
            <a:ext cx="107640" cy="207720"/>
            <a:chOff x="7239600" y="3636000"/>
            <a:chExt cx="1076400" cy="2077200"/>
          </a:xfrm>
        </p:grpSpPr>
        <p:sp>
          <p:nvSpPr>
            <p:cNvPr id="39603" name="원호 3960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04" name="원호 3960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05" name="원호 3960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06" name="원호 3960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07" name="직선 연결선 3960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08" name="직선 연결선 3960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09" name="직선 연결선 3960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10" name="직선 연결선 3960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11" name="원호 3961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12" name="원호 3961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13" name="원호 3961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14" name="원호 3961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15" name="직선 연결선 3961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16" name="직선 연결선 3961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17" name="직선 연결선 3961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18" name="직선 연결선 3961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619" name="원호 3961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20" name="원호 3961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21" name="원호 3962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622" name="원호 3962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623" name="직선 연결선 3962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24" name="직선 연결선 3962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25" name="직선 연결선 3962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26" name="직선 연결선 3962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3" name="그룹 38852"/>
          <p:cNvGrpSpPr/>
          <p:nvPr/>
        </p:nvGrpSpPr>
        <p:grpSpPr>
          <a:xfrm>
            <a:off x="8128800" y="5350680"/>
            <a:ext cx="107640" cy="207720"/>
            <a:chOff x="7239600" y="3636000"/>
            <a:chExt cx="1076400" cy="2077200"/>
          </a:xfrm>
        </p:grpSpPr>
        <p:sp>
          <p:nvSpPr>
            <p:cNvPr id="39579" name="원호 3957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80" name="원호 3957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81" name="원호 3958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82" name="원호 3958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83" name="직선 연결선 3958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84" name="직선 연결선 3958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85" name="직선 연결선 3958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86" name="직선 연결선 3958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87" name="원호 3958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88" name="원호 3958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89" name="원호 3958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90" name="원호 3958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91" name="직선 연결선 3959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92" name="직선 연결선 3959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93" name="직선 연결선 3959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94" name="직선 연결선 3959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95" name="원호 3959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96" name="원호 3959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97" name="원호 3959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98" name="원호 3959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99" name="직선 연결선 3959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00" name="직선 연결선 3959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01" name="직선 연결선 3960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602" name="직선 연결선 3960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4" name="그룹 38853"/>
          <p:cNvGrpSpPr/>
          <p:nvPr/>
        </p:nvGrpSpPr>
        <p:grpSpPr>
          <a:xfrm>
            <a:off x="8236800" y="5350680"/>
            <a:ext cx="107640" cy="207720"/>
            <a:chOff x="7239600" y="3636000"/>
            <a:chExt cx="1076400" cy="2077200"/>
          </a:xfrm>
        </p:grpSpPr>
        <p:sp>
          <p:nvSpPr>
            <p:cNvPr id="39555" name="원호 3955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56" name="원호 3955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57" name="원호 3955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58" name="원호 3955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59" name="직선 연결선 3955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60" name="직선 연결선 3955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61" name="직선 연결선 3956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62" name="직선 연결선 3956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63" name="원호 3956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64" name="원호 3956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65" name="원호 3956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66" name="원호 3956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67" name="직선 연결선 3956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68" name="직선 연결선 3956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69" name="직선 연결선 3956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70" name="직선 연결선 3956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71" name="원호 3957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72" name="원호 3957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73" name="원호 3957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74" name="원호 3957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75" name="직선 연결선 3957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76" name="직선 연결선 3957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77" name="직선 연결선 3957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78" name="직선 연결선 3957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5" name="그룹 38854"/>
          <p:cNvGrpSpPr/>
          <p:nvPr/>
        </p:nvGrpSpPr>
        <p:grpSpPr>
          <a:xfrm>
            <a:off x="8344800" y="5350680"/>
            <a:ext cx="107640" cy="207720"/>
            <a:chOff x="7239600" y="3636000"/>
            <a:chExt cx="1076400" cy="2077200"/>
          </a:xfrm>
        </p:grpSpPr>
        <p:sp>
          <p:nvSpPr>
            <p:cNvPr id="39531" name="원호 3953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32" name="원호 3953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33" name="원호 3953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34" name="원호 3953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35" name="직선 연결선 3953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36" name="직선 연결선 3953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37" name="직선 연결선 3953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38" name="직선 연결선 3953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39" name="원호 3953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40" name="원호 3953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41" name="원호 3954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42" name="원호 3954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43" name="직선 연결선 3954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44" name="직선 연결선 3954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45" name="직선 연결선 3954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46" name="직선 연결선 3954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47" name="원호 3954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48" name="원호 3954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49" name="원호 3954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50" name="원호 3954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51" name="직선 연결선 3955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52" name="직선 연결선 3955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53" name="직선 연결선 3955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54" name="직선 연결선 3955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6" name="그룹 38855"/>
          <p:cNvGrpSpPr/>
          <p:nvPr/>
        </p:nvGrpSpPr>
        <p:grpSpPr>
          <a:xfrm>
            <a:off x="8453160" y="5350680"/>
            <a:ext cx="107640" cy="207720"/>
            <a:chOff x="7239600" y="3636000"/>
            <a:chExt cx="1076400" cy="2077200"/>
          </a:xfrm>
        </p:grpSpPr>
        <p:sp>
          <p:nvSpPr>
            <p:cNvPr id="39507" name="원호 3950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08" name="원호 3950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09" name="원호 3950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10" name="원호 3950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11" name="직선 연결선 3951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12" name="직선 연결선 395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13" name="직선 연결선 395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14" name="직선 연결선 395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15" name="원호 395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16" name="원호 395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17" name="원호 395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18" name="원호 395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19" name="직선 연결선 395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20" name="직선 연결선 395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21" name="직선 연결선 395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22" name="직선 연결선 395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523" name="원호 395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24" name="원호 395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25" name="원호 395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26" name="원호 395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27" name="직선 연결선 395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28" name="직선 연결선 395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29" name="직선 연결선 395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30" name="직선 연결선 395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7" name="그룹 38856"/>
          <p:cNvGrpSpPr/>
          <p:nvPr/>
        </p:nvGrpSpPr>
        <p:grpSpPr>
          <a:xfrm>
            <a:off x="7156800" y="5559480"/>
            <a:ext cx="107640" cy="207720"/>
            <a:chOff x="7239600" y="3636000"/>
            <a:chExt cx="1076400" cy="2077200"/>
          </a:xfrm>
        </p:grpSpPr>
        <p:sp>
          <p:nvSpPr>
            <p:cNvPr id="39483" name="원호 3948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84" name="원호 3948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85" name="원호 3948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86" name="원호 3948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87" name="직선 연결선 3948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88" name="직선 연결선 3948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89" name="직선 연결선 3948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90" name="직선 연결선 3948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91" name="원호 3949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92" name="원호 3949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93" name="원호 3949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94" name="원호 3949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95" name="직선 연결선 3949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96" name="직선 연결선 3949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97" name="직선 연결선 3949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98" name="직선 연결선 3949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99" name="원호 3949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00" name="원호 3949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01" name="원호 3950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502" name="원호 3950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503" name="직선 연결선 3950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04" name="직선 연결선 3950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05" name="직선 연결선 3950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506" name="직선 연결선 3950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8" name="그룹 38857"/>
          <p:cNvGrpSpPr/>
          <p:nvPr/>
        </p:nvGrpSpPr>
        <p:grpSpPr>
          <a:xfrm>
            <a:off x="7264800" y="5559480"/>
            <a:ext cx="107640" cy="207720"/>
            <a:chOff x="7239600" y="3636000"/>
            <a:chExt cx="1076400" cy="2077200"/>
          </a:xfrm>
        </p:grpSpPr>
        <p:sp>
          <p:nvSpPr>
            <p:cNvPr id="39459" name="원호 3945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60" name="원호 3945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61" name="원호 3946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62" name="원호 3946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63" name="직선 연결선 3946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64" name="직선 연결선 3946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65" name="직선 연결선 3946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66" name="직선 연결선 3946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67" name="원호 3946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68" name="원호 3946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69" name="원호 3946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70" name="원호 3946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71" name="직선 연결선 3947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72" name="직선 연결선 3947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73" name="직선 연결선 3947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74" name="직선 연결선 3947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75" name="원호 3947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76" name="원호 3947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77" name="원호 3947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78" name="원호 3947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79" name="직선 연결선 3947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80" name="직선 연결선 3947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81" name="직선 연결선 3948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82" name="직선 연결선 3948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59" name="그룹 38858"/>
          <p:cNvGrpSpPr/>
          <p:nvPr/>
        </p:nvGrpSpPr>
        <p:grpSpPr>
          <a:xfrm>
            <a:off x="7372800" y="5559480"/>
            <a:ext cx="107640" cy="207720"/>
            <a:chOff x="7239600" y="3636000"/>
            <a:chExt cx="1076400" cy="2077200"/>
          </a:xfrm>
        </p:grpSpPr>
        <p:sp>
          <p:nvSpPr>
            <p:cNvPr id="39435" name="원호 3943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36" name="원호 3943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37" name="원호 3943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38" name="원호 3943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39" name="직선 연결선 3943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40" name="직선 연결선 3943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41" name="직선 연결선 3944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42" name="직선 연결선 3944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43" name="원호 3944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44" name="원호 3944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45" name="원호 3944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46" name="원호 3944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47" name="직선 연결선 3944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48" name="직선 연결선 3944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49" name="직선 연결선 3944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50" name="직선 연결선 3944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51" name="원호 3945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52" name="원호 3945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53" name="원호 3945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54" name="원호 3945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55" name="직선 연결선 3945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56" name="직선 연결선 3945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57" name="직선 연결선 3945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58" name="직선 연결선 3945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0" name="그룹 38859"/>
          <p:cNvGrpSpPr/>
          <p:nvPr/>
        </p:nvGrpSpPr>
        <p:grpSpPr>
          <a:xfrm>
            <a:off x="7480800" y="5559480"/>
            <a:ext cx="107640" cy="207720"/>
            <a:chOff x="7239600" y="3636000"/>
            <a:chExt cx="1076400" cy="2077200"/>
          </a:xfrm>
        </p:grpSpPr>
        <p:sp>
          <p:nvSpPr>
            <p:cNvPr id="39411" name="원호 3941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12" name="원호 3941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13" name="원호 3941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14" name="원호 3941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15" name="직선 연결선 3941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16" name="직선 연결선 3941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17" name="직선 연결선 3941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18" name="직선 연결선 3941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19" name="원호 3941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20" name="원호 3941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21" name="원호 3942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22" name="원호 3942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23" name="직선 연결선 3942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24" name="직선 연결선 3942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25" name="직선 연결선 3942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26" name="직선 연결선 3942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27" name="원호 3942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28" name="원호 3942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29" name="원호 3942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30" name="원호 3942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31" name="직선 연결선 3943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32" name="직선 연결선 3943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33" name="직선 연결선 3943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34" name="직선 연결선 3943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1" name="그룹 38860"/>
          <p:cNvGrpSpPr/>
          <p:nvPr/>
        </p:nvGrpSpPr>
        <p:grpSpPr>
          <a:xfrm>
            <a:off x="7588800" y="5559480"/>
            <a:ext cx="107640" cy="207720"/>
            <a:chOff x="7239600" y="3636000"/>
            <a:chExt cx="1076400" cy="2077200"/>
          </a:xfrm>
        </p:grpSpPr>
        <p:sp>
          <p:nvSpPr>
            <p:cNvPr id="39387" name="원호 3938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88" name="원호 3938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89" name="원호 3938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90" name="원호 3938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91" name="직선 연결선 3939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92" name="직선 연결선 3939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93" name="직선 연결선 3939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94" name="직선 연결선 3939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95" name="원호 3939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96" name="원호 3939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97" name="원호 3939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98" name="원호 3939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99" name="직선 연결선 3939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00" name="직선 연결선 3939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01" name="직선 연결선 3940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02" name="직선 연결선 3940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403" name="원호 3940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04" name="원호 3940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05" name="원호 3940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406" name="원호 3940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407" name="직선 연결선 3940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08" name="직선 연결선 3940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09" name="직선 연결선 3940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410" name="직선 연결선 3940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2" name="그룹 38861"/>
          <p:cNvGrpSpPr/>
          <p:nvPr/>
        </p:nvGrpSpPr>
        <p:grpSpPr>
          <a:xfrm>
            <a:off x="7696800" y="5559480"/>
            <a:ext cx="107640" cy="207720"/>
            <a:chOff x="7239600" y="3636000"/>
            <a:chExt cx="1076400" cy="2077200"/>
          </a:xfrm>
        </p:grpSpPr>
        <p:sp>
          <p:nvSpPr>
            <p:cNvPr id="39363" name="원호 3936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64" name="원호 3936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65" name="원호 3936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66" name="원호 3936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67" name="직선 연결선 3936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68" name="직선 연결선 3936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69" name="직선 연결선 3936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70" name="직선 연결선 3936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71" name="원호 3937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72" name="원호 3937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73" name="원호 3937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74" name="원호 3937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75" name="직선 연결선 3937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76" name="직선 연결선 3937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77" name="직선 연결선 3937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78" name="직선 연결선 3937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79" name="원호 3937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80" name="원호 3937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81" name="원호 3938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82" name="원호 3938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83" name="직선 연결선 3938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84" name="직선 연결선 3938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85" name="직선 연결선 3938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86" name="직선 연결선 3938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3" name="그룹 38862"/>
          <p:cNvGrpSpPr/>
          <p:nvPr/>
        </p:nvGrpSpPr>
        <p:grpSpPr>
          <a:xfrm>
            <a:off x="7804800" y="5559480"/>
            <a:ext cx="107640" cy="207720"/>
            <a:chOff x="7239600" y="3636000"/>
            <a:chExt cx="1076400" cy="2077200"/>
          </a:xfrm>
        </p:grpSpPr>
        <p:sp>
          <p:nvSpPr>
            <p:cNvPr id="39339" name="원호 3933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40" name="원호 3933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41" name="원호 3934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42" name="원호 3934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43" name="직선 연결선 3934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44" name="직선 연결선 3934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45" name="직선 연결선 3934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46" name="직선 연결선 3934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47" name="원호 3934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48" name="원호 3934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49" name="원호 3934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50" name="원호 3934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51" name="직선 연결선 3935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52" name="직선 연결선 3935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53" name="직선 연결선 3935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54" name="직선 연결선 3935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55" name="원호 3935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56" name="원호 3935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57" name="원호 3935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58" name="원호 3935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59" name="직선 연결선 3935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60" name="직선 연결선 3935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61" name="직선 연결선 3936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62" name="직선 연결선 3936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4" name="그룹 38863"/>
          <p:cNvGrpSpPr/>
          <p:nvPr/>
        </p:nvGrpSpPr>
        <p:grpSpPr>
          <a:xfrm>
            <a:off x="7912800" y="5559480"/>
            <a:ext cx="107640" cy="207720"/>
            <a:chOff x="7239600" y="3636000"/>
            <a:chExt cx="1076400" cy="2077200"/>
          </a:xfrm>
        </p:grpSpPr>
        <p:sp>
          <p:nvSpPr>
            <p:cNvPr id="39315" name="원호 3931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16" name="원호 3931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17" name="원호 3931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18" name="원호 3931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19" name="직선 연결선 3931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20" name="직선 연결선 3931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21" name="직선 연결선 3932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22" name="직선 연결선 3932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23" name="원호 3932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24" name="원호 3932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25" name="원호 3932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26" name="원호 3932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27" name="직선 연결선 3932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28" name="직선 연결선 3932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29" name="직선 연결선 3932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30" name="직선 연결선 3932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31" name="원호 3933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32" name="원호 3933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33" name="원호 3933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34" name="원호 3933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35" name="직선 연결선 3933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36" name="직선 연결선 3933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37" name="직선 연결선 3933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38" name="직선 연결선 3933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5" name="그룹 38864"/>
          <p:cNvGrpSpPr/>
          <p:nvPr/>
        </p:nvGrpSpPr>
        <p:grpSpPr>
          <a:xfrm>
            <a:off x="8020800" y="5559480"/>
            <a:ext cx="107640" cy="207720"/>
            <a:chOff x="7239600" y="3636000"/>
            <a:chExt cx="1076400" cy="2077200"/>
          </a:xfrm>
        </p:grpSpPr>
        <p:sp>
          <p:nvSpPr>
            <p:cNvPr id="39291" name="원호 3929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92" name="원호 3929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93" name="원호 3929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94" name="원호 3929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95" name="직선 연결선 3929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96" name="직선 연결선 3929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97" name="직선 연결선 3929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98" name="직선 연결선 3929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99" name="원호 3929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00" name="원호 3929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01" name="원호 3930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02" name="원호 3930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03" name="직선 연결선 3930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04" name="직선 연결선 3930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05" name="직선 연결선 3930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06" name="직선 연결선 3930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307" name="원호 3930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08" name="원호 3930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09" name="원호 3930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310" name="원호 3930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311" name="직선 연결선 3931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12" name="직선 연결선 3931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13" name="직선 연결선 3931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314" name="직선 연결선 3931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6" name="그룹 38865"/>
          <p:cNvGrpSpPr/>
          <p:nvPr/>
        </p:nvGrpSpPr>
        <p:grpSpPr>
          <a:xfrm>
            <a:off x="8128800" y="5559480"/>
            <a:ext cx="107640" cy="207720"/>
            <a:chOff x="7239600" y="3636000"/>
            <a:chExt cx="1076400" cy="2077200"/>
          </a:xfrm>
        </p:grpSpPr>
        <p:sp>
          <p:nvSpPr>
            <p:cNvPr id="39267" name="원호 3926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68" name="원호 3926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69" name="원호 3926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70" name="원호 3926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71" name="직선 연결선 3927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72" name="직선 연결선 3927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73" name="직선 연결선 3927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74" name="직선 연결선 3927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75" name="원호 3927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76" name="원호 3927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77" name="원호 3927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78" name="원호 3927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79" name="직선 연결선 3927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80" name="직선 연결선 3927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81" name="직선 연결선 3928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82" name="직선 연결선 3928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83" name="원호 3928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84" name="원호 3928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85" name="원호 3928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86" name="원호 3928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87" name="직선 연결선 3928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88" name="직선 연결선 3928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89" name="직선 연결선 3928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90" name="직선 연결선 3928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7" name="그룹 38866"/>
          <p:cNvGrpSpPr/>
          <p:nvPr/>
        </p:nvGrpSpPr>
        <p:grpSpPr>
          <a:xfrm>
            <a:off x="8236800" y="5559480"/>
            <a:ext cx="107640" cy="207720"/>
            <a:chOff x="7239600" y="3636000"/>
            <a:chExt cx="1076400" cy="2077200"/>
          </a:xfrm>
        </p:grpSpPr>
        <p:sp>
          <p:nvSpPr>
            <p:cNvPr id="39243" name="원호 3924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44" name="원호 3924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45" name="원호 3924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46" name="원호 3924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47" name="직선 연결선 3924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48" name="직선 연결선 3924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49" name="직선 연결선 3924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50" name="직선 연결선 3924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51" name="원호 3925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52" name="원호 3925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53" name="원호 3925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54" name="원호 3925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55" name="직선 연결선 3925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56" name="직선 연결선 3925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57" name="직선 연결선 3925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58" name="직선 연결선 3925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59" name="원호 3925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60" name="원호 3925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61" name="원호 3926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62" name="원호 3926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63" name="직선 연결선 3926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64" name="직선 연결선 3926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65" name="직선 연결선 3926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66" name="직선 연결선 3926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8" name="그룹 38867"/>
          <p:cNvGrpSpPr/>
          <p:nvPr/>
        </p:nvGrpSpPr>
        <p:grpSpPr>
          <a:xfrm>
            <a:off x="8344800" y="5559480"/>
            <a:ext cx="107640" cy="207720"/>
            <a:chOff x="7239600" y="3636000"/>
            <a:chExt cx="1076400" cy="2077200"/>
          </a:xfrm>
        </p:grpSpPr>
        <p:sp>
          <p:nvSpPr>
            <p:cNvPr id="39219" name="원호 3921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20" name="원호 3921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21" name="원호 3922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22" name="원호 3922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23" name="직선 연결선 3922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24" name="직선 연결선 3922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25" name="직선 연결선 3922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26" name="직선 연결선 3922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27" name="원호 3922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28" name="원호 3922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29" name="원호 3922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30" name="원호 3922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31" name="직선 연결선 3923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32" name="직선 연결선 3923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33" name="직선 연결선 3923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34" name="직선 연결선 3923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35" name="원호 3923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36" name="원호 3923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37" name="원호 3923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38" name="원호 3923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39" name="직선 연결선 3923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40" name="직선 연결선 3923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41" name="직선 연결선 3924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42" name="직선 연결선 3924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69" name="그룹 38868"/>
          <p:cNvGrpSpPr/>
          <p:nvPr/>
        </p:nvGrpSpPr>
        <p:grpSpPr>
          <a:xfrm>
            <a:off x="8453160" y="5559480"/>
            <a:ext cx="107640" cy="207720"/>
            <a:chOff x="7239600" y="3636000"/>
            <a:chExt cx="1076400" cy="2077200"/>
          </a:xfrm>
        </p:grpSpPr>
        <p:sp>
          <p:nvSpPr>
            <p:cNvPr id="39195" name="원호 3919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96" name="원호 3919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97" name="원호 3919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98" name="원호 3919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99" name="직선 연결선 3919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00" name="직선 연결선 3919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01" name="직선 연결선 3920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02" name="직선 연결선 3920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03" name="원호 3920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04" name="원호 3920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05" name="원호 3920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06" name="원호 3920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07" name="직선 연결선 3920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08" name="직선 연결선 3920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09" name="직선 연결선 3920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10" name="직선 연결선 3920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211" name="원호 3921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12" name="원호 3921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13" name="원호 3921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214" name="원호 3921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215" name="직선 연결선 3921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16" name="직선 연결선 3921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17" name="직선 연결선 3921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218" name="직선 연결선 3921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0" name="그룹 38869"/>
          <p:cNvGrpSpPr/>
          <p:nvPr/>
        </p:nvGrpSpPr>
        <p:grpSpPr>
          <a:xfrm>
            <a:off x="7156800" y="5768280"/>
            <a:ext cx="107640" cy="207720"/>
            <a:chOff x="7239600" y="3636000"/>
            <a:chExt cx="1076400" cy="2077200"/>
          </a:xfrm>
        </p:grpSpPr>
        <p:sp>
          <p:nvSpPr>
            <p:cNvPr id="39171" name="원호 3917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72" name="원호 3917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73" name="원호 3917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74" name="원호 3917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75" name="직선 연결선 3917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76" name="직선 연결선 3917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77" name="직선 연결선 3917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78" name="직선 연결선 3917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79" name="원호 3917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80" name="원호 3917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81" name="원호 3918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82" name="원호 3918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83" name="직선 연결선 3918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84" name="직선 연결선 3918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85" name="직선 연결선 3918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86" name="직선 연결선 3918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87" name="원호 3918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88" name="원호 3918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89" name="원호 3918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90" name="원호 3918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91" name="직선 연결선 3919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92" name="직선 연결선 3919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93" name="직선 연결선 3919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94" name="직선 연결선 3919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1" name="그룹 38870"/>
          <p:cNvGrpSpPr/>
          <p:nvPr/>
        </p:nvGrpSpPr>
        <p:grpSpPr>
          <a:xfrm>
            <a:off x="7264800" y="5768280"/>
            <a:ext cx="107640" cy="207720"/>
            <a:chOff x="7239600" y="3636000"/>
            <a:chExt cx="1076400" cy="2077200"/>
          </a:xfrm>
        </p:grpSpPr>
        <p:sp>
          <p:nvSpPr>
            <p:cNvPr id="39147" name="원호 3914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48" name="원호 3914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49" name="원호 3914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50" name="원호 3914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51" name="직선 연결선 3915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52" name="직선 연결선 3915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53" name="직선 연결선 3915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54" name="직선 연결선 3915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55" name="원호 3915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56" name="원호 3915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57" name="원호 3915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58" name="원호 3915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59" name="직선 연결선 3915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60" name="직선 연결선 3915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61" name="직선 연결선 3916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62" name="직선 연결선 3916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63" name="원호 3916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64" name="원호 3916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65" name="원호 3916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66" name="원호 3916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67" name="직선 연결선 3916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68" name="직선 연결선 3916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69" name="직선 연결선 3916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70" name="직선 연결선 3916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2" name="그룹 38871"/>
          <p:cNvGrpSpPr/>
          <p:nvPr/>
        </p:nvGrpSpPr>
        <p:grpSpPr>
          <a:xfrm>
            <a:off x="7372800" y="5768280"/>
            <a:ext cx="107640" cy="207720"/>
            <a:chOff x="7239600" y="3636000"/>
            <a:chExt cx="1076400" cy="2077200"/>
          </a:xfrm>
        </p:grpSpPr>
        <p:sp>
          <p:nvSpPr>
            <p:cNvPr id="39123" name="원호 3912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24" name="원호 3912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25" name="원호 3912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26" name="원호 3912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27" name="직선 연결선 3912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28" name="직선 연결선 3912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29" name="직선 연결선 3912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30" name="직선 연결선 3912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31" name="원호 3913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32" name="원호 3913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33" name="원호 3913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34" name="원호 3913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35" name="직선 연결선 3913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36" name="직선 연결선 3913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37" name="직선 연결선 3913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38" name="직선 연결선 3913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39" name="원호 3913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40" name="원호 3913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41" name="원호 3914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42" name="원호 3914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43" name="직선 연결선 3914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44" name="직선 연결선 3914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45" name="직선 연결선 3914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46" name="직선 연결선 3914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3" name="그룹 38872"/>
          <p:cNvGrpSpPr/>
          <p:nvPr/>
        </p:nvGrpSpPr>
        <p:grpSpPr>
          <a:xfrm>
            <a:off x="7480800" y="5768280"/>
            <a:ext cx="107640" cy="207720"/>
            <a:chOff x="7239600" y="3636000"/>
            <a:chExt cx="1076400" cy="2077200"/>
          </a:xfrm>
        </p:grpSpPr>
        <p:sp>
          <p:nvSpPr>
            <p:cNvPr id="39099" name="원호 3909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00" name="원호 3909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01" name="원호 3910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02" name="원호 3910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03" name="직선 연결선 3910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04" name="직선 연결선 3910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05" name="직선 연결선 3910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06" name="직선 연결선 3910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07" name="원호 3910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08" name="원호 3910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09" name="원호 3910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10" name="원호 3910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11" name="직선 연결선 3911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12" name="직선 연결선 3911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13" name="직선 연결선 3911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14" name="직선 연결선 3911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115" name="원호 3911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16" name="원호 3911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17" name="원호 3911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118" name="원호 3911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119" name="직선 연결선 3911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20" name="직선 연결선 3911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21" name="직선 연결선 3912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122" name="직선 연결선 3912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4" name="그룹 38873"/>
          <p:cNvGrpSpPr/>
          <p:nvPr/>
        </p:nvGrpSpPr>
        <p:grpSpPr>
          <a:xfrm>
            <a:off x="7588800" y="5768280"/>
            <a:ext cx="107640" cy="207720"/>
            <a:chOff x="7239600" y="3636000"/>
            <a:chExt cx="1076400" cy="2077200"/>
          </a:xfrm>
        </p:grpSpPr>
        <p:sp>
          <p:nvSpPr>
            <p:cNvPr id="39075" name="원호 3907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76" name="원호 3907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77" name="원호 3907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78" name="원호 3907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79" name="직선 연결선 3907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80" name="직선 연결선 3907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81" name="직선 연결선 3908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82" name="직선 연결선 3908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83" name="원호 3908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84" name="원호 3908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85" name="원호 3908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86" name="원호 3908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87" name="직선 연결선 3908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88" name="직선 연결선 3908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89" name="직선 연결선 3908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90" name="직선 연결선 3908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91" name="원호 3909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92" name="원호 3909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93" name="원호 3909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94" name="원호 3909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95" name="직선 연결선 3909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96" name="직선 연결선 3909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97" name="직선 연결선 3909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98" name="직선 연결선 3909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5" name="그룹 38874"/>
          <p:cNvGrpSpPr/>
          <p:nvPr/>
        </p:nvGrpSpPr>
        <p:grpSpPr>
          <a:xfrm>
            <a:off x="7696800" y="5768280"/>
            <a:ext cx="107640" cy="207720"/>
            <a:chOff x="7239600" y="3636000"/>
            <a:chExt cx="1076400" cy="2077200"/>
          </a:xfrm>
        </p:grpSpPr>
        <p:sp>
          <p:nvSpPr>
            <p:cNvPr id="39051" name="원호 3905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52" name="원호 3905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53" name="원호 3905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54" name="원호 3905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55" name="직선 연결선 3905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56" name="직선 연결선 3905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57" name="직선 연결선 3905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58" name="직선 연결선 3905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59" name="원호 3905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60" name="원호 3905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61" name="원호 3906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62" name="원호 3906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63" name="직선 연결선 3906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64" name="직선 연결선 3906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65" name="직선 연결선 3906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66" name="직선 연결선 3906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67" name="원호 3906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68" name="원호 3906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69" name="원호 3906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70" name="원호 3906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71" name="직선 연결선 3907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72" name="직선 연결선 3907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73" name="직선 연결선 3907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74" name="직선 연결선 3907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6" name="그룹 38875"/>
          <p:cNvGrpSpPr/>
          <p:nvPr/>
        </p:nvGrpSpPr>
        <p:grpSpPr>
          <a:xfrm>
            <a:off x="7804800" y="5768280"/>
            <a:ext cx="107640" cy="207720"/>
            <a:chOff x="7239600" y="3636000"/>
            <a:chExt cx="1076400" cy="2077200"/>
          </a:xfrm>
        </p:grpSpPr>
        <p:sp>
          <p:nvSpPr>
            <p:cNvPr id="39027" name="원호 3902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28" name="원호 3902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29" name="원호 3902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30" name="원호 3902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31" name="직선 연결선 3903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32" name="직선 연결선 3903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33" name="직선 연결선 3903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34" name="직선 연결선 3903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35" name="원호 3903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36" name="원호 3903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37" name="원호 3903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38" name="원호 3903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39" name="직선 연결선 3903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40" name="직선 연결선 3903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41" name="직선 연결선 3904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42" name="직선 연결선 3904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43" name="원호 3904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44" name="원호 3904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45" name="원호 3904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46" name="원호 3904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47" name="직선 연결선 3904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48" name="직선 연결선 3904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49" name="직선 연결선 3904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50" name="직선 연결선 3904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7" name="그룹 38876"/>
          <p:cNvGrpSpPr/>
          <p:nvPr/>
        </p:nvGrpSpPr>
        <p:grpSpPr>
          <a:xfrm>
            <a:off x="7912800" y="5768280"/>
            <a:ext cx="107640" cy="207720"/>
            <a:chOff x="7239600" y="3636000"/>
            <a:chExt cx="1076400" cy="2077200"/>
          </a:xfrm>
        </p:grpSpPr>
        <p:sp>
          <p:nvSpPr>
            <p:cNvPr id="39003" name="원호 3900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04" name="원호 3900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05" name="원호 3900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06" name="원호 3900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07" name="직선 연결선 3900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08" name="직선 연결선 3900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09" name="직선 연결선 3900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10" name="직선 연결선 3900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11" name="원호 3901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12" name="원호 3901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13" name="원호 3901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14" name="원호 3901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15" name="직선 연결선 3901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16" name="직선 연결선 3901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17" name="직선 연결선 3901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18" name="직선 연결선 3901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019" name="원호 3901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20" name="원호 3901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21" name="원호 3902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022" name="원호 3902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9023" name="직선 연결선 3902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24" name="직선 연결선 3902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25" name="직선 연결선 3902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26" name="직선 연결선 3902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8" name="그룹 38877"/>
          <p:cNvGrpSpPr/>
          <p:nvPr/>
        </p:nvGrpSpPr>
        <p:grpSpPr>
          <a:xfrm>
            <a:off x="8020800" y="5768280"/>
            <a:ext cx="107640" cy="207720"/>
            <a:chOff x="7239600" y="3636000"/>
            <a:chExt cx="1076400" cy="2077200"/>
          </a:xfrm>
        </p:grpSpPr>
        <p:sp>
          <p:nvSpPr>
            <p:cNvPr id="38979" name="원호 38978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80" name="원호 38979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81" name="원호 38980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82" name="원호 38981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83" name="직선 연결선 38982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84" name="직선 연결선 38983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85" name="직선 연결선 38984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86" name="직선 연결선 38985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87" name="원호 38986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88" name="원호 38987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89" name="원호 38988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90" name="원호 38989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91" name="직선 연결선 38990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92" name="직선 연결선 38991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93" name="직선 연결선 38992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94" name="직선 연결선 38993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95" name="원호 38994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96" name="원호 38995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97" name="원호 38996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98" name="원호 38997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99" name="직선 연결선 38998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00" name="직선 연결선 38999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01" name="직선 연결선 39000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002" name="직선 연결선 39001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79" name="그룹 38878"/>
          <p:cNvGrpSpPr/>
          <p:nvPr/>
        </p:nvGrpSpPr>
        <p:grpSpPr>
          <a:xfrm>
            <a:off x="8128800" y="5768280"/>
            <a:ext cx="107640" cy="207720"/>
            <a:chOff x="7239600" y="3636000"/>
            <a:chExt cx="1076400" cy="2077200"/>
          </a:xfrm>
        </p:grpSpPr>
        <p:sp>
          <p:nvSpPr>
            <p:cNvPr id="38955" name="원호 38954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56" name="원호 38955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57" name="원호 38956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58" name="원호 38957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59" name="직선 연결선 38958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60" name="직선 연결선 38959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61" name="직선 연결선 38960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62" name="직선 연결선 38961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63" name="원호 38962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64" name="원호 38963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65" name="원호 38964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66" name="원호 38965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67" name="직선 연결선 38966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68" name="직선 연결선 38967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69" name="직선 연결선 38968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70" name="직선 연결선 38969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71" name="원호 38970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72" name="원호 38971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73" name="원호 38972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74" name="원호 38973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75" name="직선 연결선 38974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76" name="직선 연결선 38975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77" name="직선 연결선 38976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78" name="직선 연결선 38977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80" name="그룹 38879"/>
          <p:cNvGrpSpPr/>
          <p:nvPr/>
        </p:nvGrpSpPr>
        <p:grpSpPr>
          <a:xfrm>
            <a:off x="8236800" y="5768280"/>
            <a:ext cx="107640" cy="207720"/>
            <a:chOff x="7239600" y="3636000"/>
            <a:chExt cx="1076400" cy="2077200"/>
          </a:xfrm>
        </p:grpSpPr>
        <p:sp>
          <p:nvSpPr>
            <p:cNvPr id="38931" name="원호 38930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32" name="원호 38931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33" name="원호 38932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34" name="원호 38933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35" name="직선 연결선 38934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36" name="직선 연결선 38935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37" name="직선 연결선 38936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38" name="직선 연결선 38937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39" name="원호 38938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40" name="원호 38939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41" name="원호 38940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42" name="원호 38941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43" name="직선 연결선 38942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44" name="직선 연결선 38943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45" name="직선 연결선 38944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46" name="직선 연결선 38945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47" name="원호 38946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48" name="원호 38947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49" name="원호 38948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50" name="원호 38949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51" name="직선 연결선 38950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52" name="직선 연결선 38951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53" name="직선 연결선 38952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54" name="직선 연결선 38953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81" name="그룹 38880"/>
          <p:cNvGrpSpPr/>
          <p:nvPr/>
        </p:nvGrpSpPr>
        <p:grpSpPr>
          <a:xfrm>
            <a:off x="8344800" y="5768280"/>
            <a:ext cx="107640" cy="207720"/>
            <a:chOff x="7239600" y="3636000"/>
            <a:chExt cx="1076400" cy="2077200"/>
          </a:xfrm>
        </p:grpSpPr>
        <p:sp>
          <p:nvSpPr>
            <p:cNvPr id="38907" name="원호 38906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08" name="원호 38907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09" name="원호 38908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10" name="원호 38909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11" name="직선 연결선 38910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12" name="직선 연결선 38911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13" name="직선 연결선 38912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14" name="직선 연결선 38913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15" name="원호 38914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16" name="원호 38915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17" name="원호 38916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18" name="원호 38917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19" name="직선 연결선 38918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20" name="직선 연결선 38919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21" name="직선 연결선 38920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22" name="직선 연결선 38921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923" name="원호 38922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24" name="원호 38923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25" name="원호 38924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26" name="원호 38925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27" name="직선 연결선 38926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28" name="직선 연결선 38927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29" name="직선 연결선 38928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30" name="직선 연결선 38929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882" name="그룹 38881"/>
          <p:cNvGrpSpPr/>
          <p:nvPr/>
        </p:nvGrpSpPr>
        <p:grpSpPr>
          <a:xfrm>
            <a:off x="8453160" y="5768280"/>
            <a:ext cx="107640" cy="207720"/>
            <a:chOff x="7239600" y="3636000"/>
            <a:chExt cx="1076400" cy="2077200"/>
          </a:xfrm>
        </p:grpSpPr>
        <p:sp>
          <p:nvSpPr>
            <p:cNvPr id="38883" name="원호 38882"/>
            <p:cNvSpPr/>
            <p:nvPr/>
          </p:nvSpPr>
          <p:spPr bwMode="auto">
            <a:xfrm>
              <a:off x="7633354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84" name="원호 38883"/>
            <p:cNvSpPr/>
            <p:nvPr/>
          </p:nvSpPr>
          <p:spPr bwMode="auto">
            <a:xfrm rot="10800000">
              <a:off x="7490211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85" name="원호 38884"/>
            <p:cNvSpPr/>
            <p:nvPr/>
          </p:nvSpPr>
          <p:spPr bwMode="auto">
            <a:xfrm rot="5400000">
              <a:off x="7633354" y="5027508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86" name="원호 38885"/>
            <p:cNvSpPr/>
            <p:nvPr/>
          </p:nvSpPr>
          <p:spPr bwMode="auto">
            <a:xfrm rot="16200000">
              <a:off x="7490211" y="3885004"/>
              <a:ext cx="432000" cy="43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887" name="직선 연결선 38886"/>
            <p:cNvCxnSpPr/>
            <p:nvPr/>
          </p:nvCxnSpPr>
          <p:spPr bwMode="auto">
            <a:xfrm>
              <a:off x="7705001" y="3885004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88" name="직선 연결선 38887"/>
            <p:cNvCxnSpPr/>
            <p:nvPr/>
          </p:nvCxnSpPr>
          <p:spPr bwMode="auto">
            <a:xfrm>
              <a:off x="7705001" y="545950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89" name="직선 연결선 38888"/>
            <p:cNvCxnSpPr/>
            <p:nvPr/>
          </p:nvCxnSpPr>
          <p:spPr bwMode="auto">
            <a:xfrm>
              <a:off x="7490211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90" name="직선 연결선 38889"/>
            <p:cNvCxnSpPr/>
            <p:nvPr/>
          </p:nvCxnSpPr>
          <p:spPr bwMode="auto">
            <a:xfrm>
              <a:off x="8065354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891" name="원호 38890"/>
            <p:cNvSpPr/>
            <p:nvPr/>
          </p:nvSpPr>
          <p:spPr bwMode="auto">
            <a:xfrm>
              <a:off x="7452135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92" name="원호 38891"/>
            <p:cNvSpPr/>
            <p:nvPr/>
          </p:nvSpPr>
          <p:spPr bwMode="auto">
            <a:xfrm rot="10800000">
              <a:off x="7311382" y="4847479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93" name="원호 38892"/>
            <p:cNvSpPr/>
            <p:nvPr/>
          </p:nvSpPr>
          <p:spPr bwMode="auto">
            <a:xfrm rot="5400000">
              <a:off x="7450781" y="4849200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894" name="원호 38893"/>
            <p:cNvSpPr/>
            <p:nvPr/>
          </p:nvSpPr>
          <p:spPr bwMode="auto">
            <a:xfrm rot="16200000">
              <a:off x="7311600" y="3706488"/>
              <a:ext cx="792000" cy="792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895" name="직선 연결선 38894"/>
            <p:cNvCxnSpPr/>
            <p:nvPr/>
          </p:nvCxnSpPr>
          <p:spPr bwMode="auto">
            <a:xfrm>
              <a:off x="7705001" y="37064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96" name="직선 연결선 38895"/>
            <p:cNvCxnSpPr/>
            <p:nvPr/>
          </p:nvCxnSpPr>
          <p:spPr bwMode="auto">
            <a:xfrm>
              <a:off x="7705001" y="5639688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97" name="직선 연결선 38896"/>
            <p:cNvCxnSpPr/>
            <p:nvPr/>
          </p:nvCxnSpPr>
          <p:spPr bwMode="auto">
            <a:xfrm>
              <a:off x="7311600" y="4101003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98" name="직선 연결선 38897"/>
            <p:cNvCxnSpPr/>
            <p:nvPr/>
          </p:nvCxnSpPr>
          <p:spPr bwMode="auto">
            <a:xfrm>
              <a:off x="8244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8899" name="원호 38898"/>
            <p:cNvSpPr/>
            <p:nvPr/>
          </p:nvSpPr>
          <p:spPr bwMode="auto">
            <a:xfrm>
              <a:off x="73728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00" name="원호 38899"/>
            <p:cNvSpPr/>
            <p:nvPr/>
          </p:nvSpPr>
          <p:spPr bwMode="auto">
            <a:xfrm rot="10800000">
              <a:off x="72396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01" name="원호 38900"/>
            <p:cNvSpPr/>
            <p:nvPr/>
          </p:nvSpPr>
          <p:spPr bwMode="auto">
            <a:xfrm rot="5400000">
              <a:off x="7380000" y="47772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8902" name="원호 38901"/>
            <p:cNvSpPr/>
            <p:nvPr/>
          </p:nvSpPr>
          <p:spPr bwMode="auto">
            <a:xfrm rot="16200000">
              <a:off x="7239600" y="3636000"/>
              <a:ext cx="936000" cy="936000"/>
            </a:xfrm>
            <a:prstGeom prst="arc">
              <a:avLst/>
            </a:prstGeom>
            <a:noFill/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ko-KR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8903" name="직선 연결선 38902"/>
            <p:cNvCxnSpPr/>
            <p:nvPr/>
          </p:nvCxnSpPr>
          <p:spPr bwMode="auto">
            <a:xfrm>
              <a:off x="7705001" y="36360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04" name="직선 연결선 38903"/>
            <p:cNvCxnSpPr/>
            <p:nvPr/>
          </p:nvCxnSpPr>
          <p:spPr bwMode="auto">
            <a:xfrm>
              <a:off x="7705001" y="5713200"/>
              <a:ext cx="144000" cy="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05" name="직선 연결선 38904"/>
            <p:cNvCxnSpPr/>
            <p:nvPr/>
          </p:nvCxnSpPr>
          <p:spPr bwMode="auto">
            <a:xfrm>
              <a:off x="72396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906" name="직선 연결선 38905"/>
            <p:cNvCxnSpPr/>
            <p:nvPr/>
          </p:nvCxnSpPr>
          <p:spPr bwMode="auto">
            <a:xfrm>
              <a:off x="8316000" y="4101004"/>
              <a:ext cx="0" cy="1152000"/>
            </a:xfrm>
            <a:prstGeom prst="line">
              <a:avLst/>
            </a:prstGeom>
            <a:solidFill>
              <a:schemeClr val="accent1"/>
            </a:solidFill>
            <a:ln w="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788040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2"/>
          <p:cNvSpPr>
            <a:spLocks noGrp="1"/>
          </p:cNvSpPr>
          <p:nvPr>
            <p:ph type="title"/>
          </p:nvPr>
        </p:nvSpPr>
        <p:spPr>
          <a:xfrm>
            <a:off x="142876" y="-27383"/>
            <a:ext cx="8749603" cy="841848"/>
          </a:xfrm>
        </p:spPr>
        <p:txBody>
          <a:bodyPr/>
          <a:lstStyle/>
          <a:p>
            <a:r>
              <a:rPr lang="en-US" altLang="ko-KR" sz="3200" dirty="0" smtClean="0">
                <a:solidFill>
                  <a:schemeClr val="tx1"/>
                </a:solidFill>
              </a:rPr>
              <a:t> KSTAR In-vessel Control Coil System (3-D) </a:t>
            </a:r>
            <a:endParaRPr lang="ko-KR" altLang="en-US" sz="3200" dirty="0">
              <a:solidFill>
                <a:schemeClr val="tx1"/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142877" y="836712"/>
            <a:ext cx="888224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Wingdings" pitchFamily="2" charset="2"/>
              <a:buChar char="§"/>
            </a:pPr>
            <a:r>
              <a:rPr lang="en-US" altLang="ko-KR" b="1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Modular 3D field coils (3 </a:t>
            </a:r>
            <a:r>
              <a:rPr lang="en-US" altLang="ko-KR" b="1" dirty="0" err="1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poloidal</a:t>
            </a:r>
            <a:r>
              <a:rPr lang="en-US" altLang="ko-KR" b="1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 x 4 </a:t>
            </a:r>
            <a:r>
              <a:rPr lang="en-US" altLang="ko-KR" b="1" dirty="0" err="1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toroidal</a:t>
            </a:r>
            <a:r>
              <a:rPr lang="en-US" altLang="ko-KR" b="1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)</a:t>
            </a:r>
          </a:p>
          <a:p>
            <a:pPr marL="712788" indent="-261938" algn="l">
              <a:buFontTx/>
              <a:buChar char="-"/>
            </a:pPr>
            <a:r>
              <a:rPr lang="en-US" altLang="ko-KR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all internal and segmented with saddle loop configurations</a:t>
            </a:r>
          </a:p>
          <a:p>
            <a:pPr marL="712788" indent="-261938" algn="l">
              <a:buFontTx/>
              <a:buChar char="-"/>
            </a:pPr>
            <a:r>
              <a:rPr lang="en-US" altLang="ko-KR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8 conductors in  each coil</a:t>
            </a:r>
          </a:p>
          <a:p>
            <a:pPr marL="712788" indent="-261938" algn="l">
              <a:buFontTx/>
              <a:buChar char="-"/>
            </a:pPr>
            <a:r>
              <a:rPr lang="en-US" altLang="ko-KR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Control capability : vertical control, radial control, error correction, RMP, RWM</a:t>
            </a:r>
          </a:p>
          <a:p>
            <a:pPr marL="285750" indent="-285750" algn="l">
              <a:buFont typeface="Wingdings" pitchFamily="2" charset="2"/>
              <a:buChar char="§"/>
            </a:pPr>
            <a:r>
              <a:rPr lang="en-US" altLang="ko-KR" b="1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Wide spectra of Resonance Magnetic Perturbations (RMP) are possible</a:t>
            </a:r>
          </a:p>
          <a:p>
            <a:pPr marL="717550" indent="-266700" algn="l">
              <a:buFontTx/>
              <a:buChar char="-"/>
            </a:pPr>
            <a:r>
              <a:rPr lang="en-US" altLang="ko-KR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n=1 RMP (phase angles : </a:t>
            </a:r>
            <a:r>
              <a:rPr lang="en-US" altLang="ko-KR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pitchFamily="34" charset="0"/>
              </a:rPr>
              <a:t>+90</a:t>
            </a:r>
            <a:r>
              <a:rPr lang="en-US" altLang="ko-KR" dirty="0" smtClean="0">
                <a:latin typeface="맑은 고딕" pitchFamily="50" charset="-127"/>
                <a:ea typeface="맑은 고딕" pitchFamily="50" charset="-127"/>
                <a:cs typeface="Arial" pitchFamily="34" charset="0"/>
              </a:rPr>
              <a:t>, -90, 180, 0) and n=2 RMP (even or odd parity)</a:t>
            </a:r>
          </a:p>
        </p:txBody>
      </p:sp>
      <p:pic>
        <p:nvPicPr>
          <p:cNvPr id="129" name="Picture 7" descr="icc_for_insert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2876" y="2996953"/>
            <a:ext cx="3309926" cy="2643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859" descr="D:\KSTAR\3단계\In-Vessel Component\IVCC\DWG files\ivcc20020913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46718" y="5386537"/>
            <a:ext cx="937420" cy="9085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TextBox 28"/>
          <p:cNvSpPr txBox="1"/>
          <p:nvPr/>
        </p:nvSpPr>
        <p:spPr>
          <a:xfrm>
            <a:off x="179511" y="6145560"/>
            <a:ext cx="3425939" cy="30777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wrap="none">
            <a:spAutoFit/>
          </a:bodyPr>
          <a:lstStyle/>
          <a:p>
            <a:pPr algn="ctr" latinLnBrk="0">
              <a:defRPr/>
            </a:pPr>
            <a:r>
              <a:rPr lang="en-US" altLang="ko-KR" sz="1400" b="1" kern="0" dirty="0" smtClean="0">
                <a:solidFill>
                  <a:sysClr val="windowText" lastClr="000000"/>
                </a:solidFill>
                <a:latin typeface="Arial" pitchFamily="34" charset="0"/>
                <a:ea typeface="맑은 고딕"/>
                <a:cs typeface="Arial" pitchFamily="34" charset="0"/>
              </a:rPr>
              <a:t>Schematics of IVCC and its conductor</a:t>
            </a:r>
            <a:endParaRPr lang="ko-KR" altLang="en-US" sz="1400" b="1" kern="0" dirty="0">
              <a:solidFill>
                <a:sysClr val="windowText" lastClr="000000"/>
              </a:solidFill>
              <a:latin typeface="Arial" pitchFamily="34" charset="0"/>
              <a:ea typeface="맑은 고딕"/>
              <a:cs typeface="Arial" pitchFamily="34" charset="0"/>
            </a:endParaRPr>
          </a:p>
        </p:txBody>
      </p:sp>
      <p:grpSp>
        <p:nvGrpSpPr>
          <p:cNvPr id="30" name="그룹 166"/>
          <p:cNvGrpSpPr/>
          <p:nvPr/>
        </p:nvGrpSpPr>
        <p:grpSpPr>
          <a:xfrm>
            <a:off x="3592418" y="3140968"/>
            <a:ext cx="2663431" cy="1728192"/>
            <a:chOff x="344488" y="2924944"/>
            <a:chExt cx="2663431" cy="1728192"/>
          </a:xfrm>
        </p:grpSpPr>
        <p:grpSp>
          <p:nvGrpSpPr>
            <p:cNvPr id="31" name="그룹 106"/>
            <p:cNvGrpSpPr/>
            <p:nvPr/>
          </p:nvGrpSpPr>
          <p:grpSpPr>
            <a:xfrm>
              <a:off x="344488" y="2924944"/>
              <a:ext cx="2663431" cy="1728192"/>
              <a:chOff x="272480" y="1340768"/>
              <a:chExt cx="2663431" cy="1728192"/>
            </a:xfrm>
          </p:grpSpPr>
          <p:sp>
            <p:nvSpPr>
              <p:cNvPr id="34" name="TextBox 33"/>
              <p:cNvSpPr txBox="1"/>
              <p:nvPr/>
            </p:nvSpPr>
            <p:spPr>
              <a:xfrm>
                <a:off x="2421112" y="1712310"/>
                <a:ext cx="470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top</a:t>
                </a:r>
                <a:endParaRPr kumimoji="0" lang="ko-K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2421026" y="2076433"/>
                <a:ext cx="51488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mid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2421026" y="2457547"/>
                <a:ext cx="470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bot</a:t>
                </a:r>
                <a:endParaRPr kumimoji="0" lang="ko-K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>
                <a:off x="525728" y="1685827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1010989" y="1685827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>
                <a:off x="1496250" y="1685827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>
                <a:off x="1981511" y="1685827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>
                <a:off x="525728" y="2452058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>
                <a:off x="1010989" y="2452058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>
                <a:off x="1496250" y="2452058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>
                <a:off x="1981511" y="2452058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525728" y="2068943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6" name="직사각형 45"/>
              <p:cNvSpPr/>
              <p:nvPr/>
            </p:nvSpPr>
            <p:spPr>
              <a:xfrm>
                <a:off x="1010989" y="2068943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7" name="직사각형 46"/>
              <p:cNvSpPr/>
              <p:nvPr/>
            </p:nvSpPr>
            <p:spPr>
              <a:xfrm>
                <a:off x="1496250" y="2068943"/>
                <a:ext cx="431343" cy="32838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+</a:t>
                </a:r>
                <a:endParaRPr kumimoji="0" lang="ko-KR" alt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8" name="직사각형 47"/>
              <p:cNvSpPr/>
              <p:nvPr/>
            </p:nvSpPr>
            <p:spPr>
              <a:xfrm>
                <a:off x="1981511" y="2068943"/>
                <a:ext cx="431343" cy="328385"/>
              </a:xfrm>
              <a:prstGeom prst="rect">
                <a:avLst/>
              </a:prstGeom>
              <a:noFill/>
              <a:ln w="25400" cap="flat" cmpd="sng" algn="ctr">
                <a:solidFill>
                  <a:srgbClr val="4F81BD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Arial Unicode MS" pitchFamily="50" charset="-127"/>
                    <a:ea typeface="Arial Unicode MS" pitchFamily="50" charset="-127"/>
                    <a:cs typeface="Arial Unicode MS" pitchFamily="50" charset="-127"/>
                  </a:rPr>
                  <a:t>-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373165" y="2699628"/>
                <a:ext cx="30489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18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sym typeface="Symbol"/>
                  </a:rPr>
                  <a:t></a:t>
                </a:r>
                <a:endParaRPr kumimoji="0" lang="ko-KR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50" name="직선 화살표 연결선 49"/>
              <p:cNvCxnSpPr/>
              <p:nvPr/>
            </p:nvCxnSpPr>
            <p:spPr>
              <a:xfrm>
                <a:off x="552722" y="2894477"/>
                <a:ext cx="1844432" cy="134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tailEnd type="triangle" w="lg" len="lg"/>
              </a:ln>
              <a:effectLst/>
            </p:spPr>
          </p:cxnSp>
          <p:cxnSp>
            <p:nvCxnSpPr>
              <p:cNvPr id="51" name="직선 화살표 연결선 50"/>
              <p:cNvCxnSpPr/>
              <p:nvPr/>
            </p:nvCxnSpPr>
            <p:spPr>
              <a:xfrm rot="5400000">
                <a:off x="-124569" y="2274022"/>
                <a:ext cx="1106330" cy="1303"/>
              </a:xfrm>
              <a:prstGeom prst="straightConnector1">
                <a:avLst/>
              </a:prstGeom>
              <a:noFill/>
              <a:ln w="25400" cap="flat" cmpd="sng" algn="ctr">
                <a:solidFill>
                  <a:srgbClr val="00B050"/>
                </a:solidFill>
                <a:prstDash val="solid"/>
                <a:tailEnd type="triangle" w="lg" len="lg"/>
              </a:ln>
              <a:effectLst/>
            </p:spPr>
          </p:cxnSp>
          <p:sp>
            <p:nvSpPr>
              <p:cNvPr id="52" name="TextBox 51"/>
              <p:cNvSpPr txBox="1"/>
              <p:nvPr/>
            </p:nvSpPr>
            <p:spPr>
              <a:xfrm>
                <a:off x="272480" y="1401027"/>
                <a:ext cx="30489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ko-KR" altLang="en-US" sz="18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B050"/>
                    </a:solidFill>
                    <a:effectLst/>
                    <a:uLnTx/>
                    <a:uFillTx/>
                    <a:sym typeface="Symbol"/>
                  </a:rPr>
                  <a:t></a:t>
                </a:r>
                <a:endParaRPr kumimoji="0" lang="ko-KR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733293" y="1340768"/>
                <a:ext cx="14366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sym typeface="Symbol"/>
                  </a:rPr>
                  <a:t>n=1, +90 phase</a:t>
                </a:r>
                <a:endParaRPr kumimoji="0" lang="ko-KR" altLang="en-US" sz="1600" i="0" u="none" strike="noStrike" kern="0" cap="none" spc="0" normalizeH="0" baseline="-2500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32" name="직선 화살표 연결선 31"/>
            <p:cNvCxnSpPr>
              <a:endCxn id="44" idx="2"/>
            </p:cNvCxnSpPr>
            <p:nvPr/>
          </p:nvCxnSpPr>
          <p:spPr>
            <a:xfrm>
              <a:off x="738158" y="3214686"/>
              <a:ext cx="1531033" cy="1149933"/>
            </a:xfrm>
            <a:prstGeom prst="straightConnector1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headEnd type="triangle" w="lg" len="lg"/>
              <a:tailEnd type="none" w="lg" len="lg"/>
            </a:ln>
            <a:effectLst/>
          </p:spPr>
        </p:cxnSp>
        <p:sp>
          <p:nvSpPr>
            <p:cNvPr id="33" name="TextBox 32"/>
            <p:cNvSpPr txBox="1"/>
            <p:nvPr/>
          </p:nvSpPr>
          <p:spPr>
            <a:xfrm>
              <a:off x="1435920" y="3460938"/>
              <a:ext cx="4539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sym typeface="Symbol"/>
                </a:rPr>
                <a:t>B</a:t>
              </a:r>
              <a:r>
                <a:rPr kumimoji="0" lang="en-US" altLang="ko-KR" sz="2000" b="1" i="0" u="none" strike="noStrike" kern="0" cap="none" spc="0" normalizeH="0" baseline="-25000" noProof="0" dirty="0" smtClean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sym typeface="Symbol"/>
                </a:rPr>
                <a:t>P</a:t>
              </a:r>
              <a:endParaRPr kumimoji="0" lang="ko-KR" altLang="en-US" sz="2000" b="1" i="0" u="none" strike="noStrike" kern="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4" name="그룹 186"/>
          <p:cNvGrpSpPr/>
          <p:nvPr/>
        </p:nvGrpSpPr>
        <p:grpSpPr>
          <a:xfrm>
            <a:off x="6654842" y="4942310"/>
            <a:ext cx="2410183" cy="1455333"/>
            <a:chOff x="7007313" y="3831055"/>
            <a:chExt cx="2410183" cy="1455333"/>
          </a:xfrm>
        </p:grpSpPr>
        <p:sp>
          <p:nvSpPr>
            <p:cNvPr id="55" name="TextBox 54"/>
            <p:cNvSpPr txBox="1"/>
            <p:nvPr/>
          </p:nvSpPr>
          <p:spPr>
            <a:xfrm>
              <a:off x="8902697" y="4202597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top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8902611" y="4566720"/>
              <a:ext cx="5148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mid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8902611" y="4947834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bot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7007313" y="4176114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7492574" y="4176114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7977835" y="4176114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8463096" y="4176114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7007313" y="4942345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7492574" y="4942345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7977835" y="4942345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5" name="직사각형 64"/>
            <p:cNvSpPr/>
            <p:nvPr/>
          </p:nvSpPr>
          <p:spPr>
            <a:xfrm>
              <a:off x="8463096" y="4942345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6" name="직사각형 65"/>
            <p:cNvSpPr/>
            <p:nvPr/>
          </p:nvSpPr>
          <p:spPr>
            <a:xfrm>
              <a:off x="7007313" y="4559230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7" name="직사각형 66"/>
            <p:cNvSpPr/>
            <p:nvPr/>
          </p:nvSpPr>
          <p:spPr>
            <a:xfrm>
              <a:off x="7492574" y="4559230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7977835" y="4559230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8463096" y="4559230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213275" y="3831055"/>
              <a:ext cx="130035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sym typeface="Symbol"/>
                </a:rPr>
                <a:t>n=2,  odd parity</a:t>
              </a:r>
              <a:endParaRPr kumimoji="0" lang="ko-KR" altLang="en-US" sz="1400" i="0" u="none" strike="noStrike" kern="0" cap="none" spc="0" normalizeH="0" baseline="-25000" noProof="0" dirty="0">
                <a:ln>
                  <a:noFill/>
                </a:ln>
                <a:effectLst/>
                <a:uLnTx/>
                <a:uFillTx/>
              </a:endParaRPr>
            </a:p>
          </p:txBody>
        </p:sp>
      </p:grpSp>
      <p:grpSp>
        <p:nvGrpSpPr>
          <p:cNvPr id="71" name="그룹 185"/>
          <p:cNvGrpSpPr/>
          <p:nvPr/>
        </p:nvGrpSpPr>
        <p:grpSpPr>
          <a:xfrm>
            <a:off x="6654842" y="3212977"/>
            <a:ext cx="2410183" cy="1455333"/>
            <a:chOff x="7007313" y="1957707"/>
            <a:chExt cx="2410183" cy="1455333"/>
          </a:xfrm>
        </p:grpSpPr>
        <p:sp>
          <p:nvSpPr>
            <p:cNvPr id="72" name="TextBox 71"/>
            <p:cNvSpPr txBox="1"/>
            <p:nvPr/>
          </p:nvSpPr>
          <p:spPr>
            <a:xfrm>
              <a:off x="8902697" y="2329249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top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902611" y="2693372"/>
              <a:ext cx="5148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mid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902611" y="3074486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bot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7007313" y="2302766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7492574" y="2302766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7" name="직사각형 76"/>
            <p:cNvSpPr/>
            <p:nvPr/>
          </p:nvSpPr>
          <p:spPr>
            <a:xfrm>
              <a:off x="7977835" y="2302766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8463096" y="2302766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79" name="직사각형 78"/>
            <p:cNvSpPr/>
            <p:nvPr/>
          </p:nvSpPr>
          <p:spPr>
            <a:xfrm>
              <a:off x="7007313" y="3068997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0" name="직사각형 79"/>
            <p:cNvSpPr/>
            <p:nvPr/>
          </p:nvSpPr>
          <p:spPr>
            <a:xfrm>
              <a:off x="7492574" y="3068997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7977835" y="3068997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2" name="직사각형 81"/>
            <p:cNvSpPr/>
            <p:nvPr/>
          </p:nvSpPr>
          <p:spPr>
            <a:xfrm>
              <a:off x="8463096" y="3068997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7007313" y="2685882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4" name="직사각형 83"/>
            <p:cNvSpPr/>
            <p:nvPr/>
          </p:nvSpPr>
          <p:spPr>
            <a:xfrm>
              <a:off x="7492574" y="2685882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7977835" y="2685882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6" name="직사각형 85"/>
            <p:cNvSpPr/>
            <p:nvPr/>
          </p:nvSpPr>
          <p:spPr>
            <a:xfrm>
              <a:off x="8463096" y="2685882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7208466" y="1957707"/>
              <a:ext cx="13789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sym typeface="Symbol"/>
                </a:rPr>
                <a:t>n=2,  even parity</a:t>
              </a:r>
              <a:endParaRPr kumimoji="0" lang="ko-KR" altLang="en-US" sz="1400" i="0" u="none" strike="noStrike" kern="0" cap="none" spc="0" normalizeH="0" baseline="-25000" noProof="0" dirty="0">
                <a:ln>
                  <a:noFill/>
                </a:ln>
                <a:effectLst/>
                <a:uLnTx/>
                <a:uFillTx/>
              </a:endParaRPr>
            </a:p>
          </p:txBody>
        </p:sp>
        <p:sp>
          <p:nvSpPr>
            <p:cNvPr id="88" name="직사각형 87"/>
            <p:cNvSpPr/>
            <p:nvPr/>
          </p:nvSpPr>
          <p:spPr>
            <a:xfrm>
              <a:off x="7977835" y="2300936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</p:grpSp>
      <p:grpSp>
        <p:nvGrpSpPr>
          <p:cNvPr id="89" name="그룹 126"/>
          <p:cNvGrpSpPr/>
          <p:nvPr/>
        </p:nvGrpSpPr>
        <p:grpSpPr>
          <a:xfrm>
            <a:off x="3846530" y="4869162"/>
            <a:ext cx="2410183" cy="1455333"/>
            <a:chOff x="3152800" y="1340768"/>
            <a:chExt cx="2410183" cy="1455333"/>
          </a:xfrm>
        </p:grpSpPr>
        <p:sp>
          <p:nvSpPr>
            <p:cNvPr id="90" name="TextBox 89"/>
            <p:cNvSpPr txBox="1"/>
            <p:nvPr/>
          </p:nvSpPr>
          <p:spPr>
            <a:xfrm>
              <a:off x="5048184" y="1712310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top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5048098" y="2076433"/>
              <a:ext cx="5148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mid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5048098" y="2457547"/>
              <a:ext cx="4700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err="1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bot</a:t>
              </a:r>
              <a:endParaRPr kumimoji="0" lang="ko-KR" altLang="en-US" sz="16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09" name="직사각형 108"/>
            <p:cNvSpPr/>
            <p:nvPr/>
          </p:nvSpPr>
          <p:spPr>
            <a:xfrm>
              <a:off x="3152800" y="1685827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0" name="직사각형 109"/>
            <p:cNvSpPr/>
            <p:nvPr/>
          </p:nvSpPr>
          <p:spPr>
            <a:xfrm>
              <a:off x="3638061" y="1685827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1" name="직사각형 110"/>
            <p:cNvSpPr/>
            <p:nvPr/>
          </p:nvSpPr>
          <p:spPr>
            <a:xfrm>
              <a:off x="4123322" y="1685827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2" name="직사각형 111"/>
            <p:cNvSpPr/>
            <p:nvPr/>
          </p:nvSpPr>
          <p:spPr>
            <a:xfrm>
              <a:off x="4608583" y="1685827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3" name="직사각형 112"/>
            <p:cNvSpPr/>
            <p:nvPr/>
          </p:nvSpPr>
          <p:spPr>
            <a:xfrm>
              <a:off x="3152800" y="2452058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4" name="직사각형 113"/>
            <p:cNvSpPr/>
            <p:nvPr/>
          </p:nvSpPr>
          <p:spPr>
            <a:xfrm>
              <a:off x="3638061" y="2452058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5" name="직사각형 114"/>
            <p:cNvSpPr/>
            <p:nvPr/>
          </p:nvSpPr>
          <p:spPr>
            <a:xfrm>
              <a:off x="4123322" y="2452058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6" name="직사각형 115"/>
            <p:cNvSpPr/>
            <p:nvPr/>
          </p:nvSpPr>
          <p:spPr>
            <a:xfrm>
              <a:off x="4608583" y="2452058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7" name="직사각형 116"/>
            <p:cNvSpPr/>
            <p:nvPr/>
          </p:nvSpPr>
          <p:spPr>
            <a:xfrm>
              <a:off x="3152800" y="2068943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8" name="직사각형 117"/>
            <p:cNvSpPr/>
            <p:nvPr/>
          </p:nvSpPr>
          <p:spPr>
            <a:xfrm>
              <a:off x="3638061" y="2068943"/>
              <a:ext cx="431343" cy="328385"/>
            </a:xfrm>
            <a:prstGeom prst="rect">
              <a:avLst/>
            </a:prstGeom>
            <a:solidFill>
              <a:srgbClr val="4BACC6">
                <a:lumMod val="40000"/>
                <a:lumOff val="60000"/>
              </a:srgbClr>
            </a:solidFill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+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4123322" y="2068943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20" name="직사각형 119"/>
            <p:cNvSpPr/>
            <p:nvPr/>
          </p:nvSpPr>
          <p:spPr>
            <a:xfrm>
              <a:off x="4608583" y="2068943"/>
              <a:ext cx="431343" cy="328385"/>
            </a:xfrm>
            <a:prstGeom prst="rect">
              <a:avLst/>
            </a:prstGeom>
            <a:noFill/>
            <a:ln w="25400" cap="flat" cmpd="sng" algn="ctr">
              <a:solidFill>
                <a:srgbClr val="4F81BD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 Unicode MS" pitchFamily="50" charset="-127"/>
                  <a:ea typeface="Arial Unicode MS" pitchFamily="50" charset="-127"/>
                  <a:cs typeface="Arial Unicode MS" pitchFamily="50" charset="-127"/>
                </a:rPr>
                <a:t>-</a:t>
              </a:r>
              <a:endParaRPr kumimoji="0" lang="ko-KR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 Unicode MS" pitchFamily="50" charset="-127"/>
                <a:ea typeface="Arial Unicode MS" pitchFamily="50" charset="-127"/>
                <a:cs typeface="Arial Unicode MS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335519" y="1340768"/>
              <a:ext cx="12202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sym typeface="Symbol"/>
                </a:rPr>
                <a:t>n=1, 0 phase</a:t>
              </a:r>
              <a:endParaRPr kumimoji="0" lang="ko-KR" altLang="en-US" sz="1600" i="0" u="none" strike="noStrike" kern="0" cap="none" spc="0" normalizeH="0" baseline="-2500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706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3200" dirty="0" smtClean="0"/>
              <a:t>Magnetic Field &amp; Stress</a:t>
            </a:r>
            <a:r>
              <a:rPr lang="en-US" altLang="ko-KR" sz="3200" dirty="0"/>
              <a:t> of </a:t>
            </a:r>
            <a:r>
              <a:rPr lang="en-US" altLang="ko-KR" sz="3200" dirty="0" smtClean="0"/>
              <a:t>SUCCEX Magnets</a:t>
            </a:r>
          </a:p>
        </p:txBody>
      </p:sp>
      <p:pic>
        <p:nvPicPr>
          <p:cNvPr id="4" name="Picture 9" descr="그림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73024" y="1412776"/>
            <a:ext cx="9217024" cy="3837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827668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Stability Analysis of SUCCEX Magnets</a:t>
            </a:r>
          </a:p>
        </p:txBody>
      </p:sp>
      <p:pic>
        <p:nvPicPr>
          <p:cNvPr id="5" name="Picture 12" descr="그림4a"/>
          <p:cNvPicPr>
            <a:picLocks noChangeAspect="1" noChangeArrowheads="1"/>
          </p:cNvPicPr>
          <p:nvPr/>
        </p:nvPicPr>
        <p:blipFill>
          <a:blip r:embed="rId3" cstate="print"/>
          <a:srcRect l="2881" r="10371"/>
          <a:stretch>
            <a:fillRect/>
          </a:stretch>
        </p:blipFill>
        <p:spPr bwMode="auto">
          <a:xfrm>
            <a:off x="271212" y="1469908"/>
            <a:ext cx="4197037" cy="338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13" descr="그림4b"/>
          <p:cNvPicPr>
            <a:picLocks noChangeAspect="1" noChangeArrowheads="1"/>
          </p:cNvPicPr>
          <p:nvPr/>
        </p:nvPicPr>
        <p:blipFill>
          <a:blip r:embed="rId4" cstate="print"/>
          <a:srcRect l="2881" r="10371"/>
          <a:stretch>
            <a:fillRect/>
          </a:stretch>
        </p:blipFill>
        <p:spPr bwMode="auto">
          <a:xfrm>
            <a:off x="4767451" y="1484783"/>
            <a:ext cx="4197037" cy="338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095971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KOMAC </a:t>
            </a:r>
            <a:r>
              <a:rPr lang="en-US" altLang="ko-KR" dirty="0"/>
              <a:t>Site (</a:t>
            </a:r>
            <a:r>
              <a:rPr lang="en-US" altLang="ko-KR" dirty="0" err="1"/>
              <a:t>Gyeong-ju</a:t>
            </a:r>
            <a:r>
              <a:rPr lang="en-US" altLang="ko-KR" dirty="0"/>
              <a:t>)</a:t>
            </a:r>
            <a:endParaRPr lang="en-US" altLang="ko-KR" dirty="0" smtClean="0"/>
          </a:p>
        </p:txBody>
      </p:sp>
      <p:pic>
        <p:nvPicPr>
          <p:cNvPr id="12" name="Picture 2" descr="D:\jhjang\바탕화면\동고비\P1_5519(JPEG변환).JPG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" y="699383"/>
            <a:ext cx="9131489" cy="6332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45"/>
          <p:cNvSpPr>
            <a:spLocks noChangeArrowheads="1"/>
          </p:cNvSpPr>
          <p:nvPr/>
        </p:nvSpPr>
        <p:spPr bwMode="auto">
          <a:xfrm>
            <a:off x="681377" y="1953262"/>
            <a:ext cx="3033367" cy="78581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0" tIns="0" rIns="0" bIns="0" anchor="ctr"/>
          <a:lstStyle/>
          <a:p>
            <a:pPr algn="ctr">
              <a:lnSpc>
                <a:spcPct val="110000"/>
              </a:lnSpc>
              <a:defRPr/>
            </a:pPr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ea typeface="HY헤드라인M" pitchFamily="18" charset="-127"/>
                <a:cs typeface="Arial" pitchFamily="34" charset="0"/>
              </a:rPr>
              <a:t>KTX </a:t>
            </a:r>
            <a:r>
              <a:rPr lang="en-US" altLang="ko-KR" b="1" dirty="0" smtClean="0">
                <a:solidFill>
                  <a:schemeClr val="bg1"/>
                </a:solidFill>
                <a:latin typeface="Arial" pitchFamily="34" charset="0"/>
                <a:ea typeface="HY헤드라인M" pitchFamily="18" charset="-127"/>
                <a:cs typeface="Arial" pitchFamily="34" charset="0"/>
              </a:rPr>
              <a:t>Station</a:t>
            </a:r>
          </a:p>
          <a:p>
            <a:pPr>
              <a:defRPr/>
            </a:pPr>
            <a:r>
              <a:rPr lang="en-US" altLang="ko-KR" sz="1200" b="1" dirty="0" smtClean="0">
                <a:solidFill>
                  <a:schemeClr val="bg1"/>
                </a:solidFill>
                <a:latin typeface="Arial" pitchFamily="34" charset="0"/>
                <a:ea typeface="맑은 고딕" pitchFamily="50" charset="-127"/>
                <a:cs typeface="Arial" pitchFamily="34" charset="0"/>
              </a:rPr>
              <a:t>	To </a:t>
            </a:r>
            <a:r>
              <a:rPr lang="ko-KR" altLang="en-US" sz="1200" b="1" dirty="0" smtClean="0">
                <a:solidFill>
                  <a:schemeClr val="bg1"/>
                </a:solidFill>
                <a:latin typeface="Arial" pitchFamily="34" charset="0"/>
                <a:ea typeface="맑은 고딕" pitchFamily="50" charset="-127"/>
                <a:cs typeface="Arial" pitchFamily="34" charset="0"/>
              </a:rPr>
              <a:t> </a:t>
            </a:r>
            <a:r>
              <a:rPr lang="en-US" altLang="ko-KR" sz="1200" b="1" dirty="0" smtClean="0">
                <a:solidFill>
                  <a:schemeClr val="bg1"/>
                </a:solidFill>
                <a:latin typeface="Arial" pitchFamily="34" charset="0"/>
                <a:ea typeface="맑은 고딕" pitchFamily="50" charset="-127"/>
                <a:cs typeface="Arial" pitchFamily="34" charset="0"/>
              </a:rPr>
              <a:t>Seoul  ~2 Hour</a:t>
            </a:r>
            <a:endParaRPr lang="en-US" altLang="ko-KR" sz="1200" b="1" dirty="0">
              <a:solidFill>
                <a:schemeClr val="bg1"/>
              </a:solidFill>
              <a:latin typeface="Arial" pitchFamily="34" charset="0"/>
              <a:ea typeface="맑은 고딕" pitchFamily="50" charset="-127"/>
              <a:cs typeface="Arial" pitchFamily="34" charset="0"/>
            </a:endParaRPr>
          </a:p>
          <a:p>
            <a:pPr algn="ctr">
              <a:lnSpc>
                <a:spcPct val="110000"/>
              </a:lnSpc>
              <a:defRPr/>
            </a:pPr>
            <a:endParaRPr lang="ko-KR" altLang="en-US" sz="1200" b="1" dirty="0">
              <a:solidFill>
                <a:schemeClr val="bg1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375559" y="3267998"/>
            <a:ext cx="199406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Arial" pitchFamily="34" charset="0"/>
                <a:ea typeface="HY헤드라인M"/>
                <a:cs typeface="Arial" pitchFamily="34" charset="0"/>
              </a:rPr>
              <a:t>KOMAC Phase-2 Site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ea typeface="HY헤드라인M"/>
                <a:cs typeface="Arial" pitchFamily="34" charset="0"/>
              </a:rPr>
              <a:t>650m(L) X 400m(W</a:t>
            </a:r>
            <a:r>
              <a:rPr lang="en-US" altLang="ko-KR" sz="1400" b="1" dirty="0" smtClean="0">
                <a:solidFill>
                  <a:schemeClr val="bg1"/>
                </a:solidFill>
                <a:latin typeface="Arial" pitchFamily="34" charset="0"/>
                <a:ea typeface="HY헤드라인M"/>
                <a:cs typeface="Arial" pitchFamily="34" charset="0"/>
              </a:rPr>
              <a:t>)</a:t>
            </a:r>
            <a:endParaRPr lang="en-US" sz="1400" b="1" dirty="0" smtClean="0">
              <a:solidFill>
                <a:schemeClr val="bg1"/>
              </a:solidFill>
              <a:latin typeface="Arial" pitchFamily="34" charset="0"/>
              <a:ea typeface="HY헤드라인M"/>
              <a:cs typeface="Arial" pitchFamily="34" charset="0"/>
            </a:endParaRPr>
          </a:p>
          <a:p>
            <a:pPr algn="ctr"/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233723" y="3531168"/>
            <a:ext cx="1994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Arial" pitchFamily="34" charset="0"/>
                <a:ea typeface="HY헤드라인M"/>
                <a:cs typeface="Arial" pitchFamily="34" charset="0"/>
              </a:rPr>
              <a:t>KOMAC Site</a:t>
            </a:r>
            <a:endParaRPr lang="en-US" altLang="ko-KR" sz="1400" b="1" dirty="0">
              <a:solidFill>
                <a:schemeClr val="bg1"/>
              </a:solidFill>
              <a:latin typeface="Arial" pitchFamily="34" charset="0"/>
              <a:ea typeface="HY헤드라인M"/>
              <a:cs typeface="Arial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Arial" pitchFamily="34" charset="0"/>
                <a:ea typeface="HY헤드라인M"/>
                <a:cs typeface="Arial" pitchFamily="34" charset="0"/>
              </a:rPr>
              <a:t>450m(L) X 400m(W)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097819" y="4803018"/>
            <a:ext cx="1680810" cy="52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700"/>
              </a:lnSpc>
            </a:pP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ea typeface="HY중고딕"/>
                <a:cs typeface="Arial" pitchFamily="34" charset="0"/>
              </a:rPr>
              <a:t>Seoul-</a:t>
            </a:r>
            <a:r>
              <a:rPr lang="en-US" sz="1800" b="1" dirty="0" err="1" smtClean="0">
                <a:solidFill>
                  <a:schemeClr val="bg1"/>
                </a:solidFill>
                <a:latin typeface="Arial" pitchFamily="34" charset="0"/>
                <a:ea typeface="HY중고딕"/>
                <a:cs typeface="Arial" pitchFamily="34" charset="0"/>
              </a:rPr>
              <a:t>Busan</a:t>
            </a: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ea typeface="HY중고딕"/>
                <a:cs typeface="Arial" pitchFamily="34" charset="0"/>
              </a:rPr>
              <a:t> </a:t>
            </a:r>
            <a:br>
              <a:rPr lang="en-US" sz="1800" b="1" dirty="0" smtClean="0">
                <a:solidFill>
                  <a:schemeClr val="bg1"/>
                </a:solidFill>
                <a:latin typeface="Arial" pitchFamily="34" charset="0"/>
                <a:ea typeface="HY중고딕"/>
                <a:cs typeface="Arial" pitchFamily="34" charset="0"/>
              </a:rPr>
            </a:b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ea typeface="HY중고딕"/>
                <a:cs typeface="Arial" pitchFamily="34" charset="0"/>
              </a:rPr>
              <a:t>Expressway</a:t>
            </a:r>
            <a:endParaRPr lang="ko-KR" sz="18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7" name="직선 연결선 16"/>
          <p:cNvCxnSpPr/>
          <p:nvPr/>
        </p:nvCxnSpPr>
        <p:spPr bwMode="auto">
          <a:xfrm flipV="1">
            <a:off x="3038622" y="2968176"/>
            <a:ext cx="962855" cy="363728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직선 연결선 17"/>
          <p:cNvCxnSpPr/>
          <p:nvPr/>
        </p:nvCxnSpPr>
        <p:spPr bwMode="auto">
          <a:xfrm>
            <a:off x="4010541" y="2967342"/>
            <a:ext cx="3353154" cy="1595954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8"/>
          <p:cNvSpPr>
            <a:spLocks noChangeArrowheads="1"/>
          </p:cNvSpPr>
          <p:nvPr/>
        </p:nvSpPr>
        <p:spPr bwMode="auto">
          <a:xfrm rot="1890540">
            <a:off x="2732066" y="4031099"/>
            <a:ext cx="2483428" cy="208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r>
              <a:rPr lang="en-US" altLang="ko-KR" sz="1200" dirty="0" smtClean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Access Road</a:t>
            </a:r>
            <a:r>
              <a:rPr lang="ko-KR" altLang="en-US" sz="1200" dirty="0" smtClean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  </a:t>
            </a:r>
            <a:r>
              <a:rPr lang="en-US" altLang="ko-KR" sz="1200" dirty="0" smtClean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1,100m(L</a:t>
            </a:r>
            <a:r>
              <a:rPr lang="en-US" altLang="ko-KR" sz="1200" dirty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) </a:t>
            </a:r>
            <a:r>
              <a:rPr lang="en-US" altLang="ko-KR" sz="1200" dirty="0" smtClean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x </a:t>
            </a:r>
            <a:r>
              <a:rPr lang="en-US" altLang="ko-KR" sz="1200" dirty="0">
                <a:solidFill>
                  <a:srgbClr val="000066"/>
                </a:solidFill>
                <a:latin typeface="Arial" pitchFamily="34" charset="0"/>
                <a:ea typeface="+mj-ea"/>
                <a:cs typeface="Arial" pitchFamily="34" charset="0"/>
              </a:rPr>
              <a:t>20m(W)</a:t>
            </a:r>
          </a:p>
        </p:txBody>
      </p:sp>
      <p:cxnSp>
        <p:nvCxnSpPr>
          <p:cNvPr id="20" name="직선 연결선 19"/>
          <p:cNvCxnSpPr/>
          <p:nvPr/>
        </p:nvCxnSpPr>
        <p:spPr bwMode="auto">
          <a:xfrm>
            <a:off x="3086489" y="3280816"/>
            <a:ext cx="1212598" cy="843568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직선 연결선 20"/>
          <p:cNvCxnSpPr/>
          <p:nvPr/>
        </p:nvCxnSpPr>
        <p:spPr bwMode="auto">
          <a:xfrm flipV="1">
            <a:off x="4268500" y="3697664"/>
            <a:ext cx="1212273" cy="437882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직선 연결선 21"/>
          <p:cNvCxnSpPr/>
          <p:nvPr/>
        </p:nvCxnSpPr>
        <p:spPr bwMode="auto">
          <a:xfrm>
            <a:off x="3031960" y="3314000"/>
            <a:ext cx="1818580" cy="1249296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직선 연결선 22"/>
          <p:cNvCxnSpPr/>
          <p:nvPr/>
        </p:nvCxnSpPr>
        <p:spPr bwMode="auto">
          <a:xfrm>
            <a:off x="4991217" y="4994752"/>
            <a:ext cx="928468" cy="653632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직선 연결선 23"/>
          <p:cNvCxnSpPr/>
          <p:nvPr/>
        </p:nvCxnSpPr>
        <p:spPr bwMode="auto">
          <a:xfrm>
            <a:off x="4850540" y="4533722"/>
            <a:ext cx="140677" cy="461031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직선 연결선 24"/>
          <p:cNvCxnSpPr/>
          <p:nvPr/>
        </p:nvCxnSpPr>
        <p:spPr bwMode="auto">
          <a:xfrm flipV="1">
            <a:off x="5900916" y="5514272"/>
            <a:ext cx="210090" cy="134112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직선 연결선 25"/>
          <p:cNvCxnSpPr/>
          <p:nvPr/>
        </p:nvCxnSpPr>
        <p:spPr bwMode="auto">
          <a:xfrm flipV="1">
            <a:off x="6111005" y="5187354"/>
            <a:ext cx="122718" cy="339111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직선 연결선 26"/>
          <p:cNvCxnSpPr/>
          <p:nvPr/>
        </p:nvCxnSpPr>
        <p:spPr bwMode="auto">
          <a:xfrm flipV="1">
            <a:off x="6233723" y="4563296"/>
            <a:ext cx="1129972" cy="583856"/>
          </a:xfrm>
          <a:prstGeom prst="line">
            <a:avLst/>
          </a:prstGeom>
          <a:solidFill>
            <a:srgbClr val="0066CC">
              <a:alpha val="50000"/>
            </a:srgb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159144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Neutron </a:t>
            </a:r>
            <a:r>
              <a:rPr lang="en-US" altLang="ko-KR" dirty="0"/>
              <a:t>Energy Spectrum in </a:t>
            </a:r>
            <a:r>
              <a:rPr lang="en-US" altLang="ko-KR" dirty="0" smtClean="0"/>
              <a:t>KOMAC</a:t>
            </a:r>
            <a:endParaRPr lang="en-US" altLang="ko-KR" dirty="0"/>
          </a:p>
        </p:txBody>
      </p:sp>
      <p:pic>
        <p:nvPicPr>
          <p:cNvPr id="23" name="_x286211888" descr="EMB0000082006d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42" y="1879133"/>
            <a:ext cx="4080942" cy="3422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_x286209888" descr="EMB0000082006dc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0109" y="2060848"/>
            <a:ext cx="4304882" cy="3240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/>
          <p:cNvSpPr txBox="1"/>
          <p:nvPr/>
        </p:nvSpPr>
        <p:spPr>
          <a:xfrm>
            <a:off x="251520" y="5517232"/>
            <a:ext cx="4248472" cy="57606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(Ref.)</a:t>
            </a:r>
            <a:r>
              <a:rPr lang="de-DE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de-DE" altLang="ko-KR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Institute </a:t>
            </a:r>
            <a:r>
              <a:rPr lang="de-DE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for Materials Research, KIT</a:t>
            </a:r>
          </a:p>
          <a:p>
            <a:pPr algn="ctr"/>
            <a:r>
              <a:rPr lang="de-DE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I </a:t>
            </a:r>
            <a:r>
              <a:rPr lang="de-DE" altLang="ko-KR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A. </a:t>
            </a:r>
            <a:r>
              <a:rPr lang="de-DE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Moslang</a:t>
            </a:r>
            <a:endParaRPr lang="ko-KR" altLang="en-US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860032" y="5515407"/>
            <a:ext cx="4248472" cy="57606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pPr algn="ctr"/>
            <a:r>
              <a:rPr lang="en-US" altLang="ko-KR" sz="14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Neutron Energy Spectrum in KOMAC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83030" y="1196752"/>
            <a:ext cx="8330634" cy="576064"/>
          </a:xfrm>
          <a:prstGeom prst="rect">
            <a:avLst/>
          </a:prstGeom>
          <a:noFill/>
        </p:spPr>
        <p:txBody>
          <a:bodyPr wrap="square" lIns="18000" tIns="18000" rIns="18000" bIns="18000" rtlCol="0" anchor="ctr" anchorCtr="0">
            <a:noAutofit/>
          </a:bodyPr>
          <a:lstStyle/>
          <a:p>
            <a:r>
              <a:rPr lang="en-US" altLang="ko-KR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Fusion Neutron similar Spectrum by Pulse-type </a:t>
            </a:r>
            <a:r>
              <a:rPr lang="en-US" altLang="ko-KR" sz="1600" b="1" dirty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Proton </a:t>
            </a:r>
            <a:r>
              <a:rPr lang="en-US" altLang="ko-KR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beam</a:t>
            </a:r>
            <a:r>
              <a:rPr lang="ko-KR" altLang="en-US" sz="1600" b="1" dirty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on</a:t>
            </a:r>
            <a:r>
              <a:rPr lang="ko-KR" altLang="en-US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Be-target</a:t>
            </a:r>
            <a:r>
              <a:rPr lang="ko-KR" altLang="en-US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600" b="1" dirty="0" smtClean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(&gt;</a:t>
            </a:r>
            <a:r>
              <a:rPr lang="en-US" altLang="ko-KR" sz="1600" b="1" dirty="0">
                <a:solidFill>
                  <a:srgbClr val="00206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1dpa/y)</a:t>
            </a:r>
            <a:endParaRPr lang="ko-KR" altLang="en-US" sz="1600" b="1" dirty="0">
              <a:solidFill>
                <a:srgbClr val="00206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899592" y="1879133"/>
            <a:ext cx="3528392" cy="32573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254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1389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2400" dirty="0" smtClean="0"/>
              <a:t>IFMIF(International Fusion Material Irradiation Facility)</a:t>
            </a:r>
          </a:p>
        </p:txBody>
      </p:sp>
      <p:pic>
        <p:nvPicPr>
          <p:cNvPr id="5" name="Picture 2"/>
          <p:cNvPicPr/>
          <p:nvPr/>
        </p:nvPicPr>
        <p:blipFill rotWithShape="1">
          <a:blip r:embed="rId3" cstate="print"/>
          <a:srcRect t="25561" b="29148"/>
          <a:stretch/>
        </p:blipFill>
        <p:spPr bwMode="auto">
          <a:xfrm>
            <a:off x="0" y="723367"/>
            <a:ext cx="9144000" cy="371374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4" t="23508" r="84784" b="66791"/>
          <a:stretch/>
        </p:blipFill>
        <p:spPr bwMode="auto">
          <a:xfrm>
            <a:off x="7236296" y="728283"/>
            <a:ext cx="1907704" cy="1044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85" y="3140968"/>
            <a:ext cx="2497143" cy="1665870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1588" y="3979055"/>
            <a:ext cx="1781175" cy="2376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8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504647" y="3593899"/>
            <a:ext cx="2109353" cy="1985273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82763" y="4946652"/>
            <a:ext cx="2771622" cy="14057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16397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Summary</a:t>
            </a:r>
            <a:endParaRPr lang="en-US" altLang="ko-KR" dirty="0" smtClean="0">
              <a:solidFill>
                <a:schemeClr val="tx1"/>
              </a:solidFill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79512" y="764704"/>
            <a:ext cx="8784976" cy="151216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ko-KR" sz="2000" dirty="0"/>
              <a:t>The conceptual study on the Korean fusion demonstration reactor (K-DEMO) has been started in 2012, based on the National Fusion Roadmap released in 2005 and Korean Fusion Energy Development Promotion Law (FEDPL) </a:t>
            </a:r>
            <a:r>
              <a:rPr lang="en-US" altLang="ko-KR" sz="2000" dirty="0" smtClean="0"/>
              <a:t>enacted </a:t>
            </a:r>
            <a:r>
              <a:rPr lang="en-US" altLang="ko-KR" sz="2000" dirty="0"/>
              <a:t>in 2007. </a:t>
            </a:r>
            <a:endParaRPr lang="en-US" altLang="ko-KR" sz="2000" dirty="0" smtClean="0"/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/>
              <a:t>After the thorough 0-D system analysis, the major radius and minor radius </a:t>
            </a:r>
            <a:r>
              <a:rPr lang="en-US" altLang="ko-KR" sz="2000" dirty="0" smtClean="0"/>
              <a:t>of K-DEMO are </a:t>
            </a:r>
            <a:r>
              <a:rPr lang="en-US" altLang="ko-KR" sz="2000" dirty="0"/>
              <a:t>chosen to be 6.8 m and 2.1 m, </a:t>
            </a:r>
            <a:r>
              <a:rPr lang="en-US" altLang="ko-KR" sz="2000" dirty="0" smtClean="0"/>
              <a:t>respectively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/>
              <a:t>For matching the high frequency ECCD, </a:t>
            </a:r>
            <a:r>
              <a:rPr lang="en-US" altLang="ko-KR" sz="2000" dirty="0" smtClean="0"/>
              <a:t>the designed K-DEMO TF magnet system provides </a:t>
            </a:r>
            <a:r>
              <a:rPr lang="en-US" altLang="ko-KR" sz="2000" dirty="0"/>
              <a:t>the magnetic field at the plasma center above 7 T </a:t>
            </a:r>
            <a:r>
              <a:rPr lang="en-US" altLang="ko-KR" sz="2000" dirty="0" smtClean="0"/>
              <a:t>with a peak field of ~16 T by </a:t>
            </a:r>
            <a:r>
              <a:rPr lang="en-US" altLang="ko-KR" sz="2000" dirty="0"/>
              <a:t>using high performance Nb</a:t>
            </a:r>
            <a:r>
              <a:rPr lang="en-US" altLang="ko-KR" sz="2000" baseline="-25000" dirty="0"/>
              <a:t>3</a:t>
            </a:r>
            <a:r>
              <a:rPr lang="en-US" altLang="ko-KR" sz="2000" dirty="0"/>
              <a:t>Sn-based </a:t>
            </a:r>
            <a:r>
              <a:rPr lang="en-US" altLang="ko-KR" sz="2000" dirty="0" smtClean="0"/>
              <a:t>superconducting strand.</a:t>
            </a:r>
            <a:endParaRPr lang="en-US" altLang="ko-KR" sz="2000" dirty="0">
              <a:latin typeface="맑은 고딕" pitchFamily="50" charset="-127"/>
              <a:ea typeface="맑은 고딕" pitchFamily="50" charset="-127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/>
              <a:t>For a high availability operation, K-DEMO incorporates a vertical maintenance design.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/>
              <a:t>Pressurized </a:t>
            </a:r>
            <a:r>
              <a:rPr lang="en-US" altLang="ko-KR" sz="2000" dirty="0"/>
              <a:t>water is the most prominent choice for the main coolant of K-DEMO when considering balance of plant development </a:t>
            </a:r>
            <a:r>
              <a:rPr lang="en-US" altLang="ko-KR" sz="2000" dirty="0" smtClean="0"/>
              <a:t>details.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 smtClean="0"/>
              <a:t>A </a:t>
            </a:r>
            <a:r>
              <a:rPr lang="en-US" altLang="ko-KR" sz="2000" dirty="0"/>
              <a:t>global TBR greater than 1 is achieved using a water cooled ceramic breeder blanket </a:t>
            </a:r>
            <a:r>
              <a:rPr lang="en-US" altLang="ko-KR" sz="2000" dirty="0" smtClean="0"/>
              <a:t>system.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ko-KR" sz="2000" dirty="0"/>
              <a:t>Considering the plasma performance and the peak heat flux in the </a:t>
            </a:r>
            <a:r>
              <a:rPr lang="en-US" altLang="ko-KR" sz="2000" dirty="0" err="1"/>
              <a:t>divertor</a:t>
            </a:r>
            <a:r>
              <a:rPr lang="en-US" altLang="ko-KR" sz="2000" dirty="0"/>
              <a:t> system, a double-null </a:t>
            </a:r>
            <a:r>
              <a:rPr lang="en-US" altLang="ko-KR" sz="2000" dirty="0" err="1"/>
              <a:t>divertor</a:t>
            </a:r>
            <a:r>
              <a:rPr lang="en-US" altLang="ko-KR" sz="2000" dirty="0"/>
              <a:t> system becomes the reference choice of </a:t>
            </a:r>
            <a:r>
              <a:rPr lang="en-US" altLang="ko-KR" sz="2000" dirty="0" smtClean="0"/>
              <a:t>K-DEMO.</a:t>
            </a:r>
            <a:endParaRPr lang="en-US" altLang="ko-KR" sz="2000" dirty="0" smtClean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268352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β</a:t>
            </a:r>
            <a:r>
              <a:rPr lang="en-US" altLang="ko-KR" baseline="-25000" dirty="0" smtClean="0"/>
              <a:t>N</a:t>
            </a:r>
            <a:r>
              <a:rPr lang="en-US" altLang="ko-KR" dirty="0" smtClean="0"/>
              <a:t>-limit </a:t>
            </a:r>
            <a:r>
              <a:rPr lang="en-US" altLang="ko-KR" dirty="0"/>
              <a:t>and ELM </a:t>
            </a:r>
            <a:r>
              <a:rPr lang="en-US" altLang="ko-KR" dirty="0" smtClean="0"/>
              <a:t>Suppression</a:t>
            </a: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>
            <a:off x="179512" y="908720"/>
            <a:ext cx="8715375" cy="5286375"/>
          </a:xfrm>
          <a:prstGeom prst="roundRect">
            <a:avLst>
              <a:gd name="adj" fmla="val 2315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ko-KR" sz="1600" b="1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05" name="그룹 104"/>
          <p:cNvGrpSpPr/>
          <p:nvPr/>
        </p:nvGrpSpPr>
        <p:grpSpPr>
          <a:xfrm>
            <a:off x="215008" y="1484784"/>
            <a:ext cx="8928991" cy="4407300"/>
            <a:chOff x="-4178038" y="1296681"/>
            <a:chExt cx="10728074" cy="5175196"/>
          </a:xfrm>
        </p:grpSpPr>
        <p:pic>
          <p:nvPicPr>
            <p:cNvPr id="106" name="그림 22" descr="6123_ELM.png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87" r="7862"/>
            <a:stretch/>
          </p:blipFill>
          <p:spPr bwMode="auto">
            <a:xfrm>
              <a:off x="470913" y="2131583"/>
              <a:ext cx="6079123" cy="14287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562" y="3628449"/>
              <a:ext cx="1530482" cy="256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1335"/>
            <a:stretch>
              <a:fillRect/>
            </a:stretch>
          </p:blipFill>
          <p:spPr bwMode="auto">
            <a:xfrm>
              <a:off x="2714501" y="6180694"/>
              <a:ext cx="1632469" cy="291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" r="4662" b="2226"/>
            <a:stretch>
              <a:fillRect/>
            </a:stretch>
          </p:blipFill>
          <p:spPr bwMode="auto">
            <a:xfrm>
              <a:off x="2806826" y="3628449"/>
              <a:ext cx="1588371" cy="24990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044"/>
            <a:stretch>
              <a:fillRect/>
            </a:stretch>
          </p:blipFill>
          <p:spPr bwMode="auto">
            <a:xfrm>
              <a:off x="405420" y="3608197"/>
              <a:ext cx="2033396" cy="280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87" r="3600" b="1932"/>
            <a:stretch>
              <a:fillRect/>
            </a:stretch>
          </p:blipFill>
          <p:spPr bwMode="auto">
            <a:xfrm>
              <a:off x="848944" y="3664446"/>
              <a:ext cx="1566318" cy="2498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" name="TextBox 28"/>
            <p:cNvSpPr txBox="1">
              <a:spLocks noChangeArrowheads="1"/>
            </p:cNvSpPr>
            <p:nvPr/>
          </p:nvSpPr>
          <p:spPr bwMode="auto">
            <a:xfrm>
              <a:off x="823668" y="2393710"/>
              <a:ext cx="45557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eaLnBrk="1" hangingPunct="1"/>
              <a:r>
                <a:rPr lang="en-US" altLang="ko-KR" sz="1000"/>
                <a:t>H</a:t>
              </a:r>
              <a:r>
                <a:rPr lang="el-GR" altLang="ko-KR" sz="1000"/>
                <a:t>α</a:t>
              </a:r>
              <a:r>
                <a:rPr lang="en-US" altLang="ko-KR" sz="1000"/>
                <a:t>/</a:t>
              </a:r>
            </a:p>
            <a:p>
              <a:pPr eaLnBrk="1" hangingPunct="1"/>
              <a:r>
                <a:rPr lang="en-US" altLang="ko-KR" sz="1000"/>
                <a:t>RMP</a:t>
              </a:r>
              <a:endParaRPr lang="ko-KR" altLang="en-US" sz="1000"/>
            </a:p>
          </p:txBody>
        </p:sp>
        <p:pic>
          <p:nvPicPr>
            <p:cNvPr id="113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1335"/>
            <a:stretch>
              <a:fillRect/>
            </a:stretch>
          </p:blipFill>
          <p:spPr bwMode="auto">
            <a:xfrm>
              <a:off x="4696437" y="6157729"/>
              <a:ext cx="1632469" cy="291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" name="TextBox 30"/>
            <p:cNvSpPr txBox="1">
              <a:spLocks noChangeArrowheads="1"/>
            </p:cNvSpPr>
            <p:nvPr/>
          </p:nvSpPr>
          <p:spPr bwMode="auto">
            <a:xfrm>
              <a:off x="949549" y="3742021"/>
              <a:ext cx="743817" cy="433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eaLnBrk="1" hangingPunct="1"/>
              <a:r>
                <a:rPr lang="en-US" altLang="ko-KR" b="1" dirty="0">
                  <a:solidFill>
                    <a:schemeClr val="bg1"/>
                  </a:solidFill>
                  <a:latin typeface="+mj-ea"/>
                  <a:ea typeface="+mj-ea"/>
                </a:rPr>
                <a:t>2.7s</a:t>
              </a:r>
              <a:endParaRPr lang="ko-KR" altLang="en-US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15" name="TextBox 31"/>
            <p:cNvSpPr txBox="1">
              <a:spLocks noChangeArrowheads="1"/>
            </p:cNvSpPr>
            <p:nvPr/>
          </p:nvSpPr>
          <p:spPr bwMode="auto">
            <a:xfrm>
              <a:off x="3019887" y="3742021"/>
              <a:ext cx="743817" cy="433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eaLnBrk="1" hangingPunct="1"/>
              <a:r>
                <a:rPr lang="en-US" altLang="ko-KR" b="1" dirty="0">
                  <a:solidFill>
                    <a:schemeClr val="bg1"/>
                  </a:solidFill>
                  <a:latin typeface="+mj-ea"/>
                  <a:ea typeface="+mj-ea"/>
                </a:rPr>
                <a:t>3.4s</a:t>
              </a:r>
              <a:endParaRPr lang="ko-KR" altLang="en-US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16" name="TextBox 32"/>
            <p:cNvSpPr txBox="1">
              <a:spLocks noChangeArrowheads="1"/>
            </p:cNvSpPr>
            <p:nvPr/>
          </p:nvSpPr>
          <p:spPr bwMode="auto">
            <a:xfrm>
              <a:off x="4946303" y="3742021"/>
              <a:ext cx="743817" cy="433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eaLnBrk="1" hangingPunct="1"/>
              <a:r>
                <a:rPr lang="en-US" altLang="ko-KR" b="1" dirty="0">
                  <a:solidFill>
                    <a:schemeClr val="bg1"/>
                  </a:solidFill>
                  <a:latin typeface="+mj-ea"/>
                  <a:ea typeface="+mj-ea"/>
                </a:rPr>
                <a:t>4.3s</a:t>
              </a:r>
              <a:endParaRPr lang="ko-KR" altLang="en-US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17" name="TextBox 33"/>
            <p:cNvSpPr txBox="1">
              <a:spLocks noChangeArrowheads="1"/>
            </p:cNvSpPr>
            <p:nvPr/>
          </p:nvSpPr>
          <p:spPr bwMode="auto">
            <a:xfrm>
              <a:off x="5425320" y="1911199"/>
              <a:ext cx="905600" cy="361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eaLnBrk="1" hangingPunct="1"/>
              <a:r>
                <a:rPr lang="en-US" altLang="ko-KR" sz="1400" dirty="0">
                  <a:latin typeface="+mn-ea"/>
                  <a:ea typeface="+mn-ea"/>
                </a:rPr>
                <a:t># 6123</a:t>
              </a:r>
              <a:endParaRPr lang="ko-KR" altLang="en-US" sz="1400" dirty="0">
                <a:latin typeface="+mn-ea"/>
                <a:ea typeface="+mn-ea"/>
              </a:endParaRPr>
            </a:p>
          </p:txBody>
        </p:sp>
        <p:sp>
          <p:nvSpPr>
            <p:cNvPr id="118" name="직사각형 117"/>
            <p:cNvSpPr/>
            <p:nvPr/>
          </p:nvSpPr>
          <p:spPr>
            <a:xfrm>
              <a:off x="947851" y="1296681"/>
              <a:ext cx="4390955" cy="709444"/>
            </a:xfrm>
            <a:prstGeom prst="rect">
              <a:avLst/>
            </a:prstGeom>
          </p:spPr>
          <p:txBody>
            <a:bodyPr wrap="square" lIns="80175" tIns="40087" rIns="80175" bIns="40087">
              <a:spAutoFit/>
            </a:bodyPr>
            <a:lstStyle/>
            <a:p>
              <a:pPr marL="285750" indent="-285750">
                <a:buFont typeface="Wingdings" pitchFamily="2" charset="2"/>
                <a:buChar char="§"/>
                <a:defRPr/>
              </a:pPr>
              <a:r>
                <a:rPr lang="en-US" altLang="ko-KR" sz="1700" b="1" dirty="0">
                  <a:solidFill>
                    <a:sysClr val="windowText" lastClr="000000"/>
                  </a:solidFill>
                  <a:latin typeface="맑은 고딕"/>
                </a:rPr>
                <a:t>ELM suppressed by n=1 </a:t>
              </a:r>
              <a:r>
                <a:rPr lang="en-US" altLang="ko-KR" sz="1700" b="1" dirty="0" smtClean="0">
                  <a:solidFill>
                    <a:sysClr val="windowText" lastClr="000000"/>
                  </a:solidFill>
                  <a:latin typeface="맑은 고딕"/>
                </a:rPr>
                <a:t>RMP</a:t>
              </a:r>
              <a:endParaRPr lang="en-US" altLang="ko-KR" sz="1700" b="1" dirty="0">
                <a:solidFill>
                  <a:sysClr val="windowText" lastClr="000000"/>
                </a:solidFill>
                <a:latin typeface="맑은 고딕"/>
              </a:endParaRPr>
            </a:p>
            <a:p>
              <a:pPr>
                <a:defRPr/>
              </a:pPr>
              <a:r>
                <a:rPr lang="en-US" altLang="ko-KR" sz="1700" b="1" dirty="0">
                  <a:solidFill>
                    <a:sysClr val="windowText" lastClr="000000"/>
                  </a:solidFill>
                  <a:latin typeface="맑은 고딕"/>
                </a:rPr>
                <a:t>   (</a:t>
              </a:r>
              <a:r>
                <a:rPr lang="en-US" altLang="ko-KR" sz="1700" b="1" dirty="0" err="1">
                  <a:solidFill>
                    <a:sysClr val="windowText" lastClr="000000"/>
                  </a:solidFill>
                  <a:latin typeface="맑은 고딕"/>
                </a:rPr>
                <a:t>I</a:t>
              </a:r>
              <a:r>
                <a:rPr lang="en-US" altLang="ko-KR" sz="1400" b="1" dirty="0" err="1">
                  <a:solidFill>
                    <a:sysClr val="windowText" lastClr="000000"/>
                  </a:solidFill>
                  <a:latin typeface="맑은 고딕"/>
                </a:rPr>
                <a:t>p</a:t>
              </a:r>
              <a:r>
                <a:rPr lang="en-US" altLang="ko-KR" sz="1700" b="1" dirty="0">
                  <a:solidFill>
                    <a:sysClr val="windowText" lastClr="000000"/>
                  </a:solidFill>
                  <a:latin typeface="맑은 고딕"/>
                </a:rPr>
                <a:t> = 600 kA, B</a:t>
              </a:r>
              <a:r>
                <a:rPr lang="en-US" altLang="ko-KR" sz="1200" b="1" dirty="0">
                  <a:solidFill>
                    <a:sysClr val="windowText" lastClr="000000"/>
                  </a:solidFill>
                  <a:latin typeface="맑은 고딕"/>
                </a:rPr>
                <a:t>T</a:t>
              </a:r>
              <a:r>
                <a:rPr lang="en-US" altLang="ko-KR" sz="1700" b="1" dirty="0">
                  <a:solidFill>
                    <a:sysClr val="windowText" lastClr="000000"/>
                  </a:solidFill>
                  <a:latin typeface="맑은 고딕"/>
                </a:rPr>
                <a:t>=1.6~2.3T)</a:t>
              </a:r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-4178038" y="1296681"/>
              <a:ext cx="4734989" cy="1016635"/>
            </a:xfrm>
            <a:prstGeom prst="rect">
              <a:avLst/>
            </a:prstGeom>
          </p:spPr>
          <p:txBody>
            <a:bodyPr wrap="square" lIns="80175" tIns="40087" rIns="80175" bIns="40087">
              <a:spAutoFit/>
            </a:bodyPr>
            <a:lstStyle/>
            <a:p>
              <a:pPr marL="285750" indent="-285750">
                <a:buFont typeface="Wingdings" pitchFamily="2" charset="2"/>
                <a:buChar char="§"/>
                <a:defRPr/>
              </a:pPr>
              <a:r>
                <a:rPr lang="en-US" altLang="ko-KR" sz="1700" b="1" dirty="0" smtClean="0">
                  <a:solidFill>
                    <a:sysClr val="windowText" lastClr="000000"/>
                  </a:solidFill>
                  <a:latin typeface="맑은 고딕"/>
                </a:rPr>
                <a:t>KSTAR reached</a:t>
              </a:r>
              <a:r>
                <a:rPr lang="en-US" altLang="ko-KR" sz="1700" b="1" dirty="0" smtClean="0">
                  <a:solidFill>
                    <a:sysClr val="windowText" lastClr="000000"/>
                  </a:solidFill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l-GR" altLang="ko-KR" sz="1600" b="1" dirty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β</a:t>
              </a:r>
              <a:r>
                <a:rPr lang="en-US" altLang="ko-KR" sz="1100" b="1" dirty="0" smtClean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N</a:t>
              </a:r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〉2.5 and </a:t>
              </a:r>
              <a:r>
                <a:rPr lang="el-GR" altLang="ko-KR" sz="1600" b="1" dirty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β</a:t>
              </a:r>
              <a:r>
                <a:rPr lang="en-US" altLang="ko-KR" sz="1100" b="1" dirty="0" smtClean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N</a:t>
              </a:r>
              <a:r>
                <a:rPr lang="en-US" altLang="ko-KR" sz="1400" b="1" dirty="0" smtClean="0">
                  <a:latin typeface="맑은 고딕" pitchFamily="50" charset="-127"/>
                  <a:ea typeface="맑은 고딕" pitchFamily="50" charset="-127"/>
                  <a:cs typeface="Arial" pitchFamily="34" charset="0"/>
                </a:rPr>
                <a:t>/li〉 4.0</a:t>
              </a:r>
            </a:p>
            <a:p>
              <a:pPr>
                <a:defRPr/>
              </a:pPr>
              <a:r>
                <a:rPr lang="en-US" altLang="ko-KR" sz="1400" b="1" dirty="0">
                  <a:solidFill>
                    <a:srgbClr val="C00000"/>
                  </a:solidFill>
                  <a:latin typeface="맑은 고딕"/>
                  <a:cs typeface="Arial" pitchFamily="34" charset="0"/>
                </a:rPr>
                <a:t> </a:t>
              </a:r>
              <a:r>
                <a:rPr lang="en-US" altLang="ko-KR" sz="1400" b="1" dirty="0" smtClean="0">
                  <a:solidFill>
                    <a:srgbClr val="C00000"/>
                  </a:solidFill>
                  <a:latin typeface="맑은 고딕"/>
                  <a:cs typeface="Arial" pitchFamily="34" charset="0"/>
                </a:rPr>
                <a:t>  “no-wall limit”</a:t>
              </a:r>
              <a:r>
                <a:rPr lang="en-US" altLang="ko-KR" sz="1700" b="1" dirty="0" smtClean="0">
                  <a:solidFill>
                    <a:sysClr val="windowText" lastClr="000000"/>
                  </a:solidFill>
                  <a:latin typeface="맑은 고딕"/>
                </a:rPr>
                <a:t> in H-mode Operation</a:t>
              </a:r>
              <a:endParaRPr lang="en-US" altLang="ko-KR" sz="1700" b="1" dirty="0">
                <a:solidFill>
                  <a:sysClr val="windowText" lastClr="000000"/>
                </a:solidFill>
                <a:latin typeface="맑은 고딕"/>
              </a:endParaRPr>
            </a:p>
            <a:p>
              <a:pPr>
                <a:defRPr/>
              </a:pPr>
              <a:r>
                <a:rPr lang="en-US" altLang="ko-KR" sz="1700" b="1" dirty="0">
                  <a:solidFill>
                    <a:sysClr val="windowText" lastClr="000000"/>
                  </a:solidFill>
                  <a:latin typeface="맑은 고딕"/>
                </a:rPr>
                <a:t>  </a:t>
              </a:r>
            </a:p>
          </p:txBody>
        </p:sp>
      </p:grpSp>
      <p:grpSp>
        <p:nvGrpSpPr>
          <p:cNvPr id="120" name="그룹 119"/>
          <p:cNvGrpSpPr/>
          <p:nvPr/>
        </p:nvGrpSpPr>
        <p:grpSpPr>
          <a:xfrm>
            <a:off x="-36512" y="2420888"/>
            <a:ext cx="4192458" cy="3479386"/>
            <a:chOff x="95250" y="1806575"/>
            <a:chExt cx="5346700" cy="4546376"/>
          </a:xfrm>
        </p:grpSpPr>
        <p:grpSp>
          <p:nvGrpSpPr>
            <p:cNvPr id="121" name="Group 13"/>
            <p:cNvGrpSpPr>
              <a:grpSpLocks/>
            </p:cNvGrpSpPr>
            <p:nvPr/>
          </p:nvGrpSpPr>
          <p:grpSpPr bwMode="auto">
            <a:xfrm>
              <a:off x="95250" y="1806575"/>
              <a:ext cx="5346700" cy="4546376"/>
              <a:chOff x="95250" y="1806575"/>
              <a:chExt cx="5346700" cy="4546376"/>
            </a:xfrm>
          </p:grpSpPr>
          <p:pic>
            <p:nvPicPr>
              <p:cNvPr id="134" name="Picture 2"/>
              <p:cNvPicPr>
                <a:picLocks noChangeAspect="1"/>
              </p:cNvPicPr>
              <p:nvPr/>
            </p:nvPicPr>
            <p:blipFill rotWithShape="1">
              <a:blip r:embed="rId9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b="1314"/>
              <a:stretch/>
            </p:blipFill>
            <p:spPr bwMode="auto">
              <a:xfrm>
                <a:off x="95250" y="1806575"/>
                <a:ext cx="5346700" cy="45463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5" name="Oval 1"/>
              <p:cNvSpPr>
                <a:spLocks noChangeArrowheads="1"/>
              </p:cNvSpPr>
              <p:nvPr/>
            </p:nvSpPr>
            <p:spPr bwMode="auto">
              <a:xfrm flipH="1">
                <a:off x="1258888" y="3956050"/>
                <a:ext cx="107950" cy="107950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36" name="Oval 12"/>
              <p:cNvSpPr>
                <a:spLocks noChangeArrowheads="1"/>
              </p:cNvSpPr>
              <p:nvPr/>
            </p:nvSpPr>
            <p:spPr bwMode="auto">
              <a:xfrm flipH="1">
                <a:off x="869950" y="3409950"/>
                <a:ext cx="107950" cy="109538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37" name="Oval 13"/>
              <p:cNvSpPr>
                <a:spLocks noChangeArrowheads="1"/>
              </p:cNvSpPr>
              <p:nvPr/>
            </p:nvSpPr>
            <p:spPr bwMode="auto">
              <a:xfrm flipH="1">
                <a:off x="1209675" y="3503613"/>
                <a:ext cx="107950" cy="107950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38" name="Oval 14"/>
              <p:cNvSpPr>
                <a:spLocks noChangeArrowheads="1"/>
              </p:cNvSpPr>
              <p:nvPr/>
            </p:nvSpPr>
            <p:spPr bwMode="auto">
              <a:xfrm flipH="1">
                <a:off x="1179513" y="3503613"/>
                <a:ext cx="107950" cy="107950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39" name="Oval 16"/>
              <p:cNvSpPr>
                <a:spLocks noChangeArrowheads="1"/>
              </p:cNvSpPr>
              <p:nvPr/>
            </p:nvSpPr>
            <p:spPr bwMode="auto">
              <a:xfrm flipH="1">
                <a:off x="1160463" y="3632200"/>
                <a:ext cx="107950" cy="107950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40" name="Oval 17"/>
              <p:cNvSpPr>
                <a:spLocks noChangeArrowheads="1"/>
              </p:cNvSpPr>
              <p:nvPr/>
            </p:nvSpPr>
            <p:spPr bwMode="auto">
              <a:xfrm flipH="1">
                <a:off x="1022350" y="3355975"/>
                <a:ext cx="107950" cy="107950"/>
              </a:xfrm>
              <a:prstGeom prst="ellipse">
                <a:avLst/>
              </a:prstGeom>
              <a:solidFill>
                <a:srgbClr val="00FFFF"/>
              </a:solidFill>
              <a:ln w="12700" algn="ctr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cxnSp>
            <p:nvCxnSpPr>
              <p:cNvPr id="141" name="Straight Arrow Connector 21"/>
              <p:cNvCxnSpPr>
                <a:cxnSpLocks noChangeShapeType="1"/>
              </p:cNvCxnSpPr>
              <p:nvPr/>
            </p:nvCxnSpPr>
            <p:spPr bwMode="auto">
              <a:xfrm flipH="1" flipV="1">
                <a:off x="1249912" y="3182947"/>
                <a:ext cx="315292" cy="81448"/>
              </a:xfrm>
              <a:prstGeom prst="straightConnector1">
                <a:avLst/>
              </a:prstGeom>
              <a:noFill/>
              <a:ln w="12700" algn="ctr">
                <a:solidFill>
                  <a:srgbClr val="FF0000"/>
                </a:solidFill>
                <a:round/>
                <a:headEnd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2" name="Oval 12"/>
              <p:cNvSpPr>
                <a:spLocks noChangeArrowheads="1"/>
              </p:cNvSpPr>
              <p:nvPr/>
            </p:nvSpPr>
            <p:spPr bwMode="auto">
              <a:xfrm flipH="1">
                <a:off x="913027" y="3154857"/>
                <a:ext cx="107950" cy="109538"/>
              </a:xfrm>
              <a:prstGeom prst="ellipse">
                <a:avLst/>
              </a:prstGeom>
              <a:solidFill>
                <a:srgbClr val="FFFF00"/>
              </a:solidFill>
              <a:ln w="127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43" name="Oval 12"/>
              <p:cNvSpPr>
                <a:spLocks noChangeArrowheads="1"/>
              </p:cNvSpPr>
              <p:nvPr/>
            </p:nvSpPr>
            <p:spPr bwMode="auto">
              <a:xfrm flipH="1">
                <a:off x="1002478" y="3105162"/>
                <a:ext cx="107950" cy="109538"/>
              </a:xfrm>
              <a:prstGeom prst="ellipse">
                <a:avLst/>
              </a:prstGeom>
              <a:solidFill>
                <a:srgbClr val="FFFF00"/>
              </a:solidFill>
              <a:ln w="127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44" name="Oval 12"/>
              <p:cNvSpPr>
                <a:spLocks noChangeArrowheads="1"/>
              </p:cNvSpPr>
              <p:nvPr/>
            </p:nvSpPr>
            <p:spPr bwMode="auto">
              <a:xfrm flipH="1">
                <a:off x="1005787" y="3068715"/>
                <a:ext cx="107950" cy="109538"/>
              </a:xfrm>
              <a:prstGeom prst="ellipse">
                <a:avLst/>
              </a:prstGeom>
              <a:solidFill>
                <a:srgbClr val="FFFF00"/>
              </a:solidFill>
              <a:ln w="127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sp>
            <p:nvSpPr>
              <p:cNvPr id="145" name="Oval 12"/>
              <p:cNvSpPr>
                <a:spLocks noChangeArrowheads="1"/>
              </p:cNvSpPr>
              <p:nvPr/>
            </p:nvSpPr>
            <p:spPr bwMode="auto">
              <a:xfrm flipH="1">
                <a:off x="1201258" y="3015711"/>
                <a:ext cx="107950" cy="109538"/>
              </a:xfrm>
              <a:prstGeom prst="ellipse">
                <a:avLst/>
              </a:prstGeom>
              <a:solidFill>
                <a:srgbClr val="FFFF00"/>
              </a:solidFill>
              <a:ln w="127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  <p:cxnSp>
            <p:nvCxnSpPr>
              <p:cNvPr id="146" name="Straight Arrow Connector 21"/>
              <p:cNvCxnSpPr>
                <a:cxnSpLocks noChangeShapeType="1"/>
              </p:cNvCxnSpPr>
              <p:nvPr/>
            </p:nvCxnSpPr>
            <p:spPr bwMode="auto">
              <a:xfrm flipH="1">
                <a:off x="1479974" y="3390900"/>
                <a:ext cx="240535" cy="166688"/>
              </a:xfrm>
              <a:prstGeom prst="straightConnector1">
                <a:avLst/>
              </a:prstGeom>
              <a:noFill/>
              <a:ln w="12700" algn="ctr">
                <a:solidFill>
                  <a:srgbClr val="FF0000"/>
                </a:solidFill>
                <a:round/>
                <a:headEnd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Oval 12"/>
              <p:cNvSpPr>
                <a:spLocks noChangeArrowheads="1"/>
              </p:cNvSpPr>
              <p:nvPr/>
            </p:nvSpPr>
            <p:spPr bwMode="auto">
              <a:xfrm flipH="1">
                <a:off x="959407" y="3032274"/>
                <a:ext cx="107950" cy="109538"/>
              </a:xfrm>
              <a:prstGeom prst="ellipse">
                <a:avLst/>
              </a:prstGeom>
              <a:solidFill>
                <a:srgbClr val="FFFF00"/>
              </a:solidFill>
              <a:ln w="127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ko-KR" altLang="ko-KR"/>
              </a:p>
            </p:txBody>
          </p:sp>
        </p:grpSp>
        <p:cxnSp>
          <p:nvCxnSpPr>
            <p:cNvPr id="122" name="Straight Arrow Connector 18"/>
            <p:cNvCxnSpPr>
              <a:cxnSpLocks noChangeShapeType="1"/>
            </p:cNvCxnSpPr>
            <p:nvPr/>
          </p:nvCxnSpPr>
          <p:spPr bwMode="auto">
            <a:xfrm flipH="1" flipV="1">
              <a:off x="931863" y="3716338"/>
              <a:ext cx="366712" cy="479425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3" name="Rectangle 1"/>
            <p:cNvSpPr>
              <a:spLocks noChangeArrowheads="1"/>
            </p:cNvSpPr>
            <p:nvPr/>
          </p:nvSpPr>
          <p:spPr bwMode="auto">
            <a:xfrm>
              <a:off x="923925" y="2055813"/>
              <a:ext cx="2092325" cy="282575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ko-KR" altLang="ko-KR"/>
            </a:p>
          </p:txBody>
        </p:sp>
        <p:cxnSp>
          <p:nvCxnSpPr>
            <p:cNvPr id="124" name="Straight Arrow Connector 3"/>
            <p:cNvCxnSpPr>
              <a:cxnSpLocks noChangeShapeType="1"/>
            </p:cNvCxnSpPr>
            <p:nvPr/>
          </p:nvCxnSpPr>
          <p:spPr bwMode="auto">
            <a:xfrm>
              <a:off x="1376363" y="2338388"/>
              <a:ext cx="90487" cy="385762"/>
            </a:xfrm>
            <a:prstGeom prst="straightConnector1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5" name="Oval 12"/>
            <p:cNvSpPr>
              <a:spLocks noChangeArrowheads="1"/>
            </p:cNvSpPr>
            <p:nvPr/>
          </p:nvSpPr>
          <p:spPr bwMode="auto">
            <a:xfrm flipH="1">
              <a:off x="1331913" y="3405188"/>
              <a:ext cx="107950" cy="109537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26" name="Oval 12"/>
            <p:cNvSpPr>
              <a:spLocks noChangeArrowheads="1"/>
            </p:cNvSpPr>
            <p:nvPr/>
          </p:nvSpPr>
          <p:spPr bwMode="auto">
            <a:xfrm flipH="1">
              <a:off x="952500" y="3167063"/>
              <a:ext cx="107950" cy="109537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27" name="Oval 12"/>
            <p:cNvSpPr>
              <a:spLocks noChangeArrowheads="1"/>
            </p:cNvSpPr>
            <p:nvPr/>
          </p:nvSpPr>
          <p:spPr bwMode="auto">
            <a:xfrm flipH="1">
              <a:off x="1079500" y="3084513"/>
              <a:ext cx="107950" cy="109537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28" name="Oval 12"/>
            <p:cNvSpPr>
              <a:spLocks noChangeArrowheads="1"/>
            </p:cNvSpPr>
            <p:nvPr/>
          </p:nvSpPr>
          <p:spPr bwMode="auto">
            <a:xfrm flipH="1">
              <a:off x="923925" y="3181350"/>
              <a:ext cx="107950" cy="109538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29" name="Oval 12"/>
            <p:cNvSpPr>
              <a:spLocks noChangeArrowheads="1"/>
            </p:cNvSpPr>
            <p:nvPr/>
          </p:nvSpPr>
          <p:spPr bwMode="auto">
            <a:xfrm flipH="1">
              <a:off x="1020763" y="3327400"/>
              <a:ext cx="107950" cy="109538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30" name="Oval 12"/>
            <p:cNvSpPr>
              <a:spLocks noChangeArrowheads="1"/>
            </p:cNvSpPr>
            <p:nvPr/>
          </p:nvSpPr>
          <p:spPr bwMode="auto">
            <a:xfrm flipH="1">
              <a:off x="1138238" y="3084513"/>
              <a:ext cx="107950" cy="109537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31" name="Oval 12"/>
            <p:cNvSpPr>
              <a:spLocks noChangeArrowheads="1"/>
            </p:cNvSpPr>
            <p:nvPr/>
          </p:nvSpPr>
          <p:spPr bwMode="auto">
            <a:xfrm flipH="1">
              <a:off x="982663" y="3190875"/>
              <a:ext cx="107950" cy="109538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32" name="Oval 12"/>
            <p:cNvSpPr>
              <a:spLocks noChangeArrowheads="1"/>
            </p:cNvSpPr>
            <p:nvPr/>
          </p:nvSpPr>
          <p:spPr bwMode="auto">
            <a:xfrm flipH="1">
              <a:off x="1077913" y="2863850"/>
              <a:ext cx="107950" cy="109538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  <p:sp>
          <p:nvSpPr>
            <p:cNvPr id="133" name="Oval 12"/>
            <p:cNvSpPr>
              <a:spLocks noChangeArrowheads="1"/>
            </p:cNvSpPr>
            <p:nvPr/>
          </p:nvSpPr>
          <p:spPr bwMode="auto">
            <a:xfrm flipH="1">
              <a:off x="1016000" y="2928938"/>
              <a:ext cx="107950" cy="109537"/>
            </a:xfrm>
            <a:prstGeom prst="ellipse">
              <a:avLst/>
            </a:prstGeom>
            <a:solidFill>
              <a:srgbClr val="FFFF00"/>
            </a:solidFill>
            <a:ln w="1270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ko-KR"/>
            </a:p>
          </p:txBody>
        </p:sp>
      </p:grpSp>
      <p:cxnSp>
        <p:nvCxnSpPr>
          <p:cNvPr id="148" name="Straight Arrow Connector 18"/>
          <p:cNvCxnSpPr>
            <a:cxnSpLocks noChangeShapeType="1"/>
          </p:cNvCxnSpPr>
          <p:nvPr/>
        </p:nvCxnSpPr>
        <p:spPr bwMode="auto">
          <a:xfrm flipV="1">
            <a:off x="286287" y="2574931"/>
            <a:ext cx="0" cy="179"/>
          </a:xfrm>
          <a:prstGeom prst="straightConnector1">
            <a:avLst/>
          </a:prstGeom>
          <a:noFill/>
          <a:ln w="47625" algn="ctr">
            <a:solidFill>
              <a:srgbClr val="FF0000"/>
            </a:solidFill>
            <a:prstDash val="sysDash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" name="Rectangle 11"/>
          <p:cNvSpPr>
            <a:spLocks noChangeArrowheads="1"/>
          </p:cNvSpPr>
          <p:nvPr/>
        </p:nvSpPr>
        <p:spPr bwMode="auto">
          <a:xfrm>
            <a:off x="1079104" y="3337247"/>
            <a:ext cx="1512168" cy="307777"/>
          </a:xfrm>
          <a:prstGeom prst="rect">
            <a:avLst/>
          </a:prstGeom>
          <a:solidFill>
            <a:srgbClr val="FFFF66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1400" dirty="0" smtClean="0">
                <a:solidFill>
                  <a:srgbClr val="FF0000"/>
                </a:solidFill>
                <a:ea typeface="Gulim" pitchFamily="34" charset="-127"/>
              </a:rPr>
              <a:t>2012 New Data</a:t>
            </a:r>
            <a:endParaRPr lang="en-US" altLang="ko-KR" sz="1400" dirty="0">
              <a:solidFill>
                <a:srgbClr val="FF0000"/>
              </a:solidFill>
              <a:ea typeface="Gulim" pitchFamily="34" charset="-127"/>
            </a:endParaRPr>
          </a:p>
        </p:txBody>
      </p:sp>
      <p:cxnSp>
        <p:nvCxnSpPr>
          <p:cNvPr id="150" name="Straight Arrow Connector 18"/>
          <p:cNvCxnSpPr>
            <a:cxnSpLocks noChangeShapeType="1"/>
          </p:cNvCxnSpPr>
          <p:nvPr/>
        </p:nvCxnSpPr>
        <p:spPr bwMode="auto">
          <a:xfrm flipV="1">
            <a:off x="575048" y="2852936"/>
            <a:ext cx="0" cy="403356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529036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dirty="0" smtClean="0"/>
              <a:t>KSTAR</a:t>
            </a:r>
            <a:r>
              <a:rPr lang="ko-KR" altLang="en-US" dirty="0" smtClean="0"/>
              <a:t> </a:t>
            </a:r>
            <a:r>
              <a:rPr lang="en-US" altLang="ko-KR" dirty="0" smtClean="0"/>
              <a:t>2014 Campaign </a:t>
            </a:r>
            <a:r>
              <a:rPr lang="en-US" altLang="ko-KR" sz="3200" dirty="0" smtClean="0"/>
              <a:t>(H-mode &gt; 30 sec)</a:t>
            </a:r>
          </a:p>
        </p:txBody>
      </p:sp>
      <p:pic>
        <p:nvPicPr>
          <p:cNvPr id="4" name="그림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484" y="836712"/>
            <a:ext cx="8856984" cy="547260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234655" y="1772817"/>
            <a:ext cx="1657825" cy="58477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00FF"/>
                </a:solidFill>
                <a:latin typeface="+mn-ea"/>
                <a:cs typeface="Arial"/>
              </a:rPr>
              <a:t>NBI-1 </a:t>
            </a:r>
          </a:p>
          <a:p>
            <a:pPr algn="ctr"/>
            <a:r>
              <a:rPr kumimoji="1" lang="en-US" altLang="ja-JP" sz="1600" dirty="0" smtClean="0">
                <a:latin typeface="+mn-ea"/>
                <a:cs typeface="Arial"/>
              </a:rPr>
              <a:t>5.5 MW/95 </a:t>
            </a:r>
            <a:r>
              <a:rPr kumimoji="1" lang="en-US" altLang="ja-JP" sz="1600" dirty="0" err="1" smtClean="0">
                <a:latin typeface="+mn-ea"/>
                <a:cs typeface="Arial"/>
              </a:rPr>
              <a:t>keV</a:t>
            </a:r>
            <a:r>
              <a:rPr kumimoji="1" lang="en-US" altLang="ja-JP" sz="1600" dirty="0" smtClean="0">
                <a:latin typeface="+mn-ea"/>
                <a:cs typeface="Arial"/>
              </a:rPr>
              <a:t>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8885" y="1772817"/>
            <a:ext cx="1483098" cy="584775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00FF"/>
                </a:solidFill>
                <a:latin typeface="+mn-ea"/>
                <a:cs typeface="Arial"/>
              </a:rPr>
              <a:t>170 GHz ECH</a:t>
            </a:r>
          </a:p>
          <a:p>
            <a:pPr algn="ctr"/>
            <a:r>
              <a:rPr lang="en-US" altLang="ja-JP" sz="1600" dirty="0" smtClean="0">
                <a:latin typeface="+mn-ea"/>
                <a:cs typeface="Arial"/>
              </a:rPr>
              <a:t>(1 MW / 10 s)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547881" y="1772817"/>
            <a:ext cx="1529458" cy="584775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ko-KR" sz="1600" b="1" dirty="0" smtClean="0">
                <a:solidFill>
                  <a:srgbClr val="0000FF"/>
                </a:solidFill>
                <a:latin typeface="+mn-ea"/>
              </a:rPr>
              <a:t>110 </a:t>
            </a:r>
            <a:r>
              <a:rPr lang="en-US" altLang="ko-KR" sz="1600" b="1" dirty="0">
                <a:solidFill>
                  <a:srgbClr val="0000FF"/>
                </a:solidFill>
                <a:latin typeface="+mn-ea"/>
              </a:rPr>
              <a:t>GHz ECH </a:t>
            </a:r>
          </a:p>
          <a:p>
            <a:pPr algn="ctr"/>
            <a:r>
              <a:rPr lang="en-US" altLang="ko-KR" sz="1600" dirty="0">
                <a:latin typeface="+mn-ea"/>
              </a:rPr>
              <a:t>(0.7 </a:t>
            </a:r>
            <a:r>
              <a:rPr lang="en-US" altLang="ko-KR" sz="1600" dirty="0" smtClean="0">
                <a:latin typeface="+mn-ea"/>
              </a:rPr>
              <a:t>MW / 2 s)</a:t>
            </a:r>
            <a:endParaRPr lang="en-US" altLang="ja-JP" sz="1600" dirty="0" smtClean="0">
              <a:solidFill>
                <a:srgbClr val="FF0000"/>
              </a:solidFill>
              <a:latin typeface="+mn-ea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21253" y="1772817"/>
            <a:ext cx="1832553" cy="584775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ko-KR" sz="1600" b="1" dirty="0" smtClean="0">
                <a:solidFill>
                  <a:srgbClr val="0000FF"/>
                </a:solidFill>
                <a:latin typeface="+mn-ea"/>
              </a:rPr>
              <a:t>30~60 MHz ICRF </a:t>
            </a:r>
            <a:endParaRPr lang="en-US" altLang="ko-KR" sz="1600" b="1" dirty="0">
              <a:solidFill>
                <a:srgbClr val="0000FF"/>
              </a:solidFill>
              <a:latin typeface="+mn-ea"/>
            </a:endParaRPr>
          </a:p>
          <a:p>
            <a:pPr algn="ctr"/>
            <a:r>
              <a:rPr lang="en-US" altLang="ko-KR" sz="1600" dirty="0" smtClean="0">
                <a:latin typeface="+mn-ea"/>
              </a:rPr>
              <a:t>(1 MW / 10 s)</a:t>
            </a:r>
            <a:endParaRPr lang="en-US" altLang="ja-JP" sz="1600" dirty="0" smtClean="0">
              <a:solidFill>
                <a:srgbClr val="FF0000"/>
              </a:solidFill>
              <a:latin typeface="+mn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65069" y="1772817"/>
            <a:ext cx="1478290" cy="584775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ko-KR" sz="1600" b="1" dirty="0" smtClean="0">
                <a:solidFill>
                  <a:srgbClr val="0000FF"/>
                </a:solidFill>
                <a:latin typeface="+mn-ea"/>
              </a:rPr>
              <a:t>5 GHz LHCD </a:t>
            </a:r>
            <a:endParaRPr lang="en-US" altLang="ko-KR" sz="1600" b="1" dirty="0">
              <a:solidFill>
                <a:srgbClr val="0000FF"/>
              </a:solidFill>
              <a:latin typeface="+mn-ea"/>
            </a:endParaRPr>
          </a:p>
          <a:p>
            <a:pPr algn="ctr"/>
            <a:r>
              <a:rPr lang="en-US" altLang="ko-KR" sz="1600" dirty="0">
                <a:latin typeface="+mn-ea"/>
              </a:rPr>
              <a:t>(</a:t>
            </a:r>
            <a:r>
              <a:rPr lang="en-US" altLang="ko-KR" sz="1600" dirty="0" smtClean="0">
                <a:latin typeface="+mn-ea"/>
              </a:rPr>
              <a:t>0.5 MW / 2 s)</a:t>
            </a:r>
            <a:endParaRPr lang="en-US" altLang="ja-JP" sz="1600" dirty="0" smtClean="0">
              <a:solidFill>
                <a:srgbClr val="FF0000"/>
              </a:solidFill>
              <a:latin typeface="+mn-ea"/>
              <a:cs typeface="Arial"/>
            </a:endParaRPr>
          </a:p>
        </p:txBody>
      </p:sp>
      <p:cxnSp>
        <p:nvCxnSpPr>
          <p:cNvPr id="10" name="직선 연결선 9"/>
          <p:cNvCxnSpPr>
            <a:stCxn id="6" idx="2"/>
          </p:cNvCxnSpPr>
          <p:nvPr/>
        </p:nvCxnSpPr>
        <p:spPr bwMode="auto">
          <a:xfrm>
            <a:off x="950434" y="2357592"/>
            <a:ext cx="2392925" cy="1286444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11" name="직선 연결선 10"/>
          <p:cNvCxnSpPr>
            <a:stCxn id="9" idx="2"/>
          </p:cNvCxnSpPr>
          <p:nvPr/>
        </p:nvCxnSpPr>
        <p:spPr bwMode="auto">
          <a:xfrm>
            <a:off x="2604214" y="2357592"/>
            <a:ext cx="1279326" cy="927393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12" name="직선 연결선 11"/>
          <p:cNvCxnSpPr>
            <a:stCxn id="8" idx="2"/>
          </p:cNvCxnSpPr>
          <p:nvPr/>
        </p:nvCxnSpPr>
        <p:spPr bwMode="auto">
          <a:xfrm>
            <a:off x="4437530" y="2357592"/>
            <a:ext cx="98466" cy="855385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13" name="직선 연결선 12"/>
          <p:cNvCxnSpPr>
            <a:stCxn id="7" idx="2"/>
          </p:cNvCxnSpPr>
          <p:nvPr/>
        </p:nvCxnSpPr>
        <p:spPr bwMode="auto">
          <a:xfrm flipH="1">
            <a:off x="5547882" y="2357592"/>
            <a:ext cx="764728" cy="927393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14" name="직선 연결선 13"/>
          <p:cNvCxnSpPr>
            <a:stCxn id="5" idx="2"/>
          </p:cNvCxnSpPr>
          <p:nvPr/>
        </p:nvCxnSpPr>
        <p:spPr bwMode="auto">
          <a:xfrm flipH="1">
            <a:off x="6312610" y="2357592"/>
            <a:ext cx="1750958" cy="1215424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1927819" y="5868562"/>
            <a:ext cx="1165705" cy="338554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XICS / FIR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232560" y="5868562"/>
            <a:ext cx="1301959" cy="338554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ECEC / MIR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613223" y="5868562"/>
            <a:ext cx="842988" cy="338554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Visible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573954" y="5868562"/>
            <a:ext cx="1106393" cy="338554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Thomson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809643" y="5868562"/>
            <a:ext cx="1814920" cy="338554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CES / BES / MSE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39552" y="5652538"/>
            <a:ext cx="1244251" cy="584775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SXR / IR </a:t>
            </a:r>
          </a:p>
          <a:p>
            <a:pPr algn="ctr"/>
            <a:r>
              <a:rPr lang="en-US" altLang="ja-JP" sz="1600" b="1" dirty="0" smtClean="0">
                <a:solidFill>
                  <a:srgbClr val="008000"/>
                </a:solidFill>
                <a:latin typeface="+mn-ea"/>
                <a:cs typeface="Arial"/>
              </a:rPr>
              <a:t>Deposition</a:t>
            </a:r>
          </a:p>
        </p:txBody>
      </p:sp>
      <p:cxnSp>
        <p:nvCxnSpPr>
          <p:cNvPr id="21" name="직선 연결선 20"/>
          <p:cNvCxnSpPr>
            <a:stCxn id="19" idx="0"/>
          </p:cNvCxnSpPr>
          <p:nvPr/>
        </p:nvCxnSpPr>
        <p:spPr bwMode="auto">
          <a:xfrm flipH="1" flipV="1">
            <a:off x="6680347" y="5240588"/>
            <a:ext cx="1036756" cy="627974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22" name="직선 연결선 21"/>
          <p:cNvCxnSpPr>
            <a:stCxn id="18" idx="0"/>
          </p:cNvCxnSpPr>
          <p:nvPr/>
        </p:nvCxnSpPr>
        <p:spPr bwMode="auto">
          <a:xfrm flipH="1" flipV="1">
            <a:off x="5672235" y="5148482"/>
            <a:ext cx="454916" cy="720080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23" name="직선 연결선 22"/>
          <p:cNvCxnSpPr>
            <a:stCxn id="17" idx="0"/>
          </p:cNvCxnSpPr>
          <p:nvPr/>
        </p:nvCxnSpPr>
        <p:spPr bwMode="auto">
          <a:xfrm flipV="1">
            <a:off x="5034717" y="5372890"/>
            <a:ext cx="0" cy="495672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24" name="직선 연결선 23"/>
          <p:cNvCxnSpPr>
            <a:stCxn id="15" idx="0"/>
          </p:cNvCxnSpPr>
          <p:nvPr/>
        </p:nvCxnSpPr>
        <p:spPr bwMode="auto">
          <a:xfrm flipV="1">
            <a:off x="2510672" y="5372890"/>
            <a:ext cx="688671" cy="495672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25" name="직선 연결선 24"/>
          <p:cNvCxnSpPr>
            <a:stCxn id="16" idx="0"/>
          </p:cNvCxnSpPr>
          <p:nvPr/>
        </p:nvCxnSpPr>
        <p:spPr bwMode="auto">
          <a:xfrm flipV="1">
            <a:off x="3883540" y="5372890"/>
            <a:ext cx="358081" cy="495672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  <p:cxnSp>
        <p:nvCxnSpPr>
          <p:cNvPr id="26" name="직선 연결선 25"/>
          <p:cNvCxnSpPr>
            <a:stCxn id="20" idx="0"/>
          </p:cNvCxnSpPr>
          <p:nvPr/>
        </p:nvCxnSpPr>
        <p:spPr bwMode="auto">
          <a:xfrm flipV="1">
            <a:off x="1161678" y="4941169"/>
            <a:ext cx="1298520" cy="711369"/>
          </a:xfrm>
          <a:prstGeom prst="line">
            <a:avLst/>
          </a:prstGeom>
          <a:noFill/>
          <a:ln w="38100" cap="flat" cmpd="sng" algn="ctr">
            <a:solidFill>
              <a:srgbClr val="CCFFCC"/>
            </a:solidFill>
            <a:prstDash val="sysDash"/>
            <a:round/>
            <a:headEnd type="none" w="med" len="med"/>
            <a:tailEnd type="triangl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948487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6632"/>
            <a:ext cx="9144000" cy="576263"/>
          </a:xfrm>
        </p:spPr>
        <p:txBody>
          <a:bodyPr/>
          <a:lstStyle/>
          <a:p>
            <a:pPr eaLnBrk="1" latinLnBrk="0" hangingPunct="1">
              <a:lnSpc>
                <a:spcPts val="2100"/>
              </a:lnSpc>
            </a:pPr>
            <a:r>
              <a:rPr lang="en-US" altLang="ko-KR" sz="2800" dirty="0"/>
              <a:t>Fusion Energy Development Promotion Law (FEDPL)</a:t>
            </a:r>
            <a:endParaRPr lang="en-US" altLang="zh-CN" sz="2800" dirty="0"/>
          </a:p>
        </p:txBody>
      </p:sp>
      <p:sp>
        <p:nvSpPr>
          <p:cNvPr id="105" name="슬라이드 번호 개체 틀 3"/>
          <p:cNvSpPr>
            <a:spLocks noGrp="1"/>
          </p:cNvSpPr>
          <p:nvPr>
            <p:ph type="sldNum" sz="quarter" idx="4294967295"/>
          </p:nvPr>
        </p:nvSpPr>
        <p:spPr>
          <a:xfrm>
            <a:off x="50799" y="6619984"/>
            <a:ext cx="421481" cy="195263"/>
          </a:xfrm>
          <a:prstGeom prst="rect">
            <a:avLst/>
          </a:prstGeom>
        </p:spPr>
        <p:txBody>
          <a:bodyPr/>
          <a:lstStyle/>
          <a:p>
            <a:fld id="{A421D2B7-D60A-4E71-96CE-5C0E5070FAC6}" type="slidenum">
              <a:rPr lang="ko-KR" altLang="en-US" smtClean="0"/>
              <a:pPr/>
              <a:t>9</a:t>
            </a:fld>
            <a:endParaRPr lang="ko-KR" altLang="en-US"/>
          </a:p>
        </p:txBody>
      </p:sp>
      <p:sp>
        <p:nvSpPr>
          <p:cNvPr id="106" name="모서리가 둥근 직사각형 105"/>
          <p:cNvSpPr/>
          <p:nvPr/>
        </p:nvSpPr>
        <p:spPr>
          <a:xfrm>
            <a:off x="761753" y="1052736"/>
            <a:ext cx="7842695" cy="2141984"/>
          </a:xfrm>
          <a:prstGeom prst="roundRect">
            <a:avLst>
              <a:gd name="adj" fmla="val 10158"/>
            </a:avLst>
          </a:prstGeom>
          <a:solidFill>
            <a:srgbClr val="FFFFFF"/>
          </a:solidFill>
          <a:ln w="3175" cap="flat" cmpd="sng" algn="ctr">
            <a:solidFill>
              <a:schemeClr val="tx1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1424" tIns="45711" rIns="91424" bIns="45711" anchor="ctr"/>
          <a:lstStyle/>
          <a:p>
            <a:pPr marL="173004" indent="-173004" defTabSz="914222" fontAlgn="auto" latinLnBrk="0">
              <a:spcBef>
                <a:spcPts val="1200"/>
              </a:spcBef>
              <a:spcAft>
                <a:spcPts val="0"/>
              </a:spcAft>
              <a:buClr>
                <a:srgbClr val="000000">
                  <a:lumMod val="85000"/>
                  <a:lumOff val="15000"/>
                </a:srgbClr>
              </a:buClr>
              <a:buSzPct val="80000"/>
              <a:buFont typeface="Wingdings" pitchFamily="2" charset="2"/>
              <a:buChar char="§"/>
              <a:defRPr/>
            </a:pP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To establish </a:t>
            </a:r>
            <a:r>
              <a:rPr kumimoji="0" lang="en-US" altLang="ko-KR" b="1" kern="0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a long-term and sustainable legal </a:t>
            </a: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framework for fusion energy development phases.</a:t>
            </a:r>
          </a:p>
          <a:p>
            <a:pPr marL="173004" indent="-173004" defTabSz="914222" fontAlgn="auto" latinLnBrk="0">
              <a:spcBef>
                <a:spcPts val="1200"/>
              </a:spcBef>
              <a:spcAft>
                <a:spcPts val="0"/>
              </a:spcAft>
              <a:buClr>
                <a:srgbClr val="000000">
                  <a:lumMod val="85000"/>
                  <a:lumOff val="15000"/>
                </a:srgbClr>
              </a:buClr>
              <a:buSzPct val="80000"/>
              <a:buFont typeface="Wingdings" pitchFamily="2" charset="2"/>
              <a:buChar char="§"/>
              <a:defRPr/>
            </a:pP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To</a:t>
            </a:r>
            <a:r>
              <a:rPr kumimoji="0" lang="en-US" altLang="ko-KR" b="1" kern="0" dirty="0">
                <a:solidFill>
                  <a:srgbClr val="1F497D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 </a:t>
            </a:r>
            <a:r>
              <a:rPr kumimoji="0" lang="en-US" altLang="ko-KR" b="1" kern="0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promote industries and institutes</a:t>
            </a:r>
            <a:r>
              <a:rPr kumimoji="0" lang="en-US" altLang="ko-KR" b="1" kern="0" dirty="0">
                <a:solidFill>
                  <a:srgbClr val="1F497D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 </a:t>
            </a: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which participating the fusion energy development by supports and benefit.</a:t>
            </a:r>
          </a:p>
          <a:p>
            <a:pPr marL="173004" indent="-173004" defTabSz="914222" fontAlgn="auto" latinLnBrk="0">
              <a:spcBef>
                <a:spcPts val="1200"/>
              </a:spcBef>
              <a:spcAft>
                <a:spcPts val="0"/>
              </a:spcAft>
              <a:buClr>
                <a:srgbClr val="000000">
                  <a:lumMod val="85000"/>
                  <a:lumOff val="15000"/>
                </a:srgbClr>
              </a:buClr>
              <a:buSzPct val="80000"/>
              <a:buFont typeface="Wingdings" pitchFamily="2" charset="2"/>
              <a:buChar char="§"/>
              <a:defRPr/>
            </a:pP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The</a:t>
            </a:r>
            <a:r>
              <a:rPr kumimoji="0" lang="en-US" altLang="ko-KR" b="1" kern="0" dirty="0">
                <a:solidFill>
                  <a:srgbClr val="FFFF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 </a:t>
            </a:r>
            <a:r>
              <a:rPr kumimoji="0" lang="en-US" altLang="ko-KR" b="1" kern="0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first country in the world</a:t>
            </a:r>
            <a:r>
              <a:rPr kumimoji="0" lang="en-US" altLang="ko-KR" b="1" kern="0" dirty="0">
                <a:solidFill>
                  <a:srgbClr val="1F497D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 </a:t>
            </a:r>
            <a:r>
              <a:rPr kumimoji="0" lang="en-US" altLang="ko-KR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prepared a legal foundation in fusion energy development.</a:t>
            </a:r>
          </a:p>
        </p:txBody>
      </p:sp>
      <p:sp>
        <p:nvSpPr>
          <p:cNvPr id="107" name="모서리가 둥근 직사각형 106"/>
          <p:cNvSpPr/>
          <p:nvPr/>
        </p:nvSpPr>
        <p:spPr>
          <a:xfrm>
            <a:off x="98327" y="3463007"/>
            <a:ext cx="8938169" cy="2701925"/>
          </a:xfrm>
          <a:prstGeom prst="roundRect">
            <a:avLst>
              <a:gd name="adj" fmla="val 10158"/>
            </a:avLst>
          </a:prstGeom>
          <a:solidFill>
            <a:srgbClr val="FFFFFF"/>
          </a:solidFill>
          <a:ln w="3175" cap="flat" cmpd="sng" algn="ctr">
            <a:solidFill>
              <a:schemeClr val="tx1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91424" tIns="45711" rIns="91424" bIns="45711" anchor="ctr"/>
          <a:lstStyle/>
          <a:p>
            <a:pPr marL="173004" indent="-173004" defTabSz="914222" fontAlgn="auto" latinLnBrk="0">
              <a:spcBef>
                <a:spcPts val="1200"/>
              </a:spcBef>
              <a:spcAft>
                <a:spcPts val="0"/>
              </a:spcAft>
              <a:buClr>
                <a:srgbClr val="000000">
                  <a:lumMod val="85000"/>
                  <a:lumOff val="15000"/>
                </a:srgbClr>
              </a:buClr>
              <a:buSzPct val="80000"/>
              <a:defRPr/>
            </a:pPr>
            <a:endParaRPr kumimoji="0" lang="en-US" altLang="ko-KR" kern="0" dirty="0">
              <a:solidFill>
                <a:srgbClr val="000000">
                  <a:lumMod val="95000"/>
                  <a:lumOff val="5000"/>
                </a:srgbClr>
              </a:solidFill>
              <a:latin typeface="Arial" charset="0"/>
              <a:ea typeface="맑은 고딕" pitchFamily="50" charset="-127"/>
              <a:cs typeface="Arial" charset="0"/>
            </a:endParaRPr>
          </a:p>
        </p:txBody>
      </p:sp>
      <p:pic>
        <p:nvPicPr>
          <p:cNvPr id="108" name="Picture 16" descr="진흥법가결이미지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35031" y="3861048"/>
            <a:ext cx="2457450" cy="205898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9" name="TextBox 27"/>
          <p:cNvSpPr txBox="1">
            <a:spLocks noChangeArrowheads="1"/>
          </p:cNvSpPr>
          <p:nvPr/>
        </p:nvSpPr>
        <p:spPr bwMode="auto">
          <a:xfrm>
            <a:off x="322164" y="3955132"/>
            <a:ext cx="6184875" cy="206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4" tIns="45711" rIns="91424" bIns="45711">
            <a:spAutoFit/>
          </a:bodyPr>
          <a:lstStyle/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1995. 12 :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National Fusion R&amp;D Master Plan</a:t>
            </a: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2005. 12 :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National Fusion Energy </a:t>
            </a:r>
            <a:r>
              <a:rPr kumimoji="0" lang="en-US" altLang="ko-KR" sz="1600" b="1" dirty="0" smtClean="0">
                <a:latin typeface="맑은 고딕" pitchFamily="50" charset="-127"/>
                <a:ea typeface="맑은 고딕" pitchFamily="50" charset="-127"/>
                <a:cs typeface="Arial" charset="0"/>
              </a:rPr>
              <a:t>Development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Plan</a:t>
            </a: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endParaRPr kumimoji="0" lang="en-US" altLang="ko-KR" sz="1600" b="1" dirty="0">
              <a:latin typeface="맑은 고딕" pitchFamily="50" charset="-127"/>
              <a:ea typeface="맑은 고딕" pitchFamily="50" charset="-127"/>
              <a:cs typeface="Arial" charset="0"/>
            </a:endParaRP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2007.   3 : </a:t>
            </a:r>
            <a:r>
              <a:rPr kumimoji="0" lang="en-US" altLang="ko-KR" sz="16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Fusion Energy Development Promotion Law</a:t>
            </a: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2007.   4 :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Ratification of ITER Implementation Agreement </a:t>
            </a: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2007.   8 :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Framework Plan of Fusion Energy Development</a:t>
            </a:r>
          </a:p>
          <a:p>
            <a:pPr algn="l" defTabSz="914133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                 (The </a:t>
            </a:r>
            <a:r>
              <a:rPr kumimoji="0" lang="en-US" altLang="ko-KR" sz="1600" b="1" dirty="0" smtClean="0">
                <a:latin typeface="맑은 고딕" pitchFamily="50" charset="-127"/>
                <a:ea typeface="맑은 고딕" pitchFamily="50" charset="-127"/>
                <a:cs typeface="Arial" charset="0"/>
              </a:rPr>
              <a:t>first </a:t>
            </a:r>
            <a:r>
              <a:rPr kumimoji="0" lang="en-US" altLang="ko-KR" sz="1600" b="1" dirty="0">
                <a:latin typeface="맑은 고딕" pitchFamily="50" charset="-127"/>
                <a:ea typeface="맑은 고딕" pitchFamily="50" charset="-127"/>
                <a:cs typeface="Arial" charset="0"/>
              </a:rPr>
              <a:t>5-Year Plan)</a:t>
            </a:r>
          </a:p>
          <a:p>
            <a:pPr marL="173004" indent="-173004" algn="l" defTabSz="914133" fontAlgn="auto" latinLnBrk="0">
              <a:spcBef>
                <a:spcPts val="0"/>
              </a:spcBef>
              <a:spcAft>
                <a:spcPts val="0"/>
              </a:spcAft>
              <a:buFont typeface="Arial" charset="0"/>
              <a:buChar char="•"/>
              <a:defRPr/>
            </a:pPr>
            <a:r>
              <a:rPr kumimoji="0" lang="en-US" altLang="ko-KR" sz="1600" b="1" dirty="0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2012.   1 : </a:t>
            </a:r>
            <a:r>
              <a:rPr kumimoji="0" lang="en-US" altLang="ko-KR" sz="16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The 2</a:t>
            </a:r>
            <a:r>
              <a:rPr kumimoji="0" lang="en-US" altLang="ko-KR" sz="1600" b="1" baseline="30000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nd</a:t>
            </a:r>
            <a:r>
              <a:rPr kumimoji="0" lang="en-US" altLang="ko-KR" sz="16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 </a:t>
            </a:r>
            <a:r>
              <a:rPr kumimoji="0" lang="en-US" altLang="ko-KR" sz="16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5-year </a:t>
            </a:r>
            <a:r>
              <a:rPr kumimoji="0" lang="en-US" altLang="ko-KR" sz="1600" b="1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plan </a:t>
            </a:r>
            <a:r>
              <a:rPr kumimoji="0" lang="en-US" altLang="ko-KR" sz="1600" b="1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  <a:cs typeface="Arial" charset="0"/>
              </a:rPr>
              <a:t>has begun</a:t>
            </a:r>
            <a:endParaRPr kumimoji="0" lang="en-US" altLang="ko-KR" sz="1600" b="1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  <a:cs typeface="Arial" charset="0"/>
            </a:endParaRPr>
          </a:p>
        </p:txBody>
      </p:sp>
      <p:sp>
        <p:nvSpPr>
          <p:cNvPr id="110" name="직사각형 20"/>
          <p:cNvSpPr>
            <a:spLocks noChangeArrowheads="1"/>
          </p:cNvSpPr>
          <p:nvPr/>
        </p:nvSpPr>
        <p:spPr bwMode="auto">
          <a:xfrm>
            <a:off x="322164" y="3421732"/>
            <a:ext cx="3124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4" tIns="45711" rIns="91424" bIns="45711">
            <a:spAutoFit/>
          </a:bodyPr>
          <a:lstStyle/>
          <a:p>
            <a:pPr latinLnBrk="0">
              <a:spcAft>
                <a:spcPct val="30000"/>
              </a:spcAft>
              <a:buFont typeface="Wingdings" pitchFamily="2" charset="2"/>
              <a:buChar char="§"/>
            </a:pPr>
            <a:r>
              <a:rPr kumimoji="0" lang="en-US" altLang="ko-KR">
                <a:latin typeface="Arial" pitchFamily="34" charset="0"/>
                <a:cs typeface="Arial" pitchFamily="34" charset="0"/>
              </a:rPr>
              <a:t> </a:t>
            </a:r>
            <a:r>
              <a:rPr kumimoji="0" lang="en-US" altLang="ko-KR" sz="2000" b="1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  <a:cs typeface="Arial" pitchFamily="34" charset="0"/>
              </a:rPr>
              <a:t>History of the FEDPL</a:t>
            </a:r>
            <a:endParaRPr kumimoji="0" lang="ko-KR" altLang="ko-KR" sz="2000" b="1">
              <a:solidFill>
                <a:srgbClr val="C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945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기본 디자인">
  <a:themeElements>
    <a:clrScheme name="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기본 디자인">
      <a:majorFont>
        <a:latin typeface="Impact"/>
        <a:ea typeface="HY헤드라인M"/>
        <a:cs typeface=""/>
      </a:majorFont>
      <a:minorFont>
        <a:latin typeface="Impact"/>
        <a:ea typeface="HY헤드라인M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pact" pitchFamily="34" charset="0"/>
            <a:ea typeface="굴림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1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Impact" pitchFamily="34" charset="0"/>
            <a:ea typeface="굴림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테마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NFRC_System</Template>
  <TotalTime>23011</TotalTime>
  <Words>4842</Words>
  <Application>Microsoft Office PowerPoint</Application>
  <PresentationFormat>화면 슬라이드 쇼(4:3)</PresentationFormat>
  <Paragraphs>1326</Paragraphs>
  <Slides>65</Slides>
  <Notes>56</Notes>
  <HiddenSlides>0</HiddenSlides>
  <MMClips>0</MMClips>
  <ScaleCrop>false</ScaleCrop>
  <HeadingPairs>
    <vt:vector size="6" baseType="variant">
      <vt:variant>
        <vt:lpstr>테마</vt:lpstr>
      </vt:variant>
      <vt:variant>
        <vt:i4>1</vt:i4>
      </vt:variant>
      <vt:variant>
        <vt:lpstr>포함된 OLE 서버</vt:lpstr>
      </vt:variant>
      <vt:variant>
        <vt:i4>1</vt:i4>
      </vt:variant>
      <vt:variant>
        <vt:lpstr>슬라이드 제목</vt:lpstr>
      </vt:variant>
      <vt:variant>
        <vt:i4>65</vt:i4>
      </vt:variant>
    </vt:vector>
  </HeadingPairs>
  <TitlesOfParts>
    <vt:vector size="67" baseType="lpstr">
      <vt:lpstr>기본 디자인</vt:lpstr>
      <vt:lpstr>Graph</vt:lpstr>
      <vt:lpstr> Design Concept of K-DEMO for Near-Term Implementation </vt:lpstr>
      <vt:lpstr>PowerPoint 프레젠테이션</vt:lpstr>
      <vt:lpstr>Mid-Entry Strategy in 1995</vt:lpstr>
      <vt:lpstr>KSTAR Mission and Parameters</vt:lpstr>
      <vt:lpstr> KSTAR Superconducting Tokamak</vt:lpstr>
      <vt:lpstr> KSTAR In-vessel Control Coil System (3-D) </vt:lpstr>
      <vt:lpstr>βN-limit and ELM Suppression</vt:lpstr>
      <vt:lpstr>KSTAR 2014 Campaign (H-mode &gt; 30 sec)</vt:lpstr>
      <vt:lpstr>Fusion Energy Development Promotion Law (FEDPL)</vt:lpstr>
      <vt:lpstr>Vision and Goal of Fusion Energy Development Policy</vt:lpstr>
      <vt:lpstr>PowerPoint 프레젠테이션</vt:lpstr>
      <vt:lpstr>Two Stage Operation</vt:lpstr>
      <vt:lpstr>Key Idea of K-DEMO Design</vt:lpstr>
      <vt:lpstr>K-DEMO Parameters</vt:lpstr>
      <vt:lpstr>PowerPoint 프레젠테이션</vt:lpstr>
      <vt:lpstr>Systems Analysis to Explore Configurations </vt:lpstr>
      <vt:lpstr>Determination of Plasma Geometry</vt:lpstr>
      <vt:lpstr>Operating Spaces, Restricting qdivpeak</vt:lpstr>
      <vt:lpstr>Heating and Current Drive</vt:lpstr>
      <vt:lpstr>Development of Tokamak Simulator, INFRA</vt:lpstr>
      <vt:lpstr>2D Drawing of Magnet System</vt:lpstr>
      <vt:lpstr>CICC Dimensions and Trial Fabrication </vt:lpstr>
      <vt:lpstr>CICC Parameter</vt:lpstr>
      <vt:lpstr>Overview of TF Coil</vt:lpstr>
      <vt:lpstr>Inter-coil Joint Scheme of Magnet</vt:lpstr>
      <vt:lpstr>3D Modeling of TF Magnet</vt:lpstr>
      <vt:lpstr>3D Modeling of TF Assembly</vt:lpstr>
      <vt:lpstr>TF Coil Structure</vt:lpstr>
      <vt:lpstr>Overview of CS Coils</vt:lpstr>
      <vt:lpstr>3D Modeling of CS Coils</vt:lpstr>
      <vt:lpstr>Stability Analysis of TF and CS CICC</vt:lpstr>
      <vt:lpstr>Overview of PF Coils</vt:lpstr>
      <vt:lpstr>In-Vessel Components</vt:lpstr>
      <vt:lpstr>Concept of Vertical Maintenance [I]</vt:lpstr>
      <vt:lpstr>Concept of Vertical Maintenance [II]</vt:lpstr>
      <vt:lpstr>Blanket Module Configuration (water cooling)</vt:lpstr>
      <vt:lpstr>Neutron Wall Loading Distribution</vt:lpstr>
      <vt:lpstr>3D Global TBR (Tritium Breeding Ratio)</vt:lpstr>
      <vt:lpstr>Nuclear Heating in TF Coils</vt:lpstr>
      <vt:lpstr>Thermo-hydraulic Analysis on Blanket Module</vt:lpstr>
      <vt:lpstr>Thermo-hydraulic Analysis on Blanket Module</vt:lpstr>
      <vt:lpstr>Thermo-hydraulic Analysis on Blanket Module</vt:lpstr>
      <vt:lpstr>Thermo-hydraulic Analysis on Blanket Module</vt:lpstr>
      <vt:lpstr>Divertor Peak Heat Flux &amp; Distibution</vt:lpstr>
      <vt:lpstr>Concept of Divertor</vt:lpstr>
      <vt:lpstr> Preliminary Thermo-hydraulic Analyses</vt:lpstr>
      <vt:lpstr>Radial Build of K-DEMO [unit : mm]</vt:lpstr>
      <vt:lpstr>Details of Radial Build of K-DEMO</vt:lpstr>
      <vt:lpstr>K-DEMO Conceptual Study &amp; CDA Schedule</vt:lpstr>
      <vt:lpstr>PowerPoint 프레젠테이션</vt:lpstr>
      <vt:lpstr>DEMO Core Technology Development Plan </vt:lpstr>
      <vt:lpstr>K-DEMO Design &amp; Core Technology Development </vt:lpstr>
      <vt:lpstr>PowerPoint 프레젠테이션</vt:lpstr>
      <vt:lpstr>Nation-wide DEMO R&amp;D Center Planning </vt:lpstr>
      <vt:lpstr>PMI Test Facility (Chonbuk Province)</vt:lpstr>
      <vt:lpstr>Superconductor Test(SUCCEX) Facility</vt:lpstr>
      <vt:lpstr>Conceptual View of SUCCEX</vt:lpstr>
      <vt:lpstr>Conductor Parameter of SUCCEX Magnets</vt:lpstr>
      <vt:lpstr>SUCCEX Magnet Cross-Section (Upper Coil)</vt:lpstr>
      <vt:lpstr>Magnetic Field &amp; Stress of SUCCEX Magnets</vt:lpstr>
      <vt:lpstr>Stability Analysis of SUCCEX Magnets</vt:lpstr>
      <vt:lpstr>KOMAC Site (Gyeong-ju)</vt:lpstr>
      <vt:lpstr>Neutron Energy Spectrum in KOMAC</vt:lpstr>
      <vt:lpstr>IFMIF(International Fusion Material Irradiation Facility)</vt:lpstr>
      <vt:lpstr>Summary</vt:lpstr>
    </vt:vector>
  </TitlesOfParts>
  <Company>개인 사용자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슬라이드 1</dc:title>
  <dc:creator>Keeman Kim</dc:creator>
  <cp:lastModifiedBy>김기만</cp:lastModifiedBy>
  <cp:revision>1207</cp:revision>
  <cp:lastPrinted>2012-03-12T23:26:10Z</cp:lastPrinted>
  <dcterms:created xsi:type="dcterms:W3CDTF">2006-05-03T13:23:55Z</dcterms:created>
  <dcterms:modified xsi:type="dcterms:W3CDTF">2014-10-10T00:25:03Z</dcterms:modified>
</cp:coreProperties>
</file>