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1" d="100"/>
          <a:sy n="101" d="100"/>
        </p:scale>
        <p:origin x="-1640" y="-120"/>
      </p:cViewPr>
      <p:guideLst>
        <p:guide orient="horz" pos="21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0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2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1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6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8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3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25CB4-21E2-1742-858F-FF87C8FD572E}" type="datetimeFigureOut">
              <a:rPr lang="it-IT" smtClean="0"/>
              <a:t>9/26/14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0B5A-ED27-4D49-9BF5-EF7CAC21D6E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5688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EX/P2-41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DIII-D and RFX-mod achieved reproducible </a:t>
            </a:r>
            <a:r>
              <a:rPr lang="en-US" sz="2400" b="1" dirty="0" err="1" smtClean="0"/>
              <a:t>tokamak</a:t>
            </a:r>
            <a:r>
              <a:rPr lang="en-US" sz="2400" b="1" dirty="0" smtClean="0"/>
              <a:t> operation at q</a:t>
            </a:r>
            <a:r>
              <a:rPr lang="en-US" sz="2400" b="1" baseline="-25000" dirty="0" smtClean="0"/>
              <a:t>95</a:t>
            </a:r>
            <a:r>
              <a:rPr lang="en-US" sz="2400" b="1" dirty="0" smtClean="0"/>
              <a:t>&lt;2 thanks to feedback control of 2/1 RWM </a:t>
            </a:r>
            <a:r>
              <a:rPr lang="en-US" sz="2400" dirty="0" smtClean="0"/>
              <a:t>- </a:t>
            </a:r>
            <a:r>
              <a:rPr lang="en-US" sz="2400" i="1" dirty="0" smtClean="0"/>
              <a:t>for many resistive wall times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386382" y="5385567"/>
            <a:ext cx="5119934" cy="5029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Blue curve: with feedback control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Red curve: w/o feedback control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Immagin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77"/>
          <a:stretch/>
        </p:blipFill>
        <p:spPr bwMode="auto">
          <a:xfrm>
            <a:off x="98540" y="1446106"/>
            <a:ext cx="4383969" cy="39017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0" y="6274544"/>
            <a:ext cx="89420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 smtClean="0"/>
              <a:t>Paper: “Extreme </a:t>
            </a:r>
            <a:r>
              <a:rPr lang="en-GB" sz="1600" b="1" i="1" dirty="0"/>
              <a:t>low-edge safety factor </a:t>
            </a:r>
            <a:r>
              <a:rPr lang="en-GB" sz="1600" b="1" i="1" dirty="0" err="1"/>
              <a:t>tokamak</a:t>
            </a:r>
            <a:r>
              <a:rPr lang="en-GB" sz="1600" b="1" i="1" dirty="0"/>
              <a:t> scenarios via active control of three-dimensional magnetic field on RFX and DIII-</a:t>
            </a:r>
            <a:r>
              <a:rPr lang="en-GB" sz="1600" b="1" i="1" dirty="0" smtClean="0"/>
              <a:t>D”, by P. Martin et al., EX/P2-41</a:t>
            </a:r>
            <a:endParaRPr lang="en-US" sz="1600" i="1" dirty="0"/>
          </a:p>
        </p:txBody>
      </p:sp>
      <p:pic>
        <p:nvPicPr>
          <p:cNvPr id="9" name="Immagin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7" r="-1053"/>
          <a:stretch/>
        </p:blipFill>
        <p:spPr bwMode="auto">
          <a:xfrm>
            <a:off x="5516549" y="1446106"/>
            <a:ext cx="3630295" cy="390173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egnaposto contenuto 4"/>
          <p:cNvSpPr txBox="1">
            <a:spLocks/>
          </p:cNvSpPr>
          <p:nvPr/>
        </p:nvSpPr>
        <p:spPr>
          <a:xfrm>
            <a:off x="4482510" y="3153691"/>
            <a:ext cx="905569" cy="502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dirty="0" smtClean="0">
                <a:solidFill>
                  <a:srgbClr val="660066"/>
                </a:solidFill>
              </a:rPr>
              <a:t>q95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1" name="Segnaposto contenuto 4"/>
          <p:cNvSpPr txBox="1">
            <a:spLocks/>
          </p:cNvSpPr>
          <p:nvPr/>
        </p:nvSpPr>
        <p:spPr>
          <a:xfrm>
            <a:off x="4640057" y="2154797"/>
            <a:ext cx="590474" cy="502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dirty="0" err="1" smtClean="0">
                <a:solidFill>
                  <a:srgbClr val="660066"/>
                </a:solidFill>
              </a:rPr>
              <a:t>Ip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2" name="Segnaposto contenuto 4"/>
          <p:cNvSpPr txBox="1">
            <a:spLocks/>
          </p:cNvSpPr>
          <p:nvPr/>
        </p:nvSpPr>
        <p:spPr>
          <a:xfrm>
            <a:off x="4136362" y="4236629"/>
            <a:ext cx="1597865" cy="502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dirty="0" smtClean="0">
                <a:solidFill>
                  <a:srgbClr val="660066"/>
                </a:solidFill>
              </a:rPr>
              <a:t>2/1 RWM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6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Macintosh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EX/P2-41 DIII-D and RFX-mod achieved reproducible tokamak operation at q95&lt;2 thanks to feedback control of 2/1 RWM - for many resistive wall times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EX/P2-41 DIII-D and RFX-mod achieved reproducible tokamak operation at q95&lt;2 thanks to feedback control of 2/1 RWM - for many resistive wall times  </dc:title>
  <dc:creator>Piero Martin</dc:creator>
  <cp:lastModifiedBy>Piero Martin</cp:lastModifiedBy>
  <cp:revision>1</cp:revision>
  <dcterms:created xsi:type="dcterms:W3CDTF">2014-09-26T11:20:09Z</dcterms:created>
  <dcterms:modified xsi:type="dcterms:W3CDTF">2014-09-26T11:30:15Z</dcterms:modified>
</cp:coreProperties>
</file>