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8000"/>
    <a:srgbClr val="00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15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2A69-068A-4529-AFEF-713ACD1A1867}" type="datetimeFigureOut">
              <a:rPr kumimoji="1" lang="ja-JP" altLang="en-US" smtClean="0"/>
              <a:t>2014/09/26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4B55-166B-4772-B098-23F98E5B02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848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2A69-068A-4529-AFEF-713ACD1A1867}" type="datetimeFigureOut">
              <a:rPr kumimoji="1" lang="ja-JP" altLang="en-US" smtClean="0"/>
              <a:t>2014/09/26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4B55-166B-4772-B098-23F98E5B02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198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2A69-068A-4529-AFEF-713ACD1A1867}" type="datetimeFigureOut">
              <a:rPr kumimoji="1" lang="ja-JP" altLang="en-US" smtClean="0"/>
              <a:t>2014/09/26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4B55-166B-4772-B098-23F98E5B02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659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2A69-068A-4529-AFEF-713ACD1A1867}" type="datetimeFigureOut">
              <a:rPr kumimoji="1" lang="ja-JP" altLang="en-US" smtClean="0"/>
              <a:t>2014/09/26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4B55-166B-4772-B098-23F98E5B02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3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2A69-068A-4529-AFEF-713ACD1A1867}" type="datetimeFigureOut">
              <a:rPr kumimoji="1" lang="ja-JP" altLang="en-US" smtClean="0"/>
              <a:t>2014/09/26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4B55-166B-4772-B098-23F98E5B02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672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2A69-068A-4529-AFEF-713ACD1A1867}" type="datetimeFigureOut">
              <a:rPr kumimoji="1" lang="ja-JP" altLang="en-US" smtClean="0"/>
              <a:t>2014/09/26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4B55-166B-4772-B098-23F98E5B02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069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2A69-068A-4529-AFEF-713ACD1A1867}" type="datetimeFigureOut">
              <a:rPr kumimoji="1" lang="ja-JP" altLang="en-US" smtClean="0"/>
              <a:t>2014/09/26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4B55-166B-4772-B098-23F98E5B02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7921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2A69-068A-4529-AFEF-713ACD1A1867}" type="datetimeFigureOut">
              <a:rPr kumimoji="1" lang="ja-JP" altLang="en-US" smtClean="0"/>
              <a:t>2014/09/26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4B55-166B-4772-B098-23F98E5B02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0307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2A69-068A-4529-AFEF-713ACD1A1867}" type="datetimeFigureOut">
              <a:rPr kumimoji="1" lang="ja-JP" altLang="en-US" smtClean="0"/>
              <a:t>2014/09/26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4B55-166B-4772-B098-23F98E5B02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984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2A69-068A-4529-AFEF-713ACD1A1867}" type="datetimeFigureOut">
              <a:rPr kumimoji="1" lang="ja-JP" altLang="en-US" smtClean="0"/>
              <a:t>2014/09/26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4B55-166B-4772-B098-23F98E5B02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51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2A69-068A-4529-AFEF-713ACD1A1867}" type="datetimeFigureOut">
              <a:rPr kumimoji="1" lang="ja-JP" altLang="en-US" smtClean="0"/>
              <a:t>2014/09/26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4B55-166B-4772-B098-23F98E5B02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018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E2A69-068A-4529-AFEF-713ACD1A1867}" type="datetimeFigureOut">
              <a:rPr kumimoji="1" lang="ja-JP" altLang="en-US" smtClean="0"/>
              <a:t>2014/09/26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64B55-166B-4772-B098-23F98E5B02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165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e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020372" y="26089"/>
            <a:ext cx="6491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and development of the ICRF antennas considering the application to future fusion reactor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44387" y="6211669"/>
            <a:ext cx="7272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antennas were used for high power and steady-state operation similar to other antennas without </a:t>
            </a:r>
            <a:r>
              <a:rPr kumimoji="1"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problems</a:t>
            </a:r>
            <a:endParaRPr lang="ja-JP" alt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928865" y="107179"/>
            <a:ext cx="111115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FIP/P5-</a:t>
            </a:r>
            <a:r>
              <a:rPr lang="en-US" altLang="ja-JP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1" lang="en-US" altLang="ja-JP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Seki</a:t>
            </a:r>
            <a:endParaRPr kumimoji="1" lang="ja-JP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8" y="38100"/>
            <a:ext cx="9525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48" y="2826954"/>
            <a:ext cx="27051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2228309"/>
            <a:ext cx="26416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18" y="955301"/>
            <a:ext cx="276225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図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1" y="3427093"/>
            <a:ext cx="26543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図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6" y="4021057"/>
            <a:ext cx="26416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図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28" y="4599403"/>
            <a:ext cx="2730500" cy="98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正方形/長方形 16"/>
          <p:cNvSpPr/>
          <p:nvPr/>
        </p:nvSpPr>
        <p:spPr bwMode="auto">
          <a:xfrm>
            <a:off x="1171492" y="1128978"/>
            <a:ext cx="619587" cy="4168535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8" name="正方形/長方形 17"/>
          <p:cNvSpPr/>
          <p:nvPr/>
        </p:nvSpPr>
        <p:spPr bwMode="auto">
          <a:xfrm>
            <a:off x="2237008" y="1128978"/>
            <a:ext cx="639573" cy="4179391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852" y="1621189"/>
            <a:ext cx="2654300" cy="781050"/>
          </a:xfrm>
          <a:prstGeom prst="rect">
            <a:avLst/>
          </a:prstGeom>
        </p:spPr>
      </p:pic>
      <p:pic>
        <p:nvPicPr>
          <p:cNvPr id="19" name="図 4" descr="PAアンテナ2013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302" y="1490134"/>
            <a:ext cx="1002515" cy="239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図 1" descr="FAITアンテナ2013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513" y="2999061"/>
            <a:ext cx="929363" cy="239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図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056" y="1047356"/>
            <a:ext cx="2280920" cy="225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図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110" y="3321326"/>
            <a:ext cx="2481453" cy="228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071972" y="987856"/>
            <a:ext cx="259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Times New Roman"/>
                <a:cs typeface="Times New Roman"/>
              </a:rPr>
              <a:t>Antenna 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without Faraday shield</a:t>
            </a:r>
            <a:r>
              <a:rPr kumimoji="1" lang="en-US" altLang="ja-JP" sz="1400" dirty="0" smtClean="0">
                <a:latin typeface="Times New Roman"/>
                <a:cs typeface="Times New Roman"/>
              </a:rPr>
              <a:t> (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FS-less antenna</a:t>
            </a:r>
            <a:r>
              <a:rPr kumimoji="1" lang="en-US" altLang="ja-JP" sz="1400" dirty="0" smtClean="0">
                <a:latin typeface="Times New Roman"/>
                <a:cs typeface="Times New Roman"/>
              </a:rPr>
              <a:t>)</a:t>
            </a:r>
            <a:endParaRPr kumimoji="1" lang="ja-JP" altLang="en-US" sz="1400" dirty="0">
              <a:latin typeface="Times New Roman"/>
              <a:cs typeface="Times New Roman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058871" y="1986988"/>
            <a:ext cx="1508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kumimoji="1" lang="en-US" altLang="ja-JP" sz="1400" dirty="0" smtClean="0">
                <a:latin typeface="Times New Roman"/>
                <a:cs typeface="Times New Roman"/>
              </a:rPr>
              <a:t>ield-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kumimoji="1" lang="en-US" altLang="ja-JP" sz="1400" dirty="0" smtClean="0">
                <a:latin typeface="Times New Roman"/>
                <a:cs typeface="Times New Roman"/>
              </a:rPr>
              <a:t>ligned 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kumimoji="1" lang="en-US" altLang="ja-JP" sz="1400" dirty="0" smtClean="0">
                <a:latin typeface="Times New Roman"/>
                <a:cs typeface="Times New Roman"/>
              </a:rPr>
              <a:t>mpedance 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kumimoji="1" lang="en-US" altLang="ja-JP" sz="1400" dirty="0" smtClean="0">
                <a:latin typeface="Times New Roman"/>
                <a:cs typeface="Times New Roman"/>
              </a:rPr>
              <a:t>ransforming (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FAIT</a:t>
            </a:r>
            <a:r>
              <a:rPr kumimoji="1" lang="en-US" altLang="ja-JP" sz="1400" dirty="0" smtClean="0">
                <a:latin typeface="Times New Roman"/>
                <a:cs typeface="Times New Roman"/>
              </a:rPr>
              <a:t>) antenna</a:t>
            </a:r>
            <a:endParaRPr kumimoji="1" lang="ja-JP" altLang="en-US" sz="1400" dirty="0">
              <a:latin typeface="Times New Roman"/>
              <a:cs typeface="Times New Roman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84388" y="3452065"/>
            <a:ext cx="10963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latin typeface="Times New Roman"/>
                <a:cs typeface="Times New Roman"/>
              </a:rPr>
              <a:t>@</a:t>
            </a:r>
            <a:r>
              <a:rPr kumimoji="1" lang="en-US" altLang="ja-JP" sz="1100" dirty="0" smtClean="0">
                <a:latin typeface="Times New Roman"/>
                <a:cs typeface="Times New Roman"/>
              </a:rPr>
              <a:t>feedthrough</a:t>
            </a:r>
            <a:endParaRPr kumimoji="1" lang="ja-JP" altLang="en-US" sz="1100" dirty="0">
              <a:latin typeface="Times New Roman"/>
              <a:cs typeface="Times New Roman"/>
            </a:endParaRPr>
          </a:p>
        </p:txBody>
      </p:sp>
      <p:cxnSp>
        <p:nvCxnSpPr>
          <p:cNvPr id="24" name="直線矢印コネクタ 23"/>
          <p:cNvCxnSpPr>
            <a:endCxn id="2" idx="0"/>
          </p:cNvCxnSpPr>
          <p:nvPr/>
        </p:nvCxnSpPr>
        <p:spPr>
          <a:xfrm flipH="1" flipV="1">
            <a:off x="1736002" y="1621189"/>
            <a:ext cx="1943851" cy="7778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195390" y="5601469"/>
            <a:ext cx="445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 New Roman"/>
                <a:cs typeface="Times New Roman"/>
              </a:rPr>
              <a:t>Higher loading resistance and no harmful influence in injection from FS-less antenna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004595" y="5601891"/>
            <a:ext cx="445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 New Roman"/>
                <a:cs typeface="Times New Roman"/>
              </a:rPr>
              <a:t>High loading resistance and reduced temperature rise by impedance transformer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6810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86</Words>
  <Application>Microsoft Macintosh PowerPoint</Application>
  <PresentationFormat>画面に合わせる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アカウント</dc:creator>
  <cp:lastModifiedBy>S T</cp:lastModifiedBy>
  <cp:revision>15</cp:revision>
  <dcterms:created xsi:type="dcterms:W3CDTF">2014-09-12T16:52:36Z</dcterms:created>
  <dcterms:modified xsi:type="dcterms:W3CDTF">2014-09-26T06:57:08Z</dcterms:modified>
</cp:coreProperties>
</file>