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4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5E5E-D849-47B9-9BB3-7104DEE2B8D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CECF-C234-4BAF-868E-D436A7F21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21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5E5E-D849-47B9-9BB3-7104DEE2B8D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CECF-C234-4BAF-868E-D436A7F21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52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5E5E-D849-47B9-9BB3-7104DEE2B8D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CECF-C234-4BAF-868E-D436A7F21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520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5E5E-D849-47B9-9BB3-7104DEE2B8D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CECF-C234-4BAF-868E-D436A7F21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24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5E5E-D849-47B9-9BB3-7104DEE2B8D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CECF-C234-4BAF-868E-D436A7F21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35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5E5E-D849-47B9-9BB3-7104DEE2B8D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CECF-C234-4BAF-868E-D436A7F21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48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5E5E-D849-47B9-9BB3-7104DEE2B8D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CECF-C234-4BAF-868E-D436A7F21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4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5E5E-D849-47B9-9BB3-7104DEE2B8D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CECF-C234-4BAF-868E-D436A7F21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54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5E5E-D849-47B9-9BB3-7104DEE2B8D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CECF-C234-4BAF-868E-D436A7F21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699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5E5E-D849-47B9-9BB3-7104DEE2B8D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CECF-C234-4BAF-868E-D436A7F21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39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5E5E-D849-47B9-9BB3-7104DEE2B8D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CECF-C234-4BAF-868E-D436A7F21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62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B5E5E-D849-47B9-9BB3-7104DEE2B8D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9CECF-C234-4BAF-868E-D436A7F21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25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sz="4800" b="1" u="sng" dirty="0" smtClean="0"/>
              <a:t>GDT  With ECH </a:t>
            </a:r>
            <a:r>
              <a:rPr lang="en-US" sz="4800" b="1" u="sng" dirty="0" err="1" smtClean="0"/>
              <a:t>Te</a:t>
            </a:r>
            <a:r>
              <a:rPr lang="en-US" sz="4800" b="1" u="sng" dirty="0" smtClean="0"/>
              <a:t> = 750 eV </a:t>
            </a:r>
            <a:r>
              <a:rPr lang="en-US" sz="3600" b="1" u="sng" dirty="0" smtClean="0"/>
              <a:t/>
            </a:r>
            <a:br>
              <a:rPr lang="en-US" sz="3600" b="1" u="sng" dirty="0" smtClean="0"/>
            </a:br>
            <a:r>
              <a:rPr lang="en-US" sz="3600" b="1" u="sng" dirty="0" smtClean="0"/>
              <a:t>Sufficient for a D-T Fusion Neutron Source</a:t>
            </a:r>
            <a:endParaRPr lang="en-US" sz="3600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828801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Magnetic Mirror Device Historic Thompson Data: </a:t>
            </a:r>
          </a:p>
          <a:p>
            <a:pPr algn="ctr"/>
            <a:r>
              <a:rPr lang="en-US" sz="2800" b="1" dirty="0" smtClean="0"/>
              <a:t>2XIIB (1977), TMX(1980), GDT(2014)</a:t>
            </a:r>
            <a:endParaRPr lang="en-US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4976" y="2902324"/>
            <a:ext cx="4953000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170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GDT  With ECH Te = 750 eV  Sufficient for a D-T Fusion Neutron Source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</cp:revision>
  <dcterms:created xsi:type="dcterms:W3CDTF">2014-09-19T17:04:55Z</dcterms:created>
  <dcterms:modified xsi:type="dcterms:W3CDTF">2014-09-19T17:34:28Z</dcterms:modified>
</cp:coreProperties>
</file>