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76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5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13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93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2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99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2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21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56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8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0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53FD-B489-485D-9D7C-5D427DEBF5F1}" type="datetimeFigureOut">
              <a:rPr lang="ko-KR" altLang="en-US" smtClean="0"/>
              <a:t>2014-09-20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46C7-7285-434F-93ED-93CDAA6295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0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914399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n</a:t>
            </a:r>
            <a:r>
              <a:rPr lang="en-US" altLang="ko-KR" sz="15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5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ECH pre-ionization in a </a:t>
            </a:r>
            <a:r>
              <a:rPr lang="en-US" altLang="ko-KR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Trapped Particle Configuration (TPC)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ko-KR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mirror like configuration that enables 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trapping of particle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magnetic mirror effect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5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 descr="Psi_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50" y="529379"/>
            <a:ext cx="1394989" cy="20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4" t="3345" b="49064"/>
          <a:stretch/>
        </p:blipFill>
        <p:spPr bwMode="auto">
          <a:xfrm>
            <a:off x="3282549" y="519695"/>
            <a:ext cx="2578900" cy="20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22029" r="54524" b="2024"/>
          <a:stretch/>
        </p:blipFill>
        <p:spPr bwMode="auto">
          <a:xfrm>
            <a:off x="76749" y="3987634"/>
            <a:ext cx="2319690" cy="2442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그림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r="51797"/>
          <a:stretch/>
        </p:blipFill>
        <p:spPr bwMode="auto">
          <a:xfrm>
            <a:off x="4697069" y="4077169"/>
            <a:ext cx="2146300" cy="23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2" t="52563" b="2403"/>
          <a:stretch/>
        </p:blipFill>
        <p:spPr bwMode="auto">
          <a:xfrm>
            <a:off x="5731519" y="519695"/>
            <a:ext cx="2570567" cy="193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89070" y="2518283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contour of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TPC in VEST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그림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7" t="22029" r="2855" b="2024"/>
          <a:stretch/>
        </p:blipFill>
        <p:spPr bwMode="auto">
          <a:xfrm>
            <a:off x="2346084" y="4053977"/>
            <a:ext cx="2478504" cy="2442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65816" y="2458336"/>
            <a:ext cx="619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profiled of n</a:t>
            </a:r>
            <a:r>
              <a:rPr lang="en-US" altLang="ko-KR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TPC, perfect field null with TF only 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typical field null configuration in VEST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819065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particle confinement time is experimentally estimated to be ~3 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TPC, ~1 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perfect field null with TF only and &lt;0.4 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typical field null configuration in VEST.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plasma start-up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ko-KR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volt-second consumption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possible with ECH pre-ionization </a:t>
            </a:r>
            <a:r>
              <a:rPr lang="en-US" altLang="ko-KR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forming TPC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~40 % of volt-second required without TPC 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though connection length and 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sz="15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∙B</a:t>
            </a:r>
            <a:r>
              <a:rPr lang="en-US" altLang="ko-KR" sz="15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15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reduces</a:t>
            </a:r>
            <a:r>
              <a:rPr lang="en-US" altLang="ko-K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o-KR" altLang="en-US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3"/>
          <a:stretch/>
        </p:blipFill>
        <p:spPr bwMode="auto">
          <a:xfrm>
            <a:off x="6915256" y="4100361"/>
            <a:ext cx="2228743" cy="235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/>
          <p:cNvSpPr/>
          <p:nvPr/>
        </p:nvSpPr>
        <p:spPr>
          <a:xfrm>
            <a:off x="4849834" y="6366979"/>
            <a:ext cx="3987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current and estimated volt-second provided by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TPC and (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without TPC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67737" y="6433322"/>
            <a:ext cx="2228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1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1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discharges 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and without TPC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100271" y="6379542"/>
            <a:ext cx="297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length and </a:t>
            </a:r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ko-KR" sz="1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•B</a:t>
            </a:r>
            <a:r>
              <a:rPr lang="en-US" altLang="ko-KR" sz="1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discharge with and without TPC</a:t>
            </a:r>
            <a:endParaRPr lang="ko-KR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0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166</Words>
  <Application>Microsoft Office PowerPoint</Application>
  <PresentationFormat>화면 슬라이드 쇼(4:3)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Y.H.An</dc:creator>
  <cp:lastModifiedBy>Y.H.An</cp:lastModifiedBy>
  <cp:revision>22</cp:revision>
  <dcterms:created xsi:type="dcterms:W3CDTF">2014-09-20T08:07:05Z</dcterms:created>
  <dcterms:modified xsi:type="dcterms:W3CDTF">2014-09-20T08:38:52Z</dcterms:modified>
</cp:coreProperties>
</file>