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12" d="100"/>
          <a:sy n="112" d="100"/>
        </p:scale>
        <p:origin x="-894" y="-30"/>
      </p:cViewPr>
      <p:guideLst>
        <p:guide orient="horz" pos="1117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01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29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4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7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8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2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3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00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9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EE29-F7A6-405E-94CF-BA61FEBA780D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7AAD-08E6-4C89-84D4-4E7DBA3C6A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0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isnstūris 3"/>
          <p:cNvSpPr/>
          <p:nvPr/>
        </p:nvSpPr>
        <p:spPr>
          <a:xfrm>
            <a:off x="181348" y="172619"/>
            <a:ext cx="880271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2000" b="1" dirty="0" smtClean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High-temperature Radiolysis of Modified Lithium </a:t>
            </a:r>
            <a:r>
              <a:rPr lang="en-GB" sz="2000" b="1" dirty="0" err="1" smtClean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Orthosilicate</a:t>
            </a:r>
            <a:r>
              <a:rPr lang="en-GB" sz="2000" b="1" dirty="0" smtClean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Pebbles with Additions of Titanium Dioxide</a:t>
            </a:r>
          </a:p>
          <a:p>
            <a:pPr>
              <a:spcAft>
                <a:spcPts val="300"/>
              </a:spcAft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Zarins</a:t>
            </a:r>
            <a:r>
              <a:rPr lang="en-GB" sz="1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G.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Kizane</a:t>
            </a:r>
            <a:r>
              <a:rPr lang="en-GB" sz="1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</a:t>
            </a:r>
            <a:r>
              <a:rPr lang="en-GB" sz="1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R.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Knitter</a:t>
            </a:r>
            <a:r>
              <a:rPr lang="en-GB" sz="1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M. H.H.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Kolb</a:t>
            </a:r>
            <a:r>
              <a:rPr lang="en-GB" sz="1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O.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Leys</a:t>
            </a:r>
            <a:r>
              <a:rPr lang="en-GB" sz="1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L.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Baumane</a:t>
            </a:r>
            <a:r>
              <a:rPr lang="en-GB" sz="1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D. 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Conka</a:t>
            </a:r>
            <a:r>
              <a:rPr lang="en-GB" sz="1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and O.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Valtenbergs</a:t>
            </a:r>
            <a:r>
              <a:rPr lang="en-GB" sz="12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en-GB" sz="10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of Latvia, Institute of Chemical Physics, Laboratory of Radiation Chemistry of Solid State, 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Kronvalda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4, LV-1010, Riga, Latvia.</a:t>
            </a:r>
            <a:r>
              <a:rPr lang="lv-LV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Karlsruhe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Institute of Technology, Institute for Applied Materials (IAM-WPT), 76021, Karlsruhe, Germany.</a:t>
            </a:r>
            <a:r>
              <a:rPr lang="lv-LV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Latvian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Institute of Organic Synthesis,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Aizkraukles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21, LV-1006, Riga, Latvia.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501940" y="4365104"/>
            <a:ext cx="3750817" cy="2285722"/>
            <a:chOff x="461143" y="4290552"/>
            <a:chExt cx="3750817" cy="2285722"/>
          </a:xfrm>
        </p:grpSpPr>
        <p:pic>
          <p:nvPicPr>
            <p:cNvPr id="1027" name="Picture 3" descr="OSi_MTi_apkopojum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746" y="4290552"/>
              <a:ext cx="3549611" cy="1885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8" name="Taisnstūris 7"/>
            <p:cNvSpPr/>
            <p:nvPr/>
          </p:nvSpPr>
          <p:spPr>
            <a:xfrm>
              <a:off x="461143" y="6176164"/>
              <a:ext cx="37508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 </a:t>
              </a:r>
              <a:r>
                <a:rPr lang="en-GB" sz="1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concentration of paramagnetic </a:t>
              </a:r>
              <a:r>
                <a:rPr lang="en-GB" sz="1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radiation-induced </a:t>
              </a:r>
              <a:r>
                <a:rPr lang="en-GB" sz="1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defects and radiolysis products in the different </a:t>
              </a:r>
              <a:r>
                <a:rPr lang="en-GB" sz="1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samples </a:t>
              </a:r>
              <a:r>
                <a:rPr lang="en-GB" sz="1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after irradiation</a:t>
              </a:r>
              <a:r>
                <a:rPr lang="en-GB" sz="1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GB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aisnstūris 10"/>
          <p:cNvSpPr/>
          <p:nvPr/>
        </p:nvSpPr>
        <p:spPr>
          <a:xfrm>
            <a:off x="4716016" y="4996242"/>
            <a:ext cx="4392000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Aft>
                <a:spcPts val="300"/>
              </a:spcAft>
            </a:pPr>
            <a:r>
              <a:rPr lang="en-GB" sz="1300" b="1" spc="12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CONCLUSIONS:</a:t>
            </a:r>
          </a:p>
          <a:p>
            <a:pPr marL="177800" marR="0" indent="-1778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modified Li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pebbles with 10-30 mol% Li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slightly higher radiation stability in comparison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Li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pebbles with 10 mol% Li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7800" marR="0" indent="-1778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modified pebbles have the potential to combine the advantages of Li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Li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</a:t>
            </a:r>
            <a:r>
              <a:rPr lang="en-GB" sz="13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tritium breeding ceramic for the HCPB TBM.</a:t>
            </a:r>
            <a:endParaRPr lang="en-GB" sz="1300" kern="140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348" y="1682980"/>
            <a:ext cx="4392000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the ITER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Helium Cooled Pebble Bed</a:t>
            </a:r>
            <a:r>
              <a:rPr lang="lv-LV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(HCPB)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Test Blanket Module</a:t>
            </a:r>
            <a:r>
              <a:rPr lang="lv-LV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(TBM)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two tritium breeding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ceramic have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been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designed:</a:t>
            </a:r>
            <a:endParaRPr lang="en-GB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>
              <a:spcAft>
                <a:spcPts val="300"/>
              </a:spcAft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Reference composition: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SiO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pebbles with 10 </a:t>
            </a:r>
            <a:r>
              <a:rPr lang="en-GB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% Li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SiO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360000">
              <a:spcAft>
                <a:spcPts val="300"/>
              </a:spcAft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Modified composition: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SiO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pebbles with 10-30 </a:t>
            </a:r>
            <a:r>
              <a:rPr lang="en-GB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% Li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TiO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spcAft>
                <a:spcPts val="300"/>
              </a:spcAft>
            </a:pPr>
            <a:endParaRPr lang="lv-LV" sz="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AIM OF WORK: </a:t>
            </a:r>
          </a:p>
          <a:p>
            <a:pPr>
              <a:spcAft>
                <a:spcPts val="300"/>
              </a:spcAft>
            </a:pP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 of the high-temperature radiolysis of the modified Li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SiO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pebbles with different contents of Li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TiO</a:t>
            </a:r>
            <a:r>
              <a:rPr lang="en-GB" sz="13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first time, in order to estimate radiation stability.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783752" y="1736733"/>
            <a:ext cx="3934171" cy="3204435"/>
            <a:chOff x="4746099" y="1736733"/>
            <a:chExt cx="3934171" cy="3204435"/>
          </a:xfrm>
        </p:grpSpPr>
        <p:pic>
          <p:nvPicPr>
            <p:cNvPr id="1028" name="Picture 4" descr="DSC_006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234" y="1736733"/>
              <a:ext cx="3931036" cy="2914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Taisnstūris 13"/>
            <p:cNvSpPr/>
            <p:nvPr/>
          </p:nvSpPr>
          <p:spPr>
            <a:xfrm>
              <a:off x="4746099" y="4541058"/>
              <a:ext cx="393103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GB" sz="1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Photographs </a:t>
              </a:r>
              <a:r>
                <a:rPr lang="en-GB" sz="1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reference and modified Li</a:t>
              </a:r>
              <a:r>
                <a:rPr lang="en-GB" sz="1000" i="1" baseline="-25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GB" sz="1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SiO</a:t>
              </a:r>
              <a:r>
                <a:rPr lang="en-GB" sz="1000" i="1" baseline="-25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GB" sz="1000" i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pebbles before and after irradiation with accelerated electrons.</a:t>
              </a:r>
              <a:endParaRPr lang="en-GB" sz="10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6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dizains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Arturs Zarins</dc:creator>
  <cp:lastModifiedBy>Knitter</cp:lastModifiedBy>
  <cp:revision>20</cp:revision>
  <dcterms:created xsi:type="dcterms:W3CDTF">2014-08-20T13:45:49Z</dcterms:created>
  <dcterms:modified xsi:type="dcterms:W3CDTF">2014-09-01T09:36:06Z</dcterms:modified>
</cp:coreProperties>
</file>