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20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29CF-5BCC-2749-87E9-8F84116C2129}" type="datetimeFigureOut">
              <a:rPr lang="en-US" smtClean="0"/>
              <a:t>19-09-2014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DCE6-B2A9-8A4D-A973-76324FAC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0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29CF-5BCC-2749-87E9-8F84116C2129}" type="datetimeFigureOut">
              <a:rPr lang="en-US" smtClean="0"/>
              <a:t>19-09-2014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DCE6-B2A9-8A4D-A973-76324FAC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5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29CF-5BCC-2749-87E9-8F84116C2129}" type="datetimeFigureOut">
              <a:rPr lang="en-US" smtClean="0"/>
              <a:t>19-09-2014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DCE6-B2A9-8A4D-A973-76324FAC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1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29CF-5BCC-2749-87E9-8F84116C2129}" type="datetimeFigureOut">
              <a:rPr lang="en-US" smtClean="0"/>
              <a:t>19-09-2014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DCE6-B2A9-8A4D-A973-76324FAC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0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29CF-5BCC-2749-87E9-8F84116C2129}" type="datetimeFigureOut">
              <a:rPr lang="en-US" smtClean="0"/>
              <a:t>19-09-2014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DCE6-B2A9-8A4D-A973-76324FAC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4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29CF-5BCC-2749-87E9-8F84116C2129}" type="datetimeFigureOut">
              <a:rPr lang="en-US" smtClean="0"/>
              <a:t>19-09-2014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DCE6-B2A9-8A4D-A973-76324FAC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29CF-5BCC-2749-87E9-8F84116C2129}" type="datetimeFigureOut">
              <a:rPr lang="en-US" smtClean="0"/>
              <a:t>19-09-2014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DCE6-B2A9-8A4D-A973-76324FAC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0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29CF-5BCC-2749-87E9-8F84116C2129}" type="datetimeFigureOut">
              <a:rPr lang="en-US" smtClean="0"/>
              <a:t>19-09-2014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DCE6-B2A9-8A4D-A973-76324FAC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8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29CF-5BCC-2749-87E9-8F84116C2129}" type="datetimeFigureOut">
              <a:rPr lang="en-US" smtClean="0"/>
              <a:t>19-09-2014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DCE6-B2A9-8A4D-A973-76324FAC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29CF-5BCC-2749-87E9-8F84116C2129}" type="datetimeFigureOut">
              <a:rPr lang="en-US" smtClean="0"/>
              <a:t>19-09-2014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DCE6-B2A9-8A4D-A973-76324FAC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9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29CF-5BCC-2749-87E9-8F84116C2129}" type="datetimeFigureOut">
              <a:rPr lang="en-US" smtClean="0"/>
              <a:t>19-09-2014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DCE6-B2A9-8A4D-A973-76324FAC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2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D29CF-5BCC-2749-87E9-8F84116C2129}" type="datetimeFigureOut">
              <a:rPr lang="en-US" smtClean="0"/>
              <a:t>19-09-2014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DCE6-B2A9-8A4D-A973-76324FAC8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8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871" y="924984"/>
            <a:ext cx="3395934" cy="33959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17" y="-10256"/>
            <a:ext cx="8999794" cy="1046358"/>
          </a:xfrm>
        </p:spPr>
        <p:txBody>
          <a:bodyPr>
            <a:noAutofit/>
          </a:bodyPr>
          <a:lstStyle/>
          <a:p>
            <a:r>
              <a:rPr lang="en-US" sz="3200" dirty="0"/>
              <a:t>First-principles theory-based scaling of the SOL width in limited tokamak </a:t>
            </a:r>
            <a:r>
              <a:rPr lang="en-US" sz="3200" dirty="0" smtClean="0"/>
              <a:t>plasmas (P. Ricci et al.)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16" y="1243872"/>
            <a:ext cx="5081990" cy="27466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Reached the capability to perform first-principles simulations and analysis of turbulence in SOL </a:t>
            </a:r>
          </a:p>
          <a:p>
            <a:r>
              <a:rPr lang="en-US" sz="2400" dirty="0" smtClean="0"/>
              <a:t>Limited plasmas: important for ITER start-up and ramp-down phases and </a:t>
            </a:r>
            <a:r>
              <a:rPr lang="en-US" sz="2400" dirty="0" smtClean="0"/>
              <a:t>as </a:t>
            </a:r>
            <a:r>
              <a:rPr lang="en-US" sz="2400" smtClean="0"/>
              <a:t>theory test bed</a:t>
            </a:r>
            <a:endParaRPr lang="en-US" sz="2400" dirty="0" smtClean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924" y="5032178"/>
            <a:ext cx="5379987" cy="513878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425630" y="4086502"/>
            <a:ext cx="5602754" cy="27211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Obtained first-principles scaling of SOL width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In agreement with multi-machine database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35117" y="1036102"/>
            <a:ext cx="889326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Lp_experimental_4_no_ITER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17" y="4100302"/>
            <a:ext cx="3369862" cy="2671655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6101752" y="2023202"/>
            <a:ext cx="2346828" cy="1303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C-MOD simulation</a:t>
            </a:r>
          </a:p>
          <a:p>
            <a:pPr marL="0" indent="0">
              <a:buNone/>
            </a:pPr>
            <a:r>
              <a:rPr lang="en-US" sz="2400" dirty="0" smtClean="0"/>
              <a:t>B=3.8T, q=2,7 …</a:t>
            </a:r>
            <a:endParaRPr lang="en-US" sz="2400" dirty="0"/>
          </a:p>
        </p:txBody>
      </p:sp>
      <p:sp>
        <p:nvSpPr>
          <p:cNvPr id="14" name="Trapezoid 13"/>
          <p:cNvSpPr/>
          <p:nvPr/>
        </p:nvSpPr>
        <p:spPr bwMode="auto">
          <a:xfrm rot="5400000">
            <a:off x="5586406" y="2445515"/>
            <a:ext cx="209759" cy="338679"/>
          </a:xfrm>
          <a:prstGeom prst="trapezoid">
            <a:avLst/>
          </a:prstGeom>
          <a:solidFill>
            <a:srgbClr val="B3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91" tIns="45648" rIns="91291" bIns="45648" numCol="1" rtlCol="0" anchor="t" anchorCtr="0" compatLnSpc="1">
            <a:prstTxWarp prst="textNoShape">
              <a:avLst/>
            </a:prstTxWarp>
          </a:bodyPr>
          <a:lstStyle/>
          <a:p>
            <a:pPr algn="l" defTabSz="912979" eaLnBrk="0" hangingPunct="0"/>
            <a:endParaRPr lang="en-US" sz="2400">
              <a:effectLst/>
              <a:latin typeface="Palatino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3844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84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First-principles theory-based scaling of the SOL width in limited tokamak plasmas (P. Ricci et al.)</vt:lpstr>
    </vt:vector>
  </TitlesOfParts>
  <Company>EPFL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Paolo Ricci</dc:creator>
  <cp:lastModifiedBy>Paolo Ricci</cp:lastModifiedBy>
  <cp:revision>5</cp:revision>
  <dcterms:created xsi:type="dcterms:W3CDTF">2014-09-18T11:21:23Z</dcterms:created>
  <dcterms:modified xsi:type="dcterms:W3CDTF">2014-09-19T07:40:26Z</dcterms:modified>
</cp:coreProperties>
</file>