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>
        <p:scale>
          <a:sx n="100" d="100"/>
          <a:sy n="100" d="100"/>
        </p:scale>
        <p:origin x="-97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48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8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2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6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2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30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84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1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2A69-068A-4529-AFEF-713ACD1A1867}" type="datetimeFigureOut">
              <a:rPr kumimoji="1" lang="ja-JP" altLang="en-US" smtClean="0"/>
              <a:t>2014/09/22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4B55-166B-4772-B098-23F98E5B0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5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013577"/>
            <a:ext cx="9144000" cy="12858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000066"/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243173"/>
            <a:ext cx="452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achievement of electron and ion-ITB extend the parameter regime of </a:t>
            </a:r>
            <a:r>
              <a:rPr lang="en-US" altLang="ja-JP" sz="20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baseline="-250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=T</a:t>
            </a:r>
            <a:r>
              <a:rPr lang="en-US" altLang="ja-JP" sz="2000" b="1" baseline="-25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ja-JP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 </a:t>
            </a:r>
            <a:r>
              <a:rPr lang="en-US" altLang="ja-JP" sz="20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altLang="ja-JP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short pulse</a:t>
            </a:r>
            <a:endParaRPr kumimoji="1" lang="en-US" altLang="ja-JP" sz="20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134447" y="110294"/>
            <a:ext cx="96825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OV/2-3</a:t>
            </a:r>
          </a:p>
          <a:p>
            <a:r>
              <a:rPr lang="en-US" altLang="ja-JP" sz="2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Ida</a:t>
            </a:r>
            <a:endParaRPr kumimoji="1" lang="ja-JP" altLang="en-US" sz="20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59" y="1995275"/>
            <a:ext cx="3567391" cy="475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04" y="2636838"/>
            <a:ext cx="4143375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" y="31749"/>
            <a:ext cx="795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onfinement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 </a:t>
            </a:r>
            <a:r>
              <a:rPr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ulse </a:t>
            </a:r>
            <a:r>
              <a:rPr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peration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altLang="ja-JP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LHD</a:t>
            </a:r>
            <a:endParaRPr kumimoji="1" lang="en-US" altLang="ja-JP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3026833" y="2423583"/>
            <a:ext cx="38100" cy="1547284"/>
          </a:xfrm>
          <a:prstGeom prst="straightConnector1">
            <a:avLst/>
          </a:prstGeom>
          <a:ln w="63500"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ドーナツ 12"/>
          <p:cNvSpPr/>
          <p:nvPr/>
        </p:nvSpPr>
        <p:spPr>
          <a:xfrm>
            <a:off x="2819400" y="3960735"/>
            <a:ext cx="440272" cy="458865"/>
          </a:xfrm>
          <a:prstGeom prst="donut">
            <a:avLst>
              <a:gd name="adj" fmla="val 1545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64100" y="1207190"/>
            <a:ext cx="427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 state long pulse operation with  </a:t>
            </a:r>
            <a:r>
              <a:rPr lang="en-US" altLang="ja-JP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min. </a:t>
            </a:r>
            <a:r>
              <a:rPr lang="en-US" altLang="ja-JP" sz="2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ja-JP" sz="2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b="1" baseline="-250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=T</a:t>
            </a:r>
            <a:r>
              <a:rPr lang="en-US" altLang="ja-JP" sz="2000" b="1" baseline="-25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ja-JP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 </a:t>
            </a:r>
            <a:r>
              <a:rPr lang="en-US" altLang="ja-JP" sz="2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altLang="ja-JP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achieved</a:t>
            </a:r>
            <a:endParaRPr lang="en-US" altLang="ja-JP" sz="20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ドーナツ 17"/>
          <p:cNvSpPr/>
          <p:nvPr/>
        </p:nvSpPr>
        <p:spPr>
          <a:xfrm>
            <a:off x="5573418" y="3490835"/>
            <a:ext cx="391354" cy="357263"/>
          </a:xfrm>
          <a:prstGeom prst="donut">
            <a:avLst>
              <a:gd name="adj" fmla="val 62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ドーナツ 18"/>
          <p:cNvSpPr/>
          <p:nvPr/>
        </p:nvSpPr>
        <p:spPr>
          <a:xfrm>
            <a:off x="5192418" y="3136901"/>
            <a:ext cx="391354" cy="977898"/>
          </a:xfrm>
          <a:prstGeom prst="donut">
            <a:avLst>
              <a:gd name="adj" fmla="val 62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ドーナツ 19"/>
          <p:cNvSpPr/>
          <p:nvPr/>
        </p:nvSpPr>
        <p:spPr>
          <a:xfrm>
            <a:off x="8216900" y="6208635"/>
            <a:ext cx="609600" cy="408065"/>
          </a:xfrm>
          <a:prstGeom prst="donut">
            <a:avLst>
              <a:gd name="adj" fmla="val 1421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5969000" y="2032000"/>
            <a:ext cx="2819400" cy="152400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8661400" y="1981200"/>
            <a:ext cx="114300" cy="421640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81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66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Katsumi Ida</cp:lastModifiedBy>
  <cp:revision>30</cp:revision>
  <dcterms:created xsi:type="dcterms:W3CDTF">2014-09-12T16:52:36Z</dcterms:created>
  <dcterms:modified xsi:type="dcterms:W3CDTF">2014-09-21T15:35:07Z</dcterms:modified>
</cp:coreProperties>
</file>