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0" r:id="rId1"/>
  </p:sldMasterIdLst>
  <p:notesMasterIdLst>
    <p:notesMasterId r:id="rId3"/>
  </p:notesMasterIdLst>
  <p:handoutMasterIdLst>
    <p:handoutMasterId r:id="rId4"/>
  </p:handoutMasterIdLst>
  <p:sldIdLst>
    <p:sldId id="323" r:id="rId2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33CC"/>
    <a:srgbClr val="CC00CC"/>
    <a:srgbClr val="33CC33"/>
    <a:srgbClr val="000000"/>
    <a:srgbClr val="A76EFA"/>
    <a:srgbClr val="FFC000"/>
    <a:srgbClr val="CCFF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14" autoAdjust="0"/>
    <p:restoredTop sz="94467" autoAdjust="0"/>
  </p:normalViewPr>
  <p:slideViewPr>
    <p:cSldViewPr>
      <p:cViewPr>
        <p:scale>
          <a:sx n="129" d="100"/>
          <a:sy n="129" d="100"/>
        </p:scale>
        <p:origin x="-414" y="-1092"/>
      </p:cViewPr>
      <p:guideLst>
        <p:guide orient="horz" pos="3793"/>
        <p:guide pos="55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74"/>
    </p:cViewPr>
  </p:sorterViewPr>
  <p:notesViewPr>
    <p:cSldViewPr>
      <p:cViewPr varScale="1">
        <p:scale>
          <a:sx n="64" d="100"/>
          <a:sy n="64" d="100"/>
        </p:scale>
        <p:origin x="-2988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79" cy="497048"/>
          </a:xfrm>
          <a:prstGeom prst="rect">
            <a:avLst/>
          </a:prstGeom>
        </p:spPr>
        <p:txBody>
          <a:bodyPr vert="horz" lIns="93394" tIns="46697" rIns="93394" bIns="46697" rtlCol="0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897" y="0"/>
            <a:ext cx="2949679" cy="497048"/>
          </a:xfrm>
          <a:prstGeom prst="rect">
            <a:avLst/>
          </a:prstGeom>
        </p:spPr>
        <p:txBody>
          <a:bodyPr vert="horz" lIns="93394" tIns="46697" rIns="93394" bIns="46697" rtlCol="0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A25F6540-508C-482F-8F74-7CCED05EEFFE}" type="datetimeFigureOut">
              <a:rPr lang="ko-KR" altLang="en-US"/>
              <a:pPr>
                <a:defRPr/>
              </a:pPr>
              <a:t>2014-09-26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40676"/>
            <a:ext cx="2949679" cy="497048"/>
          </a:xfrm>
          <a:prstGeom prst="rect">
            <a:avLst/>
          </a:prstGeom>
        </p:spPr>
        <p:txBody>
          <a:bodyPr vert="horz" lIns="93394" tIns="46697" rIns="93394" bIns="46697" rtlCol="0" anchor="b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897" y="9440676"/>
            <a:ext cx="2949679" cy="497048"/>
          </a:xfrm>
          <a:prstGeom prst="rect">
            <a:avLst/>
          </a:prstGeom>
        </p:spPr>
        <p:txBody>
          <a:bodyPr vert="horz" lIns="93394" tIns="46697" rIns="93394" bIns="46697" rtlCol="0" anchor="b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AA801E79-1370-4147-B09C-271F85F7D5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5791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679" cy="49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4" tIns="46697" rIns="93394" bIns="4669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97" y="0"/>
            <a:ext cx="2949679" cy="49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4" tIns="46697" rIns="93394" bIns="4669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71" y="4721954"/>
            <a:ext cx="5447061" cy="447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4" tIns="46697" rIns="93394" bIns="46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676"/>
            <a:ext cx="2949679" cy="49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4" tIns="46697" rIns="93394" bIns="4669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97" y="9440676"/>
            <a:ext cx="2949679" cy="49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4" tIns="46697" rIns="93394" bIns="4669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581708A0-CD9E-4AE4-A1EE-786B8F7EBF9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38648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제목 12"/>
          <p:cNvSpPr>
            <a:spLocks noGrp="1"/>
          </p:cNvSpPr>
          <p:nvPr>
            <p:ph type="title"/>
          </p:nvPr>
        </p:nvSpPr>
        <p:spPr>
          <a:xfrm>
            <a:off x="215930" y="3143248"/>
            <a:ext cx="8713788" cy="103242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600" b="1" baseline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3" name="텍스트 개체 틀 21"/>
          <p:cNvSpPr>
            <a:spLocks noGrp="1"/>
          </p:cNvSpPr>
          <p:nvPr>
            <p:ph type="body" sz="quarter" idx="12"/>
          </p:nvPr>
        </p:nvSpPr>
        <p:spPr>
          <a:xfrm>
            <a:off x="1500166" y="4643446"/>
            <a:ext cx="6143668" cy="1024896"/>
          </a:xfrm>
          <a:prstGeom prst="rect">
            <a:avLst/>
          </a:prstGeom>
        </p:spPr>
        <p:txBody>
          <a:bodyPr anchor="ctr">
            <a:spAutoFit/>
          </a:bodyPr>
          <a:lstStyle>
            <a:lvl1pPr marL="514350" marR="0" indent="-514350" algn="ctr" defTabSz="914400" rtl="0" eaLnBrk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latin typeface="Arial" pitchFamily="34" charset="0"/>
                <a:cs typeface="Arial" pitchFamily="34" charset="0"/>
              </a:defRPr>
            </a:lvl1pPr>
            <a:lvl2pPr>
              <a:defRPr/>
            </a:lvl2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</p:txBody>
      </p:sp>
      <p:pic>
        <p:nvPicPr>
          <p:cNvPr id="15" name="Picture 20" descr="kstar_soft_lo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518" y="6381325"/>
            <a:ext cx="1625556" cy="405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8" descr="nfri symbol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6377011"/>
            <a:ext cx="29892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0"/>
            <a:ext cx="7215238" cy="7112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81075"/>
            <a:ext cx="8329642" cy="5519759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428596" y="0"/>
            <a:ext cx="7215238" cy="7112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7" descr="nfri_j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 descr="nfrisb-3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7550" y="6683375"/>
            <a:ext cx="1465263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11"/>
          <p:cNvGrpSpPr>
            <a:grpSpLocks/>
          </p:cNvGrpSpPr>
          <p:nvPr userDrawn="1"/>
        </p:nvGrpSpPr>
        <p:grpSpPr bwMode="auto">
          <a:xfrm>
            <a:off x="344488" y="6527800"/>
            <a:ext cx="315912" cy="315913"/>
            <a:chOff x="125" y="4032"/>
            <a:chExt cx="232" cy="232"/>
          </a:xfrm>
        </p:grpSpPr>
        <p:sp>
          <p:nvSpPr>
            <p:cNvPr id="15" name="Oval 12"/>
            <p:cNvSpPr>
              <a:spLocks noChangeArrowheads="1"/>
            </p:cNvSpPr>
            <p:nvPr userDrawn="1"/>
          </p:nvSpPr>
          <p:spPr bwMode="auto">
            <a:xfrm>
              <a:off x="125" y="4032"/>
              <a:ext cx="232" cy="23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8A8A8A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Oval 13"/>
            <p:cNvSpPr>
              <a:spLocks noChangeArrowheads="1"/>
            </p:cNvSpPr>
            <p:nvPr userDrawn="1"/>
          </p:nvSpPr>
          <p:spPr bwMode="auto">
            <a:xfrm>
              <a:off x="151" y="4058"/>
              <a:ext cx="182" cy="18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" name="Rectangle 6"/>
          <p:cNvSpPr txBox="1">
            <a:spLocks noChangeArrowheads="1"/>
          </p:cNvSpPr>
          <p:nvPr userDrawn="1"/>
        </p:nvSpPr>
        <p:spPr bwMode="auto">
          <a:xfrm>
            <a:off x="280988" y="6523038"/>
            <a:ext cx="4667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>
              <a:defRPr/>
            </a:pPr>
            <a:fld id="{429658E8-744E-446B-BEC3-F357EA8C7E94}" type="slidenum">
              <a:rPr lang="en-US" altLang="ko-KR" sz="100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pPr algn="ctr">
                <a:defRPr/>
              </a:pPr>
              <a:t>‹#›</a:t>
            </a:fld>
            <a:endParaRPr lang="en-US" altLang="ko-KR" sz="1000" dirty="0">
              <a:solidFill>
                <a:srgbClr val="4D4D4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4" name="Picture 15"/>
          <p:cNvPicPr>
            <a:picLocks noChangeAspect="1" noChangeArrowheads="1"/>
          </p:cNvPicPr>
          <p:nvPr userDrawn="1"/>
        </p:nvPicPr>
        <p:blipFill>
          <a:blip r:embed="rId8" cstate="print"/>
          <a:srcRect b="-11188"/>
          <a:stretch>
            <a:fillRect/>
          </a:stretch>
        </p:blipFill>
        <p:spPr bwMode="auto">
          <a:xfrm>
            <a:off x="7693025" y="538163"/>
            <a:ext cx="121920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7"/>
          <p:cNvSpPr>
            <a:spLocks noChangeAspect="1" noChangeArrowheads="1" noTextEdit="1"/>
          </p:cNvSpPr>
          <p:nvPr userDrawn="1"/>
        </p:nvSpPr>
        <p:spPr bwMode="auto">
          <a:xfrm>
            <a:off x="6228184" y="4653136"/>
            <a:ext cx="6588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22" r:id="rId2"/>
    <p:sldLayoutId id="2147483716" r:id="rId3"/>
    <p:sldLayoutId id="2147483717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Overview of KSTAR 2014 experiments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79512" y="908720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Long-pulse H-mode discharge achieved in 2014 campaign 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255822" y="1399279"/>
            <a:ext cx="5495148" cy="4594225"/>
            <a:chOff x="1004092" y="801688"/>
            <a:chExt cx="7264770" cy="5649913"/>
          </a:xfrm>
        </p:grpSpPr>
        <p:grpSp>
          <p:nvGrpSpPr>
            <p:cNvPr id="5" name="Group 1171"/>
            <p:cNvGrpSpPr>
              <a:grpSpLocks noChangeAspect="1"/>
            </p:cNvGrpSpPr>
            <p:nvPr/>
          </p:nvGrpSpPr>
          <p:grpSpPr bwMode="auto">
            <a:xfrm>
              <a:off x="1004092" y="801688"/>
              <a:ext cx="7181850" cy="5649913"/>
              <a:chOff x="629" y="532"/>
              <a:chExt cx="4524" cy="3559"/>
            </a:xfrm>
          </p:grpSpPr>
          <p:grpSp>
            <p:nvGrpSpPr>
              <p:cNvPr id="9" name="Group 1372"/>
              <p:cNvGrpSpPr>
                <a:grpSpLocks/>
              </p:cNvGrpSpPr>
              <p:nvPr/>
            </p:nvGrpSpPr>
            <p:grpSpPr bwMode="auto">
              <a:xfrm>
                <a:off x="708" y="2642"/>
                <a:ext cx="4445" cy="1449"/>
                <a:chOff x="708" y="2642"/>
                <a:chExt cx="4445" cy="1449"/>
              </a:xfrm>
            </p:grpSpPr>
            <p:sp>
              <p:nvSpPr>
                <p:cNvPr id="971" name="Rectangle 1172"/>
                <p:cNvSpPr>
                  <a:spLocks noChangeArrowheads="1"/>
                </p:cNvSpPr>
                <p:nvPr/>
              </p:nvSpPr>
              <p:spPr bwMode="auto">
                <a:xfrm>
                  <a:off x="932" y="3466"/>
                  <a:ext cx="4141" cy="39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72" name="Rectangle 1173"/>
                <p:cNvSpPr>
                  <a:spLocks noChangeArrowheads="1"/>
                </p:cNvSpPr>
                <p:nvPr/>
              </p:nvSpPr>
              <p:spPr bwMode="auto">
                <a:xfrm>
                  <a:off x="932" y="3466"/>
                  <a:ext cx="4141" cy="392"/>
                </a:xfrm>
                <a:prstGeom prst="rect">
                  <a:avLst/>
                </a:prstGeom>
                <a:noFill/>
                <a:ln w="0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73" name="Line 1174"/>
                <p:cNvSpPr>
                  <a:spLocks noChangeShapeType="1"/>
                </p:cNvSpPr>
                <p:nvPr/>
              </p:nvSpPr>
              <p:spPr bwMode="auto">
                <a:xfrm>
                  <a:off x="932" y="3466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74" name="Line 1175"/>
                <p:cNvSpPr>
                  <a:spLocks noChangeShapeType="1"/>
                </p:cNvSpPr>
                <p:nvPr/>
              </p:nvSpPr>
              <p:spPr bwMode="auto">
                <a:xfrm>
                  <a:off x="932" y="3858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75" name="Line 1176"/>
                <p:cNvSpPr>
                  <a:spLocks noChangeShapeType="1"/>
                </p:cNvSpPr>
                <p:nvPr/>
              </p:nvSpPr>
              <p:spPr bwMode="auto">
                <a:xfrm flipV="1">
                  <a:off x="5073" y="3466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76" name="Line 1177"/>
                <p:cNvSpPr>
                  <a:spLocks noChangeShapeType="1"/>
                </p:cNvSpPr>
                <p:nvPr/>
              </p:nvSpPr>
              <p:spPr bwMode="auto">
                <a:xfrm flipV="1">
                  <a:off x="932" y="3466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77" name="Line 1178"/>
                <p:cNvSpPr>
                  <a:spLocks noChangeShapeType="1"/>
                </p:cNvSpPr>
                <p:nvPr/>
              </p:nvSpPr>
              <p:spPr bwMode="auto">
                <a:xfrm>
                  <a:off x="932" y="3858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78" name="Line 1179"/>
                <p:cNvSpPr>
                  <a:spLocks noChangeShapeType="1"/>
                </p:cNvSpPr>
                <p:nvPr/>
              </p:nvSpPr>
              <p:spPr bwMode="auto">
                <a:xfrm flipV="1">
                  <a:off x="932" y="3466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79" name="Line 1180"/>
                <p:cNvSpPr>
                  <a:spLocks noChangeShapeType="1"/>
                </p:cNvSpPr>
                <p:nvPr/>
              </p:nvSpPr>
              <p:spPr bwMode="auto">
                <a:xfrm flipV="1">
                  <a:off x="932" y="3814"/>
                  <a:ext cx="0" cy="4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80" name="Line 1181"/>
                <p:cNvSpPr>
                  <a:spLocks noChangeShapeType="1"/>
                </p:cNvSpPr>
                <p:nvPr/>
              </p:nvSpPr>
              <p:spPr bwMode="auto">
                <a:xfrm>
                  <a:off x="932" y="3466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81" name="Rectangle 1182"/>
                <p:cNvSpPr>
                  <a:spLocks noChangeArrowheads="1"/>
                </p:cNvSpPr>
                <p:nvPr/>
              </p:nvSpPr>
              <p:spPr bwMode="auto">
                <a:xfrm>
                  <a:off x="912" y="3878"/>
                  <a:ext cx="7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0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82" name="Line 1183"/>
                <p:cNvSpPr>
                  <a:spLocks noChangeShapeType="1"/>
                </p:cNvSpPr>
                <p:nvPr/>
              </p:nvSpPr>
              <p:spPr bwMode="auto">
                <a:xfrm flipV="1">
                  <a:off x="1523" y="3814"/>
                  <a:ext cx="0" cy="4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83" name="Line 1184"/>
                <p:cNvSpPr>
                  <a:spLocks noChangeShapeType="1"/>
                </p:cNvSpPr>
                <p:nvPr/>
              </p:nvSpPr>
              <p:spPr bwMode="auto">
                <a:xfrm>
                  <a:off x="1523" y="3466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84" name="Rectangle 1185"/>
                <p:cNvSpPr>
                  <a:spLocks noChangeArrowheads="1"/>
                </p:cNvSpPr>
                <p:nvPr/>
              </p:nvSpPr>
              <p:spPr bwMode="auto">
                <a:xfrm>
                  <a:off x="1503" y="3878"/>
                  <a:ext cx="7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5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85" name="Line 1186"/>
                <p:cNvSpPr>
                  <a:spLocks noChangeShapeType="1"/>
                </p:cNvSpPr>
                <p:nvPr/>
              </p:nvSpPr>
              <p:spPr bwMode="auto">
                <a:xfrm flipV="1">
                  <a:off x="2114" y="3814"/>
                  <a:ext cx="0" cy="4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86" name="Line 1187"/>
                <p:cNvSpPr>
                  <a:spLocks noChangeShapeType="1"/>
                </p:cNvSpPr>
                <p:nvPr/>
              </p:nvSpPr>
              <p:spPr bwMode="auto">
                <a:xfrm>
                  <a:off x="2114" y="3466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87" name="Rectangle 1188"/>
                <p:cNvSpPr>
                  <a:spLocks noChangeArrowheads="1"/>
                </p:cNvSpPr>
                <p:nvPr/>
              </p:nvSpPr>
              <p:spPr bwMode="auto">
                <a:xfrm>
                  <a:off x="2069" y="3878"/>
                  <a:ext cx="124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10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88" name="Line 1189"/>
                <p:cNvSpPr>
                  <a:spLocks noChangeShapeType="1"/>
                </p:cNvSpPr>
                <p:nvPr/>
              </p:nvSpPr>
              <p:spPr bwMode="auto">
                <a:xfrm flipV="1">
                  <a:off x="2705" y="3814"/>
                  <a:ext cx="0" cy="4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89" name="Line 1190"/>
                <p:cNvSpPr>
                  <a:spLocks noChangeShapeType="1"/>
                </p:cNvSpPr>
                <p:nvPr/>
              </p:nvSpPr>
              <p:spPr bwMode="auto">
                <a:xfrm>
                  <a:off x="2705" y="3466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90" name="Rectangle 1191"/>
                <p:cNvSpPr>
                  <a:spLocks noChangeArrowheads="1"/>
                </p:cNvSpPr>
                <p:nvPr/>
              </p:nvSpPr>
              <p:spPr bwMode="auto">
                <a:xfrm>
                  <a:off x="2660" y="3878"/>
                  <a:ext cx="124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15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91" name="Line 1192"/>
                <p:cNvSpPr>
                  <a:spLocks noChangeShapeType="1"/>
                </p:cNvSpPr>
                <p:nvPr/>
              </p:nvSpPr>
              <p:spPr bwMode="auto">
                <a:xfrm flipV="1">
                  <a:off x="3296" y="3814"/>
                  <a:ext cx="0" cy="4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92" name="Line 1193"/>
                <p:cNvSpPr>
                  <a:spLocks noChangeShapeType="1"/>
                </p:cNvSpPr>
                <p:nvPr/>
              </p:nvSpPr>
              <p:spPr bwMode="auto">
                <a:xfrm>
                  <a:off x="3296" y="3466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93" name="Rectangle 1194"/>
                <p:cNvSpPr>
                  <a:spLocks noChangeArrowheads="1"/>
                </p:cNvSpPr>
                <p:nvPr/>
              </p:nvSpPr>
              <p:spPr bwMode="auto">
                <a:xfrm>
                  <a:off x="3251" y="3878"/>
                  <a:ext cx="124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20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94" name="Line 1195"/>
                <p:cNvSpPr>
                  <a:spLocks noChangeShapeType="1"/>
                </p:cNvSpPr>
                <p:nvPr/>
              </p:nvSpPr>
              <p:spPr bwMode="auto">
                <a:xfrm flipV="1">
                  <a:off x="3887" y="3814"/>
                  <a:ext cx="0" cy="4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95" name="Line 1196"/>
                <p:cNvSpPr>
                  <a:spLocks noChangeShapeType="1"/>
                </p:cNvSpPr>
                <p:nvPr/>
              </p:nvSpPr>
              <p:spPr bwMode="auto">
                <a:xfrm>
                  <a:off x="3887" y="3466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96" name="Rectangle 1197"/>
                <p:cNvSpPr>
                  <a:spLocks noChangeArrowheads="1"/>
                </p:cNvSpPr>
                <p:nvPr/>
              </p:nvSpPr>
              <p:spPr bwMode="auto">
                <a:xfrm>
                  <a:off x="3842" y="3878"/>
                  <a:ext cx="124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25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97" name="Line 1198"/>
                <p:cNvSpPr>
                  <a:spLocks noChangeShapeType="1"/>
                </p:cNvSpPr>
                <p:nvPr/>
              </p:nvSpPr>
              <p:spPr bwMode="auto">
                <a:xfrm flipV="1">
                  <a:off x="4478" y="3814"/>
                  <a:ext cx="0" cy="4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98" name="Line 1199"/>
                <p:cNvSpPr>
                  <a:spLocks noChangeShapeType="1"/>
                </p:cNvSpPr>
                <p:nvPr/>
              </p:nvSpPr>
              <p:spPr bwMode="auto">
                <a:xfrm>
                  <a:off x="4478" y="3466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99" name="Rectangle 1200"/>
                <p:cNvSpPr>
                  <a:spLocks noChangeArrowheads="1"/>
                </p:cNvSpPr>
                <p:nvPr/>
              </p:nvSpPr>
              <p:spPr bwMode="auto">
                <a:xfrm>
                  <a:off x="4433" y="3878"/>
                  <a:ext cx="124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30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00" name="Line 1201"/>
                <p:cNvSpPr>
                  <a:spLocks noChangeShapeType="1"/>
                </p:cNvSpPr>
                <p:nvPr/>
              </p:nvSpPr>
              <p:spPr bwMode="auto">
                <a:xfrm flipV="1">
                  <a:off x="5073" y="3814"/>
                  <a:ext cx="0" cy="4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01" name="Line 1202"/>
                <p:cNvSpPr>
                  <a:spLocks noChangeShapeType="1"/>
                </p:cNvSpPr>
                <p:nvPr/>
              </p:nvSpPr>
              <p:spPr bwMode="auto">
                <a:xfrm>
                  <a:off x="5073" y="3466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02" name="Rectangle 1203"/>
                <p:cNvSpPr>
                  <a:spLocks noChangeArrowheads="1"/>
                </p:cNvSpPr>
                <p:nvPr/>
              </p:nvSpPr>
              <p:spPr bwMode="auto">
                <a:xfrm>
                  <a:off x="5029" y="3878"/>
                  <a:ext cx="124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35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03" name="Line 1204"/>
                <p:cNvSpPr>
                  <a:spLocks noChangeShapeType="1"/>
                </p:cNvSpPr>
                <p:nvPr/>
              </p:nvSpPr>
              <p:spPr bwMode="auto">
                <a:xfrm>
                  <a:off x="932" y="3858"/>
                  <a:ext cx="4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04" name="Line 1205"/>
                <p:cNvSpPr>
                  <a:spLocks noChangeShapeType="1"/>
                </p:cNvSpPr>
                <p:nvPr/>
              </p:nvSpPr>
              <p:spPr bwMode="auto">
                <a:xfrm flipH="1">
                  <a:off x="5029" y="3858"/>
                  <a:ext cx="4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05" name="Rectangle 1206"/>
                <p:cNvSpPr>
                  <a:spLocks noChangeArrowheads="1"/>
                </p:cNvSpPr>
                <p:nvPr/>
              </p:nvSpPr>
              <p:spPr bwMode="auto">
                <a:xfrm>
                  <a:off x="838" y="3814"/>
                  <a:ext cx="104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-4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06" name="Line 1207"/>
                <p:cNvSpPr>
                  <a:spLocks noChangeShapeType="1"/>
                </p:cNvSpPr>
                <p:nvPr/>
              </p:nvSpPr>
              <p:spPr bwMode="auto">
                <a:xfrm>
                  <a:off x="932" y="3769"/>
                  <a:ext cx="4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07" name="Line 1208"/>
                <p:cNvSpPr>
                  <a:spLocks noChangeShapeType="1"/>
                </p:cNvSpPr>
                <p:nvPr/>
              </p:nvSpPr>
              <p:spPr bwMode="auto">
                <a:xfrm flipH="1">
                  <a:off x="5029" y="3769"/>
                  <a:ext cx="4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08" name="Rectangle 1209"/>
                <p:cNvSpPr>
                  <a:spLocks noChangeArrowheads="1"/>
                </p:cNvSpPr>
                <p:nvPr/>
              </p:nvSpPr>
              <p:spPr bwMode="auto">
                <a:xfrm>
                  <a:off x="838" y="3724"/>
                  <a:ext cx="104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-2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09" name="Line 1210"/>
                <p:cNvSpPr>
                  <a:spLocks noChangeShapeType="1"/>
                </p:cNvSpPr>
                <p:nvPr/>
              </p:nvSpPr>
              <p:spPr bwMode="auto">
                <a:xfrm>
                  <a:off x="932" y="3679"/>
                  <a:ext cx="4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10" name="Line 1211"/>
                <p:cNvSpPr>
                  <a:spLocks noChangeShapeType="1"/>
                </p:cNvSpPr>
                <p:nvPr/>
              </p:nvSpPr>
              <p:spPr bwMode="auto">
                <a:xfrm flipH="1">
                  <a:off x="5029" y="3679"/>
                  <a:ext cx="4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11" name="Rectangle 1212"/>
                <p:cNvSpPr>
                  <a:spLocks noChangeArrowheads="1"/>
                </p:cNvSpPr>
                <p:nvPr/>
              </p:nvSpPr>
              <p:spPr bwMode="auto">
                <a:xfrm>
                  <a:off x="862" y="3635"/>
                  <a:ext cx="7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0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12" name="Line 1213"/>
                <p:cNvSpPr>
                  <a:spLocks noChangeShapeType="1"/>
                </p:cNvSpPr>
                <p:nvPr/>
              </p:nvSpPr>
              <p:spPr bwMode="auto">
                <a:xfrm>
                  <a:off x="932" y="3595"/>
                  <a:ext cx="4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13" name="Line 1214"/>
                <p:cNvSpPr>
                  <a:spLocks noChangeShapeType="1"/>
                </p:cNvSpPr>
                <p:nvPr/>
              </p:nvSpPr>
              <p:spPr bwMode="auto">
                <a:xfrm flipH="1">
                  <a:off x="5029" y="3595"/>
                  <a:ext cx="4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14" name="Rectangle 1215"/>
                <p:cNvSpPr>
                  <a:spLocks noChangeArrowheads="1"/>
                </p:cNvSpPr>
                <p:nvPr/>
              </p:nvSpPr>
              <p:spPr bwMode="auto">
                <a:xfrm>
                  <a:off x="862" y="3550"/>
                  <a:ext cx="7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2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15" name="Line 1216"/>
                <p:cNvSpPr>
                  <a:spLocks noChangeShapeType="1"/>
                </p:cNvSpPr>
                <p:nvPr/>
              </p:nvSpPr>
              <p:spPr bwMode="auto">
                <a:xfrm>
                  <a:off x="932" y="3506"/>
                  <a:ext cx="4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16" name="Line 1217"/>
                <p:cNvSpPr>
                  <a:spLocks noChangeShapeType="1"/>
                </p:cNvSpPr>
                <p:nvPr/>
              </p:nvSpPr>
              <p:spPr bwMode="auto">
                <a:xfrm flipH="1">
                  <a:off x="5029" y="3506"/>
                  <a:ext cx="4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17" name="Rectangle 1218"/>
                <p:cNvSpPr>
                  <a:spLocks noChangeArrowheads="1"/>
                </p:cNvSpPr>
                <p:nvPr/>
              </p:nvSpPr>
              <p:spPr bwMode="auto">
                <a:xfrm>
                  <a:off x="862" y="3461"/>
                  <a:ext cx="7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4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18" name="Line 1219"/>
                <p:cNvSpPr>
                  <a:spLocks noChangeShapeType="1"/>
                </p:cNvSpPr>
                <p:nvPr/>
              </p:nvSpPr>
              <p:spPr bwMode="auto">
                <a:xfrm>
                  <a:off x="932" y="3466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19" name="Line 1220"/>
                <p:cNvSpPr>
                  <a:spLocks noChangeShapeType="1"/>
                </p:cNvSpPr>
                <p:nvPr/>
              </p:nvSpPr>
              <p:spPr bwMode="auto">
                <a:xfrm>
                  <a:off x="932" y="3858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20" name="Line 1221"/>
                <p:cNvSpPr>
                  <a:spLocks noChangeShapeType="1"/>
                </p:cNvSpPr>
                <p:nvPr/>
              </p:nvSpPr>
              <p:spPr bwMode="auto">
                <a:xfrm flipV="1">
                  <a:off x="5073" y="3466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21" name="Line 1222"/>
                <p:cNvSpPr>
                  <a:spLocks noChangeShapeType="1"/>
                </p:cNvSpPr>
                <p:nvPr/>
              </p:nvSpPr>
              <p:spPr bwMode="auto">
                <a:xfrm flipV="1">
                  <a:off x="932" y="3466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22" name="Freeform 1223"/>
                <p:cNvSpPr>
                  <a:spLocks/>
                </p:cNvSpPr>
                <p:nvPr/>
              </p:nvSpPr>
              <p:spPr bwMode="auto">
                <a:xfrm>
                  <a:off x="937" y="3734"/>
                  <a:ext cx="581" cy="75"/>
                </a:xfrm>
                <a:custGeom>
                  <a:avLst/>
                  <a:gdLst>
                    <a:gd name="T0" fmla="*/ 10 w 581"/>
                    <a:gd name="T1" fmla="*/ 60 h 75"/>
                    <a:gd name="T2" fmla="*/ 15 w 581"/>
                    <a:gd name="T3" fmla="*/ 60 h 75"/>
                    <a:gd name="T4" fmla="*/ 30 w 581"/>
                    <a:gd name="T5" fmla="*/ 50 h 75"/>
                    <a:gd name="T6" fmla="*/ 45 w 581"/>
                    <a:gd name="T7" fmla="*/ 45 h 75"/>
                    <a:gd name="T8" fmla="*/ 59 w 581"/>
                    <a:gd name="T9" fmla="*/ 35 h 75"/>
                    <a:gd name="T10" fmla="*/ 69 w 581"/>
                    <a:gd name="T11" fmla="*/ 35 h 75"/>
                    <a:gd name="T12" fmla="*/ 79 w 581"/>
                    <a:gd name="T13" fmla="*/ 30 h 75"/>
                    <a:gd name="T14" fmla="*/ 94 w 581"/>
                    <a:gd name="T15" fmla="*/ 25 h 75"/>
                    <a:gd name="T16" fmla="*/ 109 w 581"/>
                    <a:gd name="T17" fmla="*/ 20 h 75"/>
                    <a:gd name="T18" fmla="*/ 124 w 581"/>
                    <a:gd name="T19" fmla="*/ 20 h 75"/>
                    <a:gd name="T20" fmla="*/ 139 w 581"/>
                    <a:gd name="T21" fmla="*/ 15 h 75"/>
                    <a:gd name="T22" fmla="*/ 154 w 581"/>
                    <a:gd name="T23" fmla="*/ 15 h 75"/>
                    <a:gd name="T24" fmla="*/ 169 w 581"/>
                    <a:gd name="T25" fmla="*/ 15 h 75"/>
                    <a:gd name="T26" fmla="*/ 184 w 581"/>
                    <a:gd name="T27" fmla="*/ 15 h 75"/>
                    <a:gd name="T28" fmla="*/ 199 w 581"/>
                    <a:gd name="T29" fmla="*/ 15 h 75"/>
                    <a:gd name="T30" fmla="*/ 213 w 581"/>
                    <a:gd name="T31" fmla="*/ 15 h 75"/>
                    <a:gd name="T32" fmla="*/ 228 w 581"/>
                    <a:gd name="T33" fmla="*/ 15 h 75"/>
                    <a:gd name="T34" fmla="*/ 243 w 581"/>
                    <a:gd name="T35" fmla="*/ 15 h 75"/>
                    <a:gd name="T36" fmla="*/ 258 w 581"/>
                    <a:gd name="T37" fmla="*/ 15 h 75"/>
                    <a:gd name="T38" fmla="*/ 273 w 581"/>
                    <a:gd name="T39" fmla="*/ 15 h 75"/>
                    <a:gd name="T40" fmla="*/ 283 w 581"/>
                    <a:gd name="T41" fmla="*/ 15 h 75"/>
                    <a:gd name="T42" fmla="*/ 293 w 581"/>
                    <a:gd name="T43" fmla="*/ 10 h 75"/>
                    <a:gd name="T44" fmla="*/ 308 w 581"/>
                    <a:gd name="T45" fmla="*/ 10 h 75"/>
                    <a:gd name="T46" fmla="*/ 323 w 581"/>
                    <a:gd name="T47" fmla="*/ 10 h 75"/>
                    <a:gd name="T48" fmla="*/ 338 w 581"/>
                    <a:gd name="T49" fmla="*/ 10 h 75"/>
                    <a:gd name="T50" fmla="*/ 352 w 581"/>
                    <a:gd name="T51" fmla="*/ 10 h 75"/>
                    <a:gd name="T52" fmla="*/ 367 w 581"/>
                    <a:gd name="T53" fmla="*/ 10 h 75"/>
                    <a:gd name="T54" fmla="*/ 382 w 581"/>
                    <a:gd name="T55" fmla="*/ 10 h 75"/>
                    <a:gd name="T56" fmla="*/ 397 w 581"/>
                    <a:gd name="T57" fmla="*/ 10 h 75"/>
                    <a:gd name="T58" fmla="*/ 412 w 581"/>
                    <a:gd name="T59" fmla="*/ 10 h 75"/>
                    <a:gd name="T60" fmla="*/ 417 w 581"/>
                    <a:gd name="T61" fmla="*/ 5 h 75"/>
                    <a:gd name="T62" fmla="*/ 427 w 581"/>
                    <a:gd name="T63" fmla="*/ 5 h 75"/>
                    <a:gd name="T64" fmla="*/ 442 w 581"/>
                    <a:gd name="T65" fmla="*/ 5 h 75"/>
                    <a:gd name="T66" fmla="*/ 457 w 581"/>
                    <a:gd name="T67" fmla="*/ 5 h 75"/>
                    <a:gd name="T68" fmla="*/ 472 w 581"/>
                    <a:gd name="T69" fmla="*/ 5 h 75"/>
                    <a:gd name="T70" fmla="*/ 487 w 581"/>
                    <a:gd name="T71" fmla="*/ 5 h 75"/>
                    <a:gd name="T72" fmla="*/ 501 w 581"/>
                    <a:gd name="T73" fmla="*/ 5 h 75"/>
                    <a:gd name="T74" fmla="*/ 516 w 581"/>
                    <a:gd name="T75" fmla="*/ 5 h 75"/>
                    <a:gd name="T76" fmla="*/ 531 w 581"/>
                    <a:gd name="T77" fmla="*/ 5 h 75"/>
                    <a:gd name="T78" fmla="*/ 546 w 581"/>
                    <a:gd name="T79" fmla="*/ 5 h 75"/>
                    <a:gd name="T80" fmla="*/ 566 w 581"/>
                    <a:gd name="T81" fmla="*/ 5 h 75"/>
                    <a:gd name="T82" fmla="*/ 571 w 581"/>
                    <a:gd name="T83" fmla="*/ 0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81" h="75">
                      <a:moveTo>
                        <a:pt x="0" y="75"/>
                      </a:moveTo>
                      <a:lnTo>
                        <a:pt x="0" y="70"/>
                      </a:lnTo>
                      <a:lnTo>
                        <a:pt x="10" y="60"/>
                      </a:lnTo>
                      <a:lnTo>
                        <a:pt x="5" y="60"/>
                      </a:lnTo>
                      <a:lnTo>
                        <a:pt x="10" y="60"/>
                      </a:lnTo>
                      <a:lnTo>
                        <a:pt x="15" y="60"/>
                      </a:lnTo>
                      <a:lnTo>
                        <a:pt x="20" y="55"/>
                      </a:lnTo>
                      <a:lnTo>
                        <a:pt x="25" y="55"/>
                      </a:lnTo>
                      <a:lnTo>
                        <a:pt x="30" y="50"/>
                      </a:lnTo>
                      <a:lnTo>
                        <a:pt x="35" y="50"/>
                      </a:lnTo>
                      <a:lnTo>
                        <a:pt x="40" y="45"/>
                      </a:lnTo>
                      <a:lnTo>
                        <a:pt x="45" y="45"/>
                      </a:lnTo>
                      <a:lnTo>
                        <a:pt x="50" y="45"/>
                      </a:lnTo>
                      <a:lnTo>
                        <a:pt x="54" y="40"/>
                      </a:lnTo>
                      <a:lnTo>
                        <a:pt x="59" y="35"/>
                      </a:lnTo>
                      <a:lnTo>
                        <a:pt x="64" y="35"/>
                      </a:lnTo>
                      <a:lnTo>
                        <a:pt x="69" y="30"/>
                      </a:lnTo>
                      <a:lnTo>
                        <a:pt x="69" y="35"/>
                      </a:lnTo>
                      <a:lnTo>
                        <a:pt x="69" y="30"/>
                      </a:lnTo>
                      <a:lnTo>
                        <a:pt x="74" y="30"/>
                      </a:lnTo>
                      <a:lnTo>
                        <a:pt x="79" y="30"/>
                      </a:lnTo>
                      <a:lnTo>
                        <a:pt x="84" y="30"/>
                      </a:lnTo>
                      <a:lnTo>
                        <a:pt x="89" y="25"/>
                      </a:lnTo>
                      <a:lnTo>
                        <a:pt x="94" y="25"/>
                      </a:lnTo>
                      <a:lnTo>
                        <a:pt x="99" y="25"/>
                      </a:lnTo>
                      <a:lnTo>
                        <a:pt x="104" y="20"/>
                      </a:lnTo>
                      <a:lnTo>
                        <a:pt x="109" y="20"/>
                      </a:lnTo>
                      <a:lnTo>
                        <a:pt x="114" y="20"/>
                      </a:lnTo>
                      <a:lnTo>
                        <a:pt x="119" y="20"/>
                      </a:lnTo>
                      <a:lnTo>
                        <a:pt x="124" y="20"/>
                      </a:lnTo>
                      <a:lnTo>
                        <a:pt x="129" y="20"/>
                      </a:lnTo>
                      <a:lnTo>
                        <a:pt x="134" y="20"/>
                      </a:lnTo>
                      <a:lnTo>
                        <a:pt x="139" y="15"/>
                      </a:lnTo>
                      <a:lnTo>
                        <a:pt x="144" y="15"/>
                      </a:lnTo>
                      <a:lnTo>
                        <a:pt x="149" y="15"/>
                      </a:lnTo>
                      <a:lnTo>
                        <a:pt x="154" y="15"/>
                      </a:lnTo>
                      <a:lnTo>
                        <a:pt x="159" y="15"/>
                      </a:lnTo>
                      <a:lnTo>
                        <a:pt x="164" y="15"/>
                      </a:lnTo>
                      <a:lnTo>
                        <a:pt x="169" y="15"/>
                      </a:lnTo>
                      <a:lnTo>
                        <a:pt x="174" y="15"/>
                      </a:lnTo>
                      <a:lnTo>
                        <a:pt x="179" y="15"/>
                      </a:lnTo>
                      <a:lnTo>
                        <a:pt x="184" y="15"/>
                      </a:lnTo>
                      <a:lnTo>
                        <a:pt x="189" y="15"/>
                      </a:lnTo>
                      <a:lnTo>
                        <a:pt x="194" y="15"/>
                      </a:lnTo>
                      <a:lnTo>
                        <a:pt x="199" y="15"/>
                      </a:lnTo>
                      <a:lnTo>
                        <a:pt x="203" y="15"/>
                      </a:lnTo>
                      <a:lnTo>
                        <a:pt x="208" y="15"/>
                      </a:lnTo>
                      <a:lnTo>
                        <a:pt x="213" y="15"/>
                      </a:lnTo>
                      <a:lnTo>
                        <a:pt x="218" y="15"/>
                      </a:lnTo>
                      <a:lnTo>
                        <a:pt x="223" y="15"/>
                      </a:lnTo>
                      <a:lnTo>
                        <a:pt x="228" y="15"/>
                      </a:lnTo>
                      <a:lnTo>
                        <a:pt x="233" y="15"/>
                      </a:lnTo>
                      <a:lnTo>
                        <a:pt x="238" y="15"/>
                      </a:lnTo>
                      <a:lnTo>
                        <a:pt x="243" y="15"/>
                      </a:lnTo>
                      <a:lnTo>
                        <a:pt x="248" y="15"/>
                      </a:lnTo>
                      <a:lnTo>
                        <a:pt x="253" y="15"/>
                      </a:lnTo>
                      <a:lnTo>
                        <a:pt x="258" y="15"/>
                      </a:lnTo>
                      <a:lnTo>
                        <a:pt x="263" y="15"/>
                      </a:lnTo>
                      <a:lnTo>
                        <a:pt x="268" y="15"/>
                      </a:lnTo>
                      <a:lnTo>
                        <a:pt x="273" y="15"/>
                      </a:lnTo>
                      <a:lnTo>
                        <a:pt x="278" y="15"/>
                      </a:lnTo>
                      <a:lnTo>
                        <a:pt x="283" y="10"/>
                      </a:lnTo>
                      <a:lnTo>
                        <a:pt x="283" y="15"/>
                      </a:lnTo>
                      <a:lnTo>
                        <a:pt x="283" y="10"/>
                      </a:lnTo>
                      <a:lnTo>
                        <a:pt x="288" y="10"/>
                      </a:lnTo>
                      <a:lnTo>
                        <a:pt x="293" y="10"/>
                      </a:lnTo>
                      <a:lnTo>
                        <a:pt x="298" y="10"/>
                      </a:lnTo>
                      <a:lnTo>
                        <a:pt x="303" y="10"/>
                      </a:lnTo>
                      <a:lnTo>
                        <a:pt x="308" y="10"/>
                      </a:lnTo>
                      <a:lnTo>
                        <a:pt x="313" y="10"/>
                      </a:lnTo>
                      <a:lnTo>
                        <a:pt x="318" y="10"/>
                      </a:lnTo>
                      <a:lnTo>
                        <a:pt x="323" y="10"/>
                      </a:lnTo>
                      <a:lnTo>
                        <a:pt x="328" y="10"/>
                      </a:lnTo>
                      <a:lnTo>
                        <a:pt x="333" y="10"/>
                      </a:lnTo>
                      <a:lnTo>
                        <a:pt x="338" y="10"/>
                      </a:lnTo>
                      <a:lnTo>
                        <a:pt x="343" y="10"/>
                      </a:lnTo>
                      <a:lnTo>
                        <a:pt x="347" y="10"/>
                      </a:lnTo>
                      <a:lnTo>
                        <a:pt x="352" y="10"/>
                      </a:lnTo>
                      <a:lnTo>
                        <a:pt x="357" y="10"/>
                      </a:lnTo>
                      <a:lnTo>
                        <a:pt x="362" y="10"/>
                      </a:lnTo>
                      <a:lnTo>
                        <a:pt x="367" y="10"/>
                      </a:lnTo>
                      <a:lnTo>
                        <a:pt x="372" y="10"/>
                      </a:lnTo>
                      <a:lnTo>
                        <a:pt x="377" y="10"/>
                      </a:lnTo>
                      <a:lnTo>
                        <a:pt x="382" y="10"/>
                      </a:lnTo>
                      <a:lnTo>
                        <a:pt x="387" y="10"/>
                      </a:lnTo>
                      <a:lnTo>
                        <a:pt x="392" y="10"/>
                      </a:lnTo>
                      <a:lnTo>
                        <a:pt x="397" y="10"/>
                      </a:lnTo>
                      <a:lnTo>
                        <a:pt x="402" y="10"/>
                      </a:lnTo>
                      <a:lnTo>
                        <a:pt x="407" y="10"/>
                      </a:lnTo>
                      <a:lnTo>
                        <a:pt x="412" y="10"/>
                      </a:lnTo>
                      <a:lnTo>
                        <a:pt x="417" y="5"/>
                      </a:lnTo>
                      <a:lnTo>
                        <a:pt x="417" y="10"/>
                      </a:lnTo>
                      <a:lnTo>
                        <a:pt x="417" y="5"/>
                      </a:lnTo>
                      <a:lnTo>
                        <a:pt x="417" y="5"/>
                      </a:lnTo>
                      <a:lnTo>
                        <a:pt x="422" y="5"/>
                      </a:lnTo>
                      <a:lnTo>
                        <a:pt x="427" y="5"/>
                      </a:lnTo>
                      <a:lnTo>
                        <a:pt x="432" y="5"/>
                      </a:lnTo>
                      <a:lnTo>
                        <a:pt x="437" y="5"/>
                      </a:lnTo>
                      <a:lnTo>
                        <a:pt x="442" y="5"/>
                      </a:lnTo>
                      <a:lnTo>
                        <a:pt x="447" y="5"/>
                      </a:lnTo>
                      <a:lnTo>
                        <a:pt x="452" y="5"/>
                      </a:lnTo>
                      <a:lnTo>
                        <a:pt x="457" y="5"/>
                      </a:lnTo>
                      <a:lnTo>
                        <a:pt x="462" y="5"/>
                      </a:lnTo>
                      <a:lnTo>
                        <a:pt x="467" y="5"/>
                      </a:lnTo>
                      <a:lnTo>
                        <a:pt x="472" y="5"/>
                      </a:lnTo>
                      <a:lnTo>
                        <a:pt x="477" y="5"/>
                      </a:lnTo>
                      <a:lnTo>
                        <a:pt x="482" y="5"/>
                      </a:lnTo>
                      <a:lnTo>
                        <a:pt x="487" y="5"/>
                      </a:lnTo>
                      <a:lnTo>
                        <a:pt x="491" y="5"/>
                      </a:lnTo>
                      <a:lnTo>
                        <a:pt x="496" y="5"/>
                      </a:lnTo>
                      <a:lnTo>
                        <a:pt x="501" y="5"/>
                      </a:lnTo>
                      <a:lnTo>
                        <a:pt x="506" y="5"/>
                      </a:lnTo>
                      <a:lnTo>
                        <a:pt x="511" y="5"/>
                      </a:lnTo>
                      <a:lnTo>
                        <a:pt x="516" y="5"/>
                      </a:lnTo>
                      <a:lnTo>
                        <a:pt x="521" y="5"/>
                      </a:lnTo>
                      <a:lnTo>
                        <a:pt x="526" y="5"/>
                      </a:lnTo>
                      <a:lnTo>
                        <a:pt x="531" y="5"/>
                      </a:lnTo>
                      <a:lnTo>
                        <a:pt x="536" y="5"/>
                      </a:lnTo>
                      <a:lnTo>
                        <a:pt x="541" y="5"/>
                      </a:lnTo>
                      <a:lnTo>
                        <a:pt x="546" y="5"/>
                      </a:lnTo>
                      <a:lnTo>
                        <a:pt x="551" y="5"/>
                      </a:lnTo>
                      <a:lnTo>
                        <a:pt x="556" y="5"/>
                      </a:lnTo>
                      <a:lnTo>
                        <a:pt x="566" y="5"/>
                      </a:lnTo>
                      <a:lnTo>
                        <a:pt x="561" y="5"/>
                      </a:lnTo>
                      <a:lnTo>
                        <a:pt x="566" y="0"/>
                      </a:lnTo>
                      <a:lnTo>
                        <a:pt x="571" y="0"/>
                      </a:lnTo>
                      <a:lnTo>
                        <a:pt x="576" y="0"/>
                      </a:lnTo>
                      <a:lnTo>
                        <a:pt x="581" y="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23" name="Freeform 1224"/>
                <p:cNvSpPr>
                  <a:spLocks/>
                </p:cNvSpPr>
                <p:nvPr/>
              </p:nvSpPr>
              <p:spPr bwMode="auto">
                <a:xfrm>
                  <a:off x="1518" y="3714"/>
                  <a:ext cx="506" cy="20"/>
                </a:xfrm>
                <a:custGeom>
                  <a:avLst/>
                  <a:gdLst>
                    <a:gd name="T0" fmla="*/ 10 w 506"/>
                    <a:gd name="T1" fmla="*/ 20 h 20"/>
                    <a:gd name="T2" fmla="*/ 25 w 506"/>
                    <a:gd name="T3" fmla="*/ 20 h 20"/>
                    <a:gd name="T4" fmla="*/ 40 w 506"/>
                    <a:gd name="T5" fmla="*/ 20 h 20"/>
                    <a:gd name="T6" fmla="*/ 54 w 506"/>
                    <a:gd name="T7" fmla="*/ 20 h 20"/>
                    <a:gd name="T8" fmla="*/ 69 w 506"/>
                    <a:gd name="T9" fmla="*/ 20 h 20"/>
                    <a:gd name="T10" fmla="*/ 84 w 506"/>
                    <a:gd name="T11" fmla="*/ 20 h 20"/>
                    <a:gd name="T12" fmla="*/ 99 w 506"/>
                    <a:gd name="T13" fmla="*/ 20 h 20"/>
                    <a:gd name="T14" fmla="*/ 109 w 506"/>
                    <a:gd name="T15" fmla="*/ 20 h 20"/>
                    <a:gd name="T16" fmla="*/ 119 w 506"/>
                    <a:gd name="T17" fmla="*/ 15 h 20"/>
                    <a:gd name="T18" fmla="*/ 134 w 506"/>
                    <a:gd name="T19" fmla="*/ 15 h 20"/>
                    <a:gd name="T20" fmla="*/ 149 w 506"/>
                    <a:gd name="T21" fmla="*/ 15 h 20"/>
                    <a:gd name="T22" fmla="*/ 164 w 506"/>
                    <a:gd name="T23" fmla="*/ 15 h 20"/>
                    <a:gd name="T24" fmla="*/ 179 w 506"/>
                    <a:gd name="T25" fmla="*/ 15 h 20"/>
                    <a:gd name="T26" fmla="*/ 194 w 506"/>
                    <a:gd name="T27" fmla="*/ 15 h 20"/>
                    <a:gd name="T28" fmla="*/ 208 w 506"/>
                    <a:gd name="T29" fmla="*/ 15 h 20"/>
                    <a:gd name="T30" fmla="*/ 223 w 506"/>
                    <a:gd name="T31" fmla="*/ 15 h 20"/>
                    <a:gd name="T32" fmla="*/ 228 w 506"/>
                    <a:gd name="T33" fmla="*/ 15 h 20"/>
                    <a:gd name="T34" fmla="*/ 238 w 506"/>
                    <a:gd name="T35" fmla="*/ 15 h 20"/>
                    <a:gd name="T36" fmla="*/ 243 w 506"/>
                    <a:gd name="T37" fmla="*/ 15 h 20"/>
                    <a:gd name="T38" fmla="*/ 248 w 506"/>
                    <a:gd name="T39" fmla="*/ 15 h 20"/>
                    <a:gd name="T40" fmla="*/ 253 w 506"/>
                    <a:gd name="T41" fmla="*/ 10 h 20"/>
                    <a:gd name="T42" fmla="*/ 268 w 506"/>
                    <a:gd name="T43" fmla="*/ 10 h 20"/>
                    <a:gd name="T44" fmla="*/ 283 w 506"/>
                    <a:gd name="T45" fmla="*/ 10 h 20"/>
                    <a:gd name="T46" fmla="*/ 298 w 506"/>
                    <a:gd name="T47" fmla="*/ 10 h 20"/>
                    <a:gd name="T48" fmla="*/ 313 w 506"/>
                    <a:gd name="T49" fmla="*/ 10 h 20"/>
                    <a:gd name="T50" fmla="*/ 328 w 506"/>
                    <a:gd name="T51" fmla="*/ 10 h 20"/>
                    <a:gd name="T52" fmla="*/ 343 w 506"/>
                    <a:gd name="T53" fmla="*/ 10 h 20"/>
                    <a:gd name="T54" fmla="*/ 357 w 506"/>
                    <a:gd name="T55" fmla="*/ 5 h 20"/>
                    <a:gd name="T56" fmla="*/ 362 w 506"/>
                    <a:gd name="T57" fmla="*/ 5 h 20"/>
                    <a:gd name="T58" fmla="*/ 362 w 506"/>
                    <a:gd name="T59" fmla="*/ 10 h 20"/>
                    <a:gd name="T60" fmla="*/ 367 w 506"/>
                    <a:gd name="T61" fmla="*/ 10 h 20"/>
                    <a:gd name="T62" fmla="*/ 382 w 506"/>
                    <a:gd name="T63" fmla="*/ 5 h 20"/>
                    <a:gd name="T64" fmla="*/ 397 w 506"/>
                    <a:gd name="T65" fmla="*/ 5 h 20"/>
                    <a:gd name="T66" fmla="*/ 412 w 506"/>
                    <a:gd name="T67" fmla="*/ 5 h 20"/>
                    <a:gd name="T68" fmla="*/ 427 w 506"/>
                    <a:gd name="T69" fmla="*/ 5 h 20"/>
                    <a:gd name="T70" fmla="*/ 442 w 506"/>
                    <a:gd name="T71" fmla="*/ 5 h 20"/>
                    <a:gd name="T72" fmla="*/ 457 w 506"/>
                    <a:gd name="T73" fmla="*/ 5 h 20"/>
                    <a:gd name="T74" fmla="*/ 472 w 506"/>
                    <a:gd name="T75" fmla="*/ 5 h 20"/>
                    <a:gd name="T76" fmla="*/ 482 w 506"/>
                    <a:gd name="T77" fmla="*/ 5 h 20"/>
                    <a:gd name="T78" fmla="*/ 487 w 506"/>
                    <a:gd name="T79" fmla="*/ 0 h 20"/>
                    <a:gd name="T80" fmla="*/ 491 w 506"/>
                    <a:gd name="T81" fmla="*/ 0 h 20"/>
                    <a:gd name="T82" fmla="*/ 496 w 506"/>
                    <a:gd name="T83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06" h="20">
                      <a:moveTo>
                        <a:pt x="0" y="20"/>
                      </a:move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5" y="20"/>
                      </a:lnTo>
                      <a:lnTo>
                        <a:pt x="20" y="20"/>
                      </a:lnTo>
                      <a:lnTo>
                        <a:pt x="25" y="20"/>
                      </a:lnTo>
                      <a:lnTo>
                        <a:pt x="30" y="20"/>
                      </a:lnTo>
                      <a:lnTo>
                        <a:pt x="35" y="20"/>
                      </a:lnTo>
                      <a:lnTo>
                        <a:pt x="40" y="20"/>
                      </a:lnTo>
                      <a:lnTo>
                        <a:pt x="45" y="20"/>
                      </a:lnTo>
                      <a:lnTo>
                        <a:pt x="50" y="20"/>
                      </a:lnTo>
                      <a:lnTo>
                        <a:pt x="54" y="20"/>
                      </a:lnTo>
                      <a:lnTo>
                        <a:pt x="59" y="20"/>
                      </a:lnTo>
                      <a:lnTo>
                        <a:pt x="64" y="20"/>
                      </a:lnTo>
                      <a:lnTo>
                        <a:pt x="69" y="20"/>
                      </a:lnTo>
                      <a:lnTo>
                        <a:pt x="74" y="20"/>
                      </a:lnTo>
                      <a:lnTo>
                        <a:pt x="79" y="20"/>
                      </a:lnTo>
                      <a:lnTo>
                        <a:pt x="84" y="20"/>
                      </a:lnTo>
                      <a:lnTo>
                        <a:pt x="89" y="20"/>
                      </a:lnTo>
                      <a:lnTo>
                        <a:pt x="94" y="20"/>
                      </a:lnTo>
                      <a:lnTo>
                        <a:pt x="99" y="20"/>
                      </a:lnTo>
                      <a:lnTo>
                        <a:pt x="109" y="20"/>
                      </a:lnTo>
                      <a:lnTo>
                        <a:pt x="104" y="20"/>
                      </a:lnTo>
                      <a:lnTo>
                        <a:pt x="109" y="20"/>
                      </a:lnTo>
                      <a:lnTo>
                        <a:pt x="119" y="20"/>
                      </a:lnTo>
                      <a:lnTo>
                        <a:pt x="119" y="20"/>
                      </a:lnTo>
                      <a:lnTo>
                        <a:pt x="119" y="15"/>
                      </a:lnTo>
                      <a:lnTo>
                        <a:pt x="124" y="15"/>
                      </a:lnTo>
                      <a:lnTo>
                        <a:pt x="129" y="15"/>
                      </a:lnTo>
                      <a:lnTo>
                        <a:pt x="134" y="15"/>
                      </a:lnTo>
                      <a:lnTo>
                        <a:pt x="139" y="15"/>
                      </a:lnTo>
                      <a:lnTo>
                        <a:pt x="144" y="15"/>
                      </a:lnTo>
                      <a:lnTo>
                        <a:pt x="149" y="15"/>
                      </a:lnTo>
                      <a:lnTo>
                        <a:pt x="154" y="15"/>
                      </a:lnTo>
                      <a:lnTo>
                        <a:pt x="159" y="15"/>
                      </a:lnTo>
                      <a:lnTo>
                        <a:pt x="164" y="15"/>
                      </a:lnTo>
                      <a:lnTo>
                        <a:pt x="169" y="15"/>
                      </a:lnTo>
                      <a:lnTo>
                        <a:pt x="174" y="15"/>
                      </a:lnTo>
                      <a:lnTo>
                        <a:pt x="179" y="15"/>
                      </a:lnTo>
                      <a:lnTo>
                        <a:pt x="184" y="15"/>
                      </a:lnTo>
                      <a:lnTo>
                        <a:pt x="189" y="15"/>
                      </a:lnTo>
                      <a:lnTo>
                        <a:pt x="194" y="15"/>
                      </a:lnTo>
                      <a:lnTo>
                        <a:pt x="199" y="15"/>
                      </a:lnTo>
                      <a:lnTo>
                        <a:pt x="203" y="15"/>
                      </a:lnTo>
                      <a:lnTo>
                        <a:pt x="208" y="15"/>
                      </a:lnTo>
                      <a:lnTo>
                        <a:pt x="213" y="15"/>
                      </a:lnTo>
                      <a:lnTo>
                        <a:pt x="218" y="15"/>
                      </a:lnTo>
                      <a:lnTo>
                        <a:pt x="223" y="15"/>
                      </a:lnTo>
                      <a:lnTo>
                        <a:pt x="228" y="10"/>
                      </a:lnTo>
                      <a:lnTo>
                        <a:pt x="228" y="15"/>
                      </a:lnTo>
                      <a:lnTo>
                        <a:pt x="228" y="15"/>
                      </a:lnTo>
                      <a:lnTo>
                        <a:pt x="233" y="15"/>
                      </a:lnTo>
                      <a:lnTo>
                        <a:pt x="238" y="10"/>
                      </a:lnTo>
                      <a:lnTo>
                        <a:pt x="238" y="15"/>
                      </a:lnTo>
                      <a:lnTo>
                        <a:pt x="238" y="15"/>
                      </a:lnTo>
                      <a:lnTo>
                        <a:pt x="243" y="10"/>
                      </a:lnTo>
                      <a:lnTo>
                        <a:pt x="243" y="15"/>
                      </a:lnTo>
                      <a:lnTo>
                        <a:pt x="243" y="15"/>
                      </a:lnTo>
                      <a:lnTo>
                        <a:pt x="248" y="10"/>
                      </a:lnTo>
                      <a:lnTo>
                        <a:pt x="248" y="15"/>
                      </a:lnTo>
                      <a:lnTo>
                        <a:pt x="248" y="10"/>
                      </a:lnTo>
                      <a:lnTo>
                        <a:pt x="248" y="10"/>
                      </a:lnTo>
                      <a:lnTo>
                        <a:pt x="253" y="10"/>
                      </a:lnTo>
                      <a:lnTo>
                        <a:pt x="258" y="10"/>
                      </a:lnTo>
                      <a:lnTo>
                        <a:pt x="263" y="10"/>
                      </a:lnTo>
                      <a:lnTo>
                        <a:pt x="268" y="10"/>
                      </a:lnTo>
                      <a:lnTo>
                        <a:pt x="273" y="10"/>
                      </a:lnTo>
                      <a:lnTo>
                        <a:pt x="278" y="10"/>
                      </a:lnTo>
                      <a:lnTo>
                        <a:pt x="283" y="10"/>
                      </a:lnTo>
                      <a:lnTo>
                        <a:pt x="288" y="10"/>
                      </a:lnTo>
                      <a:lnTo>
                        <a:pt x="293" y="10"/>
                      </a:lnTo>
                      <a:lnTo>
                        <a:pt x="298" y="10"/>
                      </a:lnTo>
                      <a:lnTo>
                        <a:pt x="303" y="10"/>
                      </a:lnTo>
                      <a:lnTo>
                        <a:pt x="308" y="10"/>
                      </a:lnTo>
                      <a:lnTo>
                        <a:pt x="313" y="10"/>
                      </a:lnTo>
                      <a:lnTo>
                        <a:pt x="318" y="10"/>
                      </a:lnTo>
                      <a:lnTo>
                        <a:pt x="323" y="10"/>
                      </a:lnTo>
                      <a:lnTo>
                        <a:pt x="328" y="10"/>
                      </a:lnTo>
                      <a:lnTo>
                        <a:pt x="333" y="10"/>
                      </a:lnTo>
                      <a:lnTo>
                        <a:pt x="338" y="10"/>
                      </a:lnTo>
                      <a:lnTo>
                        <a:pt x="343" y="10"/>
                      </a:lnTo>
                      <a:lnTo>
                        <a:pt x="347" y="10"/>
                      </a:lnTo>
                      <a:lnTo>
                        <a:pt x="352" y="10"/>
                      </a:lnTo>
                      <a:lnTo>
                        <a:pt x="357" y="5"/>
                      </a:lnTo>
                      <a:lnTo>
                        <a:pt x="357" y="10"/>
                      </a:lnTo>
                      <a:lnTo>
                        <a:pt x="357" y="10"/>
                      </a:lnTo>
                      <a:lnTo>
                        <a:pt x="362" y="5"/>
                      </a:lnTo>
                      <a:lnTo>
                        <a:pt x="362" y="10"/>
                      </a:lnTo>
                      <a:lnTo>
                        <a:pt x="362" y="5"/>
                      </a:lnTo>
                      <a:lnTo>
                        <a:pt x="362" y="10"/>
                      </a:lnTo>
                      <a:lnTo>
                        <a:pt x="367" y="5"/>
                      </a:lnTo>
                      <a:lnTo>
                        <a:pt x="367" y="10"/>
                      </a:lnTo>
                      <a:lnTo>
                        <a:pt x="367" y="10"/>
                      </a:lnTo>
                      <a:lnTo>
                        <a:pt x="372" y="5"/>
                      </a:lnTo>
                      <a:lnTo>
                        <a:pt x="377" y="5"/>
                      </a:lnTo>
                      <a:lnTo>
                        <a:pt x="382" y="5"/>
                      </a:lnTo>
                      <a:lnTo>
                        <a:pt x="387" y="5"/>
                      </a:lnTo>
                      <a:lnTo>
                        <a:pt x="392" y="5"/>
                      </a:lnTo>
                      <a:lnTo>
                        <a:pt x="397" y="5"/>
                      </a:lnTo>
                      <a:lnTo>
                        <a:pt x="402" y="5"/>
                      </a:lnTo>
                      <a:lnTo>
                        <a:pt x="407" y="5"/>
                      </a:lnTo>
                      <a:lnTo>
                        <a:pt x="412" y="5"/>
                      </a:lnTo>
                      <a:lnTo>
                        <a:pt x="417" y="5"/>
                      </a:lnTo>
                      <a:lnTo>
                        <a:pt x="422" y="5"/>
                      </a:lnTo>
                      <a:lnTo>
                        <a:pt x="427" y="5"/>
                      </a:lnTo>
                      <a:lnTo>
                        <a:pt x="432" y="5"/>
                      </a:lnTo>
                      <a:lnTo>
                        <a:pt x="437" y="5"/>
                      </a:lnTo>
                      <a:lnTo>
                        <a:pt x="442" y="5"/>
                      </a:lnTo>
                      <a:lnTo>
                        <a:pt x="447" y="5"/>
                      </a:lnTo>
                      <a:lnTo>
                        <a:pt x="452" y="5"/>
                      </a:lnTo>
                      <a:lnTo>
                        <a:pt x="457" y="5"/>
                      </a:lnTo>
                      <a:lnTo>
                        <a:pt x="462" y="5"/>
                      </a:lnTo>
                      <a:lnTo>
                        <a:pt x="467" y="5"/>
                      </a:lnTo>
                      <a:lnTo>
                        <a:pt x="472" y="5"/>
                      </a:lnTo>
                      <a:lnTo>
                        <a:pt x="477" y="5"/>
                      </a:lnTo>
                      <a:lnTo>
                        <a:pt x="482" y="0"/>
                      </a:lnTo>
                      <a:lnTo>
                        <a:pt x="482" y="5"/>
                      </a:lnTo>
                      <a:lnTo>
                        <a:pt x="482" y="0"/>
                      </a:lnTo>
                      <a:lnTo>
                        <a:pt x="482" y="5"/>
                      </a:lnTo>
                      <a:lnTo>
                        <a:pt x="487" y="0"/>
                      </a:lnTo>
                      <a:lnTo>
                        <a:pt x="487" y="5"/>
                      </a:lnTo>
                      <a:lnTo>
                        <a:pt x="487" y="5"/>
                      </a:lnTo>
                      <a:lnTo>
                        <a:pt x="491" y="0"/>
                      </a:lnTo>
                      <a:lnTo>
                        <a:pt x="491" y="5"/>
                      </a:lnTo>
                      <a:lnTo>
                        <a:pt x="491" y="0"/>
                      </a:lnTo>
                      <a:lnTo>
                        <a:pt x="496" y="0"/>
                      </a:lnTo>
                      <a:lnTo>
                        <a:pt x="501" y="0"/>
                      </a:lnTo>
                      <a:lnTo>
                        <a:pt x="506" y="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24" name="Freeform 1225"/>
                <p:cNvSpPr>
                  <a:spLocks/>
                </p:cNvSpPr>
                <p:nvPr/>
              </p:nvSpPr>
              <p:spPr bwMode="auto">
                <a:xfrm>
                  <a:off x="2024" y="3694"/>
                  <a:ext cx="432" cy="20"/>
                </a:xfrm>
                <a:custGeom>
                  <a:avLst/>
                  <a:gdLst>
                    <a:gd name="T0" fmla="*/ 10 w 432"/>
                    <a:gd name="T1" fmla="*/ 20 h 20"/>
                    <a:gd name="T2" fmla="*/ 25 w 432"/>
                    <a:gd name="T3" fmla="*/ 20 h 20"/>
                    <a:gd name="T4" fmla="*/ 40 w 432"/>
                    <a:gd name="T5" fmla="*/ 20 h 20"/>
                    <a:gd name="T6" fmla="*/ 55 w 432"/>
                    <a:gd name="T7" fmla="*/ 20 h 20"/>
                    <a:gd name="T8" fmla="*/ 70 w 432"/>
                    <a:gd name="T9" fmla="*/ 20 h 20"/>
                    <a:gd name="T10" fmla="*/ 85 w 432"/>
                    <a:gd name="T11" fmla="*/ 15 h 20"/>
                    <a:gd name="T12" fmla="*/ 95 w 432"/>
                    <a:gd name="T13" fmla="*/ 20 h 20"/>
                    <a:gd name="T14" fmla="*/ 100 w 432"/>
                    <a:gd name="T15" fmla="*/ 15 h 20"/>
                    <a:gd name="T16" fmla="*/ 100 w 432"/>
                    <a:gd name="T17" fmla="*/ 20 h 20"/>
                    <a:gd name="T18" fmla="*/ 105 w 432"/>
                    <a:gd name="T19" fmla="*/ 15 h 20"/>
                    <a:gd name="T20" fmla="*/ 115 w 432"/>
                    <a:gd name="T21" fmla="*/ 15 h 20"/>
                    <a:gd name="T22" fmla="*/ 129 w 432"/>
                    <a:gd name="T23" fmla="*/ 15 h 20"/>
                    <a:gd name="T24" fmla="*/ 144 w 432"/>
                    <a:gd name="T25" fmla="*/ 15 h 20"/>
                    <a:gd name="T26" fmla="*/ 159 w 432"/>
                    <a:gd name="T27" fmla="*/ 15 h 20"/>
                    <a:gd name="T28" fmla="*/ 174 w 432"/>
                    <a:gd name="T29" fmla="*/ 15 h 20"/>
                    <a:gd name="T30" fmla="*/ 189 w 432"/>
                    <a:gd name="T31" fmla="*/ 15 h 20"/>
                    <a:gd name="T32" fmla="*/ 199 w 432"/>
                    <a:gd name="T33" fmla="*/ 10 h 20"/>
                    <a:gd name="T34" fmla="*/ 204 w 432"/>
                    <a:gd name="T35" fmla="*/ 15 h 20"/>
                    <a:gd name="T36" fmla="*/ 209 w 432"/>
                    <a:gd name="T37" fmla="*/ 15 h 20"/>
                    <a:gd name="T38" fmla="*/ 214 w 432"/>
                    <a:gd name="T39" fmla="*/ 10 h 20"/>
                    <a:gd name="T40" fmla="*/ 214 w 432"/>
                    <a:gd name="T41" fmla="*/ 10 h 20"/>
                    <a:gd name="T42" fmla="*/ 229 w 432"/>
                    <a:gd name="T43" fmla="*/ 10 h 20"/>
                    <a:gd name="T44" fmla="*/ 244 w 432"/>
                    <a:gd name="T45" fmla="*/ 10 h 20"/>
                    <a:gd name="T46" fmla="*/ 259 w 432"/>
                    <a:gd name="T47" fmla="*/ 10 h 20"/>
                    <a:gd name="T48" fmla="*/ 274 w 432"/>
                    <a:gd name="T49" fmla="*/ 10 h 20"/>
                    <a:gd name="T50" fmla="*/ 288 w 432"/>
                    <a:gd name="T51" fmla="*/ 10 h 20"/>
                    <a:gd name="T52" fmla="*/ 303 w 432"/>
                    <a:gd name="T53" fmla="*/ 10 h 20"/>
                    <a:gd name="T54" fmla="*/ 313 w 432"/>
                    <a:gd name="T55" fmla="*/ 5 h 20"/>
                    <a:gd name="T56" fmla="*/ 318 w 432"/>
                    <a:gd name="T57" fmla="*/ 10 h 20"/>
                    <a:gd name="T58" fmla="*/ 323 w 432"/>
                    <a:gd name="T59" fmla="*/ 5 h 20"/>
                    <a:gd name="T60" fmla="*/ 323 w 432"/>
                    <a:gd name="T61" fmla="*/ 5 h 20"/>
                    <a:gd name="T62" fmla="*/ 338 w 432"/>
                    <a:gd name="T63" fmla="*/ 5 h 20"/>
                    <a:gd name="T64" fmla="*/ 353 w 432"/>
                    <a:gd name="T65" fmla="*/ 5 h 20"/>
                    <a:gd name="T66" fmla="*/ 368 w 432"/>
                    <a:gd name="T67" fmla="*/ 5 h 20"/>
                    <a:gd name="T68" fmla="*/ 383 w 432"/>
                    <a:gd name="T69" fmla="*/ 5 h 20"/>
                    <a:gd name="T70" fmla="*/ 398 w 432"/>
                    <a:gd name="T71" fmla="*/ 5 h 20"/>
                    <a:gd name="T72" fmla="*/ 413 w 432"/>
                    <a:gd name="T73" fmla="*/ 0 h 20"/>
                    <a:gd name="T74" fmla="*/ 418 w 432"/>
                    <a:gd name="T75" fmla="*/ 0 h 20"/>
                    <a:gd name="T76" fmla="*/ 418 w 432"/>
                    <a:gd name="T77" fmla="*/ 5 h 20"/>
                    <a:gd name="T78" fmla="*/ 422 w 432"/>
                    <a:gd name="T79" fmla="*/ 5 h 20"/>
                    <a:gd name="T80" fmla="*/ 427 w 432"/>
                    <a:gd name="T81" fmla="*/ 0 h 20"/>
                    <a:gd name="T82" fmla="*/ 432 w 432"/>
                    <a:gd name="T83" fmla="*/ 5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432" h="20">
                      <a:moveTo>
                        <a:pt x="0" y="20"/>
                      </a:move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5" y="20"/>
                      </a:lnTo>
                      <a:lnTo>
                        <a:pt x="20" y="20"/>
                      </a:lnTo>
                      <a:lnTo>
                        <a:pt x="25" y="20"/>
                      </a:lnTo>
                      <a:lnTo>
                        <a:pt x="30" y="20"/>
                      </a:lnTo>
                      <a:lnTo>
                        <a:pt x="35" y="20"/>
                      </a:lnTo>
                      <a:lnTo>
                        <a:pt x="40" y="20"/>
                      </a:lnTo>
                      <a:lnTo>
                        <a:pt x="45" y="20"/>
                      </a:lnTo>
                      <a:lnTo>
                        <a:pt x="50" y="20"/>
                      </a:lnTo>
                      <a:lnTo>
                        <a:pt x="55" y="20"/>
                      </a:lnTo>
                      <a:lnTo>
                        <a:pt x="60" y="20"/>
                      </a:lnTo>
                      <a:lnTo>
                        <a:pt x="65" y="20"/>
                      </a:lnTo>
                      <a:lnTo>
                        <a:pt x="70" y="20"/>
                      </a:lnTo>
                      <a:lnTo>
                        <a:pt x="75" y="20"/>
                      </a:lnTo>
                      <a:lnTo>
                        <a:pt x="80" y="20"/>
                      </a:lnTo>
                      <a:lnTo>
                        <a:pt x="85" y="15"/>
                      </a:lnTo>
                      <a:lnTo>
                        <a:pt x="85" y="20"/>
                      </a:lnTo>
                      <a:lnTo>
                        <a:pt x="85" y="20"/>
                      </a:lnTo>
                      <a:lnTo>
                        <a:pt x="95" y="20"/>
                      </a:lnTo>
                      <a:lnTo>
                        <a:pt x="95" y="20"/>
                      </a:lnTo>
                      <a:lnTo>
                        <a:pt x="95" y="20"/>
                      </a:lnTo>
                      <a:lnTo>
                        <a:pt x="100" y="15"/>
                      </a:lnTo>
                      <a:lnTo>
                        <a:pt x="100" y="20"/>
                      </a:lnTo>
                      <a:lnTo>
                        <a:pt x="100" y="15"/>
                      </a:lnTo>
                      <a:lnTo>
                        <a:pt x="100" y="20"/>
                      </a:lnTo>
                      <a:lnTo>
                        <a:pt x="105" y="15"/>
                      </a:lnTo>
                      <a:lnTo>
                        <a:pt x="105" y="20"/>
                      </a:lnTo>
                      <a:lnTo>
                        <a:pt x="105" y="15"/>
                      </a:lnTo>
                      <a:lnTo>
                        <a:pt x="105" y="15"/>
                      </a:lnTo>
                      <a:lnTo>
                        <a:pt x="110" y="15"/>
                      </a:lnTo>
                      <a:lnTo>
                        <a:pt x="115" y="15"/>
                      </a:lnTo>
                      <a:lnTo>
                        <a:pt x="120" y="15"/>
                      </a:lnTo>
                      <a:lnTo>
                        <a:pt x="125" y="15"/>
                      </a:lnTo>
                      <a:lnTo>
                        <a:pt x="129" y="15"/>
                      </a:lnTo>
                      <a:lnTo>
                        <a:pt x="134" y="15"/>
                      </a:lnTo>
                      <a:lnTo>
                        <a:pt x="139" y="15"/>
                      </a:lnTo>
                      <a:lnTo>
                        <a:pt x="144" y="15"/>
                      </a:lnTo>
                      <a:lnTo>
                        <a:pt x="149" y="15"/>
                      </a:lnTo>
                      <a:lnTo>
                        <a:pt x="154" y="15"/>
                      </a:lnTo>
                      <a:lnTo>
                        <a:pt x="159" y="15"/>
                      </a:lnTo>
                      <a:lnTo>
                        <a:pt x="164" y="15"/>
                      </a:lnTo>
                      <a:lnTo>
                        <a:pt x="169" y="15"/>
                      </a:lnTo>
                      <a:lnTo>
                        <a:pt x="174" y="15"/>
                      </a:lnTo>
                      <a:lnTo>
                        <a:pt x="179" y="15"/>
                      </a:lnTo>
                      <a:lnTo>
                        <a:pt x="184" y="15"/>
                      </a:lnTo>
                      <a:lnTo>
                        <a:pt x="189" y="15"/>
                      </a:lnTo>
                      <a:lnTo>
                        <a:pt x="199" y="15"/>
                      </a:lnTo>
                      <a:lnTo>
                        <a:pt x="194" y="15"/>
                      </a:lnTo>
                      <a:lnTo>
                        <a:pt x="199" y="10"/>
                      </a:lnTo>
                      <a:lnTo>
                        <a:pt x="199" y="15"/>
                      </a:lnTo>
                      <a:lnTo>
                        <a:pt x="204" y="10"/>
                      </a:lnTo>
                      <a:lnTo>
                        <a:pt x="204" y="15"/>
                      </a:lnTo>
                      <a:lnTo>
                        <a:pt x="204" y="15"/>
                      </a:lnTo>
                      <a:lnTo>
                        <a:pt x="209" y="10"/>
                      </a:lnTo>
                      <a:lnTo>
                        <a:pt x="209" y="15"/>
                      </a:lnTo>
                      <a:lnTo>
                        <a:pt x="209" y="10"/>
                      </a:lnTo>
                      <a:lnTo>
                        <a:pt x="209" y="15"/>
                      </a:lnTo>
                      <a:lnTo>
                        <a:pt x="214" y="10"/>
                      </a:lnTo>
                      <a:lnTo>
                        <a:pt x="214" y="15"/>
                      </a:lnTo>
                      <a:lnTo>
                        <a:pt x="214" y="10"/>
                      </a:lnTo>
                      <a:lnTo>
                        <a:pt x="214" y="10"/>
                      </a:lnTo>
                      <a:lnTo>
                        <a:pt x="219" y="10"/>
                      </a:lnTo>
                      <a:lnTo>
                        <a:pt x="224" y="10"/>
                      </a:lnTo>
                      <a:lnTo>
                        <a:pt x="229" y="10"/>
                      </a:lnTo>
                      <a:lnTo>
                        <a:pt x="234" y="10"/>
                      </a:lnTo>
                      <a:lnTo>
                        <a:pt x="239" y="10"/>
                      </a:lnTo>
                      <a:lnTo>
                        <a:pt x="244" y="10"/>
                      </a:lnTo>
                      <a:lnTo>
                        <a:pt x="249" y="10"/>
                      </a:lnTo>
                      <a:lnTo>
                        <a:pt x="254" y="10"/>
                      </a:lnTo>
                      <a:lnTo>
                        <a:pt x="259" y="10"/>
                      </a:lnTo>
                      <a:lnTo>
                        <a:pt x="264" y="10"/>
                      </a:lnTo>
                      <a:lnTo>
                        <a:pt x="269" y="10"/>
                      </a:lnTo>
                      <a:lnTo>
                        <a:pt x="274" y="10"/>
                      </a:lnTo>
                      <a:lnTo>
                        <a:pt x="278" y="10"/>
                      </a:lnTo>
                      <a:lnTo>
                        <a:pt x="283" y="10"/>
                      </a:lnTo>
                      <a:lnTo>
                        <a:pt x="288" y="10"/>
                      </a:lnTo>
                      <a:lnTo>
                        <a:pt x="293" y="10"/>
                      </a:lnTo>
                      <a:lnTo>
                        <a:pt x="298" y="10"/>
                      </a:lnTo>
                      <a:lnTo>
                        <a:pt x="303" y="10"/>
                      </a:lnTo>
                      <a:lnTo>
                        <a:pt x="313" y="10"/>
                      </a:lnTo>
                      <a:lnTo>
                        <a:pt x="308" y="10"/>
                      </a:lnTo>
                      <a:lnTo>
                        <a:pt x="313" y="5"/>
                      </a:lnTo>
                      <a:lnTo>
                        <a:pt x="313" y="10"/>
                      </a:lnTo>
                      <a:lnTo>
                        <a:pt x="318" y="5"/>
                      </a:lnTo>
                      <a:lnTo>
                        <a:pt x="318" y="10"/>
                      </a:lnTo>
                      <a:lnTo>
                        <a:pt x="318" y="5"/>
                      </a:lnTo>
                      <a:lnTo>
                        <a:pt x="318" y="10"/>
                      </a:lnTo>
                      <a:lnTo>
                        <a:pt x="323" y="5"/>
                      </a:lnTo>
                      <a:lnTo>
                        <a:pt x="323" y="10"/>
                      </a:lnTo>
                      <a:lnTo>
                        <a:pt x="323" y="5"/>
                      </a:lnTo>
                      <a:lnTo>
                        <a:pt x="323" y="5"/>
                      </a:lnTo>
                      <a:lnTo>
                        <a:pt x="328" y="5"/>
                      </a:lnTo>
                      <a:lnTo>
                        <a:pt x="333" y="5"/>
                      </a:lnTo>
                      <a:lnTo>
                        <a:pt x="338" y="5"/>
                      </a:lnTo>
                      <a:lnTo>
                        <a:pt x="343" y="5"/>
                      </a:lnTo>
                      <a:lnTo>
                        <a:pt x="348" y="5"/>
                      </a:lnTo>
                      <a:lnTo>
                        <a:pt x="353" y="5"/>
                      </a:lnTo>
                      <a:lnTo>
                        <a:pt x="358" y="5"/>
                      </a:lnTo>
                      <a:lnTo>
                        <a:pt x="363" y="5"/>
                      </a:lnTo>
                      <a:lnTo>
                        <a:pt x="368" y="5"/>
                      </a:lnTo>
                      <a:lnTo>
                        <a:pt x="373" y="5"/>
                      </a:lnTo>
                      <a:lnTo>
                        <a:pt x="378" y="5"/>
                      </a:lnTo>
                      <a:lnTo>
                        <a:pt x="383" y="5"/>
                      </a:lnTo>
                      <a:lnTo>
                        <a:pt x="388" y="5"/>
                      </a:lnTo>
                      <a:lnTo>
                        <a:pt x="393" y="5"/>
                      </a:lnTo>
                      <a:lnTo>
                        <a:pt x="398" y="5"/>
                      </a:lnTo>
                      <a:lnTo>
                        <a:pt x="403" y="5"/>
                      </a:lnTo>
                      <a:lnTo>
                        <a:pt x="408" y="5"/>
                      </a:lnTo>
                      <a:lnTo>
                        <a:pt x="413" y="0"/>
                      </a:lnTo>
                      <a:lnTo>
                        <a:pt x="413" y="5"/>
                      </a:lnTo>
                      <a:lnTo>
                        <a:pt x="413" y="5"/>
                      </a:lnTo>
                      <a:lnTo>
                        <a:pt x="418" y="0"/>
                      </a:lnTo>
                      <a:lnTo>
                        <a:pt x="418" y="5"/>
                      </a:lnTo>
                      <a:lnTo>
                        <a:pt x="418" y="0"/>
                      </a:lnTo>
                      <a:lnTo>
                        <a:pt x="418" y="5"/>
                      </a:lnTo>
                      <a:lnTo>
                        <a:pt x="422" y="0"/>
                      </a:lnTo>
                      <a:lnTo>
                        <a:pt x="422" y="5"/>
                      </a:lnTo>
                      <a:lnTo>
                        <a:pt x="422" y="5"/>
                      </a:lnTo>
                      <a:lnTo>
                        <a:pt x="427" y="0"/>
                      </a:lnTo>
                      <a:lnTo>
                        <a:pt x="427" y="5"/>
                      </a:lnTo>
                      <a:lnTo>
                        <a:pt x="427" y="0"/>
                      </a:lnTo>
                      <a:lnTo>
                        <a:pt x="427" y="5"/>
                      </a:lnTo>
                      <a:lnTo>
                        <a:pt x="432" y="0"/>
                      </a:lnTo>
                      <a:lnTo>
                        <a:pt x="432" y="5"/>
                      </a:lnTo>
                      <a:lnTo>
                        <a:pt x="432" y="0"/>
                      </a:lnTo>
                      <a:lnTo>
                        <a:pt x="432" y="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25" name="Freeform 1226"/>
                <p:cNvSpPr>
                  <a:spLocks/>
                </p:cNvSpPr>
                <p:nvPr/>
              </p:nvSpPr>
              <p:spPr bwMode="auto">
                <a:xfrm>
                  <a:off x="2456" y="3670"/>
                  <a:ext cx="462" cy="24"/>
                </a:xfrm>
                <a:custGeom>
                  <a:avLst/>
                  <a:gdLst>
                    <a:gd name="T0" fmla="*/ 10 w 462"/>
                    <a:gd name="T1" fmla="*/ 24 h 24"/>
                    <a:gd name="T2" fmla="*/ 25 w 462"/>
                    <a:gd name="T3" fmla="*/ 24 h 24"/>
                    <a:gd name="T4" fmla="*/ 40 w 462"/>
                    <a:gd name="T5" fmla="*/ 24 h 24"/>
                    <a:gd name="T6" fmla="*/ 55 w 462"/>
                    <a:gd name="T7" fmla="*/ 24 h 24"/>
                    <a:gd name="T8" fmla="*/ 70 w 462"/>
                    <a:gd name="T9" fmla="*/ 24 h 24"/>
                    <a:gd name="T10" fmla="*/ 85 w 462"/>
                    <a:gd name="T11" fmla="*/ 24 h 24"/>
                    <a:gd name="T12" fmla="*/ 90 w 462"/>
                    <a:gd name="T13" fmla="*/ 24 h 24"/>
                    <a:gd name="T14" fmla="*/ 95 w 462"/>
                    <a:gd name="T15" fmla="*/ 19 h 24"/>
                    <a:gd name="T16" fmla="*/ 100 w 462"/>
                    <a:gd name="T17" fmla="*/ 24 h 24"/>
                    <a:gd name="T18" fmla="*/ 105 w 462"/>
                    <a:gd name="T19" fmla="*/ 19 h 24"/>
                    <a:gd name="T20" fmla="*/ 110 w 462"/>
                    <a:gd name="T21" fmla="*/ 19 h 24"/>
                    <a:gd name="T22" fmla="*/ 125 w 462"/>
                    <a:gd name="T23" fmla="*/ 19 h 24"/>
                    <a:gd name="T24" fmla="*/ 139 w 462"/>
                    <a:gd name="T25" fmla="*/ 19 h 24"/>
                    <a:gd name="T26" fmla="*/ 154 w 462"/>
                    <a:gd name="T27" fmla="*/ 19 h 24"/>
                    <a:gd name="T28" fmla="*/ 169 w 462"/>
                    <a:gd name="T29" fmla="*/ 19 h 24"/>
                    <a:gd name="T30" fmla="*/ 184 w 462"/>
                    <a:gd name="T31" fmla="*/ 19 h 24"/>
                    <a:gd name="T32" fmla="*/ 194 w 462"/>
                    <a:gd name="T33" fmla="*/ 19 h 24"/>
                    <a:gd name="T34" fmla="*/ 204 w 462"/>
                    <a:gd name="T35" fmla="*/ 14 h 24"/>
                    <a:gd name="T36" fmla="*/ 209 w 462"/>
                    <a:gd name="T37" fmla="*/ 19 h 24"/>
                    <a:gd name="T38" fmla="*/ 214 w 462"/>
                    <a:gd name="T39" fmla="*/ 14 h 24"/>
                    <a:gd name="T40" fmla="*/ 229 w 462"/>
                    <a:gd name="T41" fmla="*/ 14 h 24"/>
                    <a:gd name="T42" fmla="*/ 244 w 462"/>
                    <a:gd name="T43" fmla="*/ 14 h 24"/>
                    <a:gd name="T44" fmla="*/ 259 w 462"/>
                    <a:gd name="T45" fmla="*/ 14 h 24"/>
                    <a:gd name="T46" fmla="*/ 274 w 462"/>
                    <a:gd name="T47" fmla="*/ 9 h 24"/>
                    <a:gd name="T48" fmla="*/ 274 w 462"/>
                    <a:gd name="T49" fmla="*/ 14 h 24"/>
                    <a:gd name="T50" fmla="*/ 279 w 462"/>
                    <a:gd name="T51" fmla="*/ 9 h 24"/>
                    <a:gd name="T52" fmla="*/ 283 w 462"/>
                    <a:gd name="T53" fmla="*/ 14 h 24"/>
                    <a:gd name="T54" fmla="*/ 293 w 462"/>
                    <a:gd name="T55" fmla="*/ 9 h 24"/>
                    <a:gd name="T56" fmla="*/ 308 w 462"/>
                    <a:gd name="T57" fmla="*/ 9 h 24"/>
                    <a:gd name="T58" fmla="*/ 323 w 462"/>
                    <a:gd name="T59" fmla="*/ 9 h 24"/>
                    <a:gd name="T60" fmla="*/ 338 w 462"/>
                    <a:gd name="T61" fmla="*/ 9 h 24"/>
                    <a:gd name="T62" fmla="*/ 353 w 462"/>
                    <a:gd name="T63" fmla="*/ 9 h 24"/>
                    <a:gd name="T64" fmla="*/ 363 w 462"/>
                    <a:gd name="T65" fmla="*/ 9 h 24"/>
                    <a:gd name="T66" fmla="*/ 368 w 462"/>
                    <a:gd name="T67" fmla="*/ 9 h 24"/>
                    <a:gd name="T68" fmla="*/ 373 w 462"/>
                    <a:gd name="T69" fmla="*/ 9 h 24"/>
                    <a:gd name="T70" fmla="*/ 378 w 462"/>
                    <a:gd name="T71" fmla="*/ 5 h 24"/>
                    <a:gd name="T72" fmla="*/ 393 w 462"/>
                    <a:gd name="T73" fmla="*/ 5 h 24"/>
                    <a:gd name="T74" fmla="*/ 408 w 462"/>
                    <a:gd name="T75" fmla="*/ 5 h 24"/>
                    <a:gd name="T76" fmla="*/ 423 w 462"/>
                    <a:gd name="T77" fmla="*/ 5 h 24"/>
                    <a:gd name="T78" fmla="*/ 437 w 462"/>
                    <a:gd name="T79" fmla="*/ 5 h 24"/>
                    <a:gd name="T80" fmla="*/ 452 w 462"/>
                    <a:gd name="T81" fmla="*/ 5 h 24"/>
                    <a:gd name="T82" fmla="*/ 457 w 462"/>
                    <a:gd name="T83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462" h="24">
                      <a:moveTo>
                        <a:pt x="0" y="24"/>
                      </a:moveTo>
                      <a:lnTo>
                        <a:pt x="5" y="24"/>
                      </a:lnTo>
                      <a:lnTo>
                        <a:pt x="10" y="24"/>
                      </a:lnTo>
                      <a:lnTo>
                        <a:pt x="15" y="24"/>
                      </a:lnTo>
                      <a:lnTo>
                        <a:pt x="20" y="24"/>
                      </a:lnTo>
                      <a:lnTo>
                        <a:pt x="25" y="24"/>
                      </a:lnTo>
                      <a:lnTo>
                        <a:pt x="30" y="24"/>
                      </a:lnTo>
                      <a:lnTo>
                        <a:pt x="35" y="24"/>
                      </a:lnTo>
                      <a:lnTo>
                        <a:pt x="40" y="24"/>
                      </a:lnTo>
                      <a:lnTo>
                        <a:pt x="45" y="24"/>
                      </a:lnTo>
                      <a:lnTo>
                        <a:pt x="50" y="24"/>
                      </a:lnTo>
                      <a:lnTo>
                        <a:pt x="55" y="24"/>
                      </a:lnTo>
                      <a:lnTo>
                        <a:pt x="60" y="24"/>
                      </a:lnTo>
                      <a:lnTo>
                        <a:pt x="65" y="24"/>
                      </a:lnTo>
                      <a:lnTo>
                        <a:pt x="70" y="24"/>
                      </a:lnTo>
                      <a:lnTo>
                        <a:pt x="75" y="24"/>
                      </a:lnTo>
                      <a:lnTo>
                        <a:pt x="80" y="24"/>
                      </a:lnTo>
                      <a:lnTo>
                        <a:pt x="85" y="24"/>
                      </a:lnTo>
                      <a:lnTo>
                        <a:pt x="90" y="19"/>
                      </a:lnTo>
                      <a:lnTo>
                        <a:pt x="90" y="24"/>
                      </a:lnTo>
                      <a:lnTo>
                        <a:pt x="90" y="24"/>
                      </a:lnTo>
                      <a:lnTo>
                        <a:pt x="95" y="19"/>
                      </a:lnTo>
                      <a:lnTo>
                        <a:pt x="95" y="24"/>
                      </a:lnTo>
                      <a:lnTo>
                        <a:pt x="95" y="19"/>
                      </a:lnTo>
                      <a:lnTo>
                        <a:pt x="95" y="24"/>
                      </a:lnTo>
                      <a:lnTo>
                        <a:pt x="100" y="19"/>
                      </a:lnTo>
                      <a:lnTo>
                        <a:pt x="100" y="24"/>
                      </a:lnTo>
                      <a:lnTo>
                        <a:pt x="100" y="19"/>
                      </a:lnTo>
                      <a:lnTo>
                        <a:pt x="100" y="24"/>
                      </a:lnTo>
                      <a:lnTo>
                        <a:pt x="105" y="19"/>
                      </a:lnTo>
                      <a:lnTo>
                        <a:pt x="105" y="24"/>
                      </a:lnTo>
                      <a:lnTo>
                        <a:pt x="105" y="19"/>
                      </a:lnTo>
                      <a:lnTo>
                        <a:pt x="110" y="19"/>
                      </a:lnTo>
                      <a:lnTo>
                        <a:pt x="115" y="19"/>
                      </a:lnTo>
                      <a:lnTo>
                        <a:pt x="120" y="19"/>
                      </a:lnTo>
                      <a:lnTo>
                        <a:pt x="125" y="19"/>
                      </a:lnTo>
                      <a:lnTo>
                        <a:pt x="130" y="19"/>
                      </a:lnTo>
                      <a:lnTo>
                        <a:pt x="134" y="19"/>
                      </a:lnTo>
                      <a:lnTo>
                        <a:pt x="139" y="19"/>
                      </a:lnTo>
                      <a:lnTo>
                        <a:pt x="144" y="19"/>
                      </a:lnTo>
                      <a:lnTo>
                        <a:pt x="149" y="19"/>
                      </a:lnTo>
                      <a:lnTo>
                        <a:pt x="154" y="19"/>
                      </a:lnTo>
                      <a:lnTo>
                        <a:pt x="159" y="19"/>
                      </a:lnTo>
                      <a:lnTo>
                        <a:pt x="164" y="19"/>
                      </a:lnTo>
                      <a:lnTo>
                        <a:pt x="169" y="19"/>
                      </a:lnTo>
                      <a:lnTo>
                        <a:pt x="174" y="19"/>
                      </a:lnTo>
                      <a:lnTo>
                        <a:pt x="179" y="19"/>
                      </a:lnTo>
                      <a:lnTo>
                        <a:pt x="184" y="19"/>
                      </a:lnTo>
                      <a:lnTo>
                        <a:pt x="189" y="19"/>
                      </a:lnTo>
                      <a:lnTo>
                        <a:pt x="199" y="19"/>
                      </a:lnTo>
                      <a:lnTo>
                        <a:pt x="194" y="19"/>
                      </a:lnTo>
                      <a:lnTo>
                        <a:pt x="199" y="14"/>
                      </a:lnTo>
                      <a:lnTo>
                        <a:pt x="199" y="14"/>
                      </a:lnTo>
                      <a:lnTo>
                        <a:pt x="204" y="14"/>
                      </a:lnTo>
                      <a:lnTo>
                        <a:pt x="209" y="19"/>
                      </a:lnTo>
                      <a:lnTo>
                        <a:pt x="209" y="14"/>
                      </a:lnTo>
                      <a:lnTo>
                        <a:pt x="209" y="19"/>
                      </a:lnTo>
                      <a:lnTo>
                        <a:pt x="214" y="14"/>
                      </a:lnTo>
                      <a:lnTo>
                        <a:pt x="214" y="19"/>
                      </a:lnTo>
                      <a:lnTo>
                        <a:pt x="214" y="14"/>
                      </a:lnTo>
                      <a:lnTo>
                        <a:pt x="219" y="14"/>
                      </a:lnTo>
                      <a:lnTo>
                        <a:pt x="224" y="14"/>
                      </a:lnTo>
                      <a:lnTo>
                        <a:pt x="229" y="14"/>
                      </a:lnTo>
                      <a:lnTo>
                        <a:pt x="239" y="14"/>
                      </a:lnTo>
                      <a:lnTo>
                        <a:pt x="239" y="14"/>
                      </a:lnTo>
                      <a:lnTo>
                        <a:pt x="244" y="14"/>
                      </a:lnTo>
                      <a:lnTo>
                        <a:pt x="249" y="14"/>
                      </a:lnTo>
                      <a:lnTo>
                        <a:pt x="254" y="14"/>
                      </a:lnTo>
                      <a:lnTo>
                        <a:pt x="259" y="14"/>
                      </a:lnTo>
                      <a:lnTo>
                        <a:pt x="264" y="14"/>
                      </a:lnTo>
                      <a:lnTo>
                        <a:pt x="269" y="14"/>
                      </a:lnTo>
                      <a:lnTo>
                        <a:pt x="274" y="9"/>
                      </a:lnTo>
                      <a:lnTo>
                        <a:pt x="274" y="14"/>
                      </a:lnTo>
                      <a:lnTo>
                        <a:pt x="274" y="9"/>
                      </a:lnTo>
                      <a:lnTo>
                        <a:pt x="274" y="14"/>
                      </a:lnTo>
                      <a:lnTo>
                        <a:pt x="279" y="9"/>
                      </a:lnTo>
                      <a:lnTo>
                        <a:pt x="279" y="14"/>
                      </a:lnTo>
                      <a:lnTo>
                        <a:pt x="279" y="9"/>
                      </a:lnTo>
                      <a:lnTo>
                        <a:pt x="279" y="14"/>
                      </a:lnTo>
                      <a:lnTo>
                        <a:pt x="283" y="9"/>
                      </a:lnTo>
                      <a:lnTo>
                        <a:pt x="283" y="14"/>
                      </a:lnTo>
                      <a:lnTo>
                        <a:pt x="283" y="9"/>
                      </a:lnTo>
                      <a:lnTo>
                        <a:pt x="288" y="9"/>
                      </a:lnTo>
                      <a:lnTo>
                        <a:pt x="293" y="9"/>
                      </a:lnTo>
                      <a:lnTo>
                        <a:pt x="298" y="9"/>
                      </a:lnTo>
                      <a:lnTo>
                        <a:pt x="303" y="9"/>
                      </a:lnTo>
                      <a:lnTo>
                        <a:pt x="308" y="9"/>
                      </a:lnTo>
                      <a:lnTo>
                        <a:pt x="313" y="9"/>
                      </a:lnTo>
                      <a:lnTo>
                        <a:pt x="318" y="9"/>
                      </a:lnTo>
                      <a:lnTo>
                        <a:pt x="323" y="9"/>
                      </a:lnTo>
                      <a:lnTo>
                        <a:pt x="328" y="9"/>
                      </a:lnTo>
                      <a:lnTo>
                        <a:pt x="333" y="9"/>
                      </a:lnTo>
                      <a:lnTo>
                        <a:pt x="338" y="9"/>
                      </a:lnTo>
                      <a:lnTo>
                        <a:pt x="343" y="9"/>
                      </a:lnTo>
                      <a:lnTo>
                        <a:pt x="348" y="9"/>
                      </a:lnTo>
                      <a:lnTo>
                        <a:pt x="353" y="9"/>
                      </a:lnTo>
                      <a:lnTo>
                        <a:pt x="358" y="9"/>
                      </a:lnTo>
                      <a:lnTo>
                        <a:pt x="363" y="5"/>
                      </a:lnTo>
                      <a:lnTo>
                        <a:pt x="363" y="9"/>
                      </a:lnTo>
                      <a:lnTo>
                        <a:pt x="363" y="9"/>
                      </a:lnTo>
                      <a:lnTo>
                        <a:pt x="368" y="5"/>
                      </a:lnTo>
                      <a:lnTo>
                        <a:pt x="368" y="9"/>
                      </a:lnTo>
                      <a:lnTo>
                        <a:pt x="368" y="9"/>
                      </a:lnTo>
                      <a:lnTo>
                        <a:pt x="373" y="5"/>
                      </a:lnTo>
                      <a:lnTo>
                        <a:pt x="373" y="9"/>
                      </a:lnTo>
                      <a:lnTo>
                        <a:pt x="373" y="5"/>
                      </a:lnTo>
                      <a:lnTo>
                        <a:pt x="373" y="5"/>
                      </a:lnTo>
                      <a:lnTo>
                        <a:pt x="378" y="5"/>
                      </a:lnTo>
                      <a:lnTo>
                        <a:pt x="383" y="5"/>
                      </a:lnTo>
                      <a:lnTo>
                        <a:pt x="388" y="5"/>
                      </a:lnTo>
                      <a:lnTo>
                        <a:pt x="393" y="5"/>
                      </a:lnTo>
                      <a:lnTo>
                        <a:pt x="398" y="5"/>
                      </a:lnTo>
                      <a:lnTo>
                        <a:pt x="403" y="5"/>
                      </a:lnTo>
                      <a:lnTo>
                        <a:pt x="408" y="5"/>
                      </a:lnTo>
                      <a:lnTo>
                        <a:pt x="413" y="5"/>
                      </a:lnTo>
                      <a:lnTo>
                        <a:pt x="418" y="5"/>
                      </a:lnTo>
                      <a:lnTo>
                        <a:pt x="423" y="5"/>
                      </a:lnTo>
                      <a:lnTo>
                        <a:pt x="427" y="5"/>
                      </a:lnTo>
                      <a:lnTo>
                        <a:pt x="432" y="5"/>
                      </a:lnTo>
                      <a:lnTo>
                        <a:pt x="437" y="5"/>
                      </a:lnTo>
                      <a:lnTo>
                        <a:pt x="442" y="5"/>
                      </a:lnTo>
                      <a:lnTo>
                        <a:pt x="447" y="5"/>
                      </a:lnTo>
                      <a:lnTo>
                        <a:pt x="452" y="5"/>
                      </a:lnTo>
                      <a:lnTo>
                        <a:pt x="457" y="0"/>
                      </a:lnTo>
                      <a:lnTo>
                        <a:pt x="457" y="5"/>
                      </a:lnTo>
                      <a:lnTo>
                        <a:pt x="457" y="0"/>
                      </a:lnTo>
                      <a:lnTo>
                        <a:pt x="457" y="5"/>
                      </a:lnTo>
                      <a:lnTo>
                        <a:pt x="462" y="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26" name="Freeform 1227"/>
                <p:cNvSpPr>
                  <a:spLocks/>
                </p:cNvSpPr>
                <p:nvPr/>
              </p:nvSpPr>
              <p:spPr bwMode="auto">
                <a:xfrm>
                  <a:off x="2918" y="3645"/>
                  <a:ext cx="442" cy="30"/>
                </a:xfrm>
                <a:custGeom>
                  <a:avLst/>
                  <a:gdLst>
                    <a:gd name="T0" fmla="*/ 0 w 442"/>
                    <a:gd name="T1" fmla="*/ 25 h 30"/>
                    <a:gd name="T2" fmla="*/ 5 w 442"/>
                    <a:gd name="T3" fmla="*/ 30 h 30"/>
                    <a:gd name="T4" fmla="*/ 10 w 442"/>
                    <a:gd name="T5" fmla="*/ 25 h 30"/>
                    <a:gd name="T6" fmla="*/ 25 w 442"/>
                    <a:gd name="T7" fmla="*/ 25 h 30"/>
                    <a:gd name="T8" fmla="*/ 40 w 442"/>
                    <a:gd name="T9" fmla="*/ 25 h 30"/>
                    <a:gd name="T10" fmla="*/ 55 w 442"/>
                    <a:gd name="T11" fmla="*/ 25 h 30"/>
                    <a:gd name="T12" fmla="*/ 70 w 442"/>
                    <a:gd name="T13" fmla="*/ 25 h 30"/>
                    <a:gd name="T14" fmla="*/ 85 w 442"/>
                    <a:gd name="T15" fmla="*/ 20 h 30"/>
                    <a:gd name="T16" fmla="*/ 85 w 442"/>
                    <a:gd name="T17" fmla="*/ 25 h 30"/>
                    <a:gd name="T18" fmla="*/ 90 w 442"/>
                    <a:gd name="T19" fmla="*/ 20 h 30"/>
                    <a:gd name="T20" fmla="*/ 95 w 442"/>
                    <a:gd name="T21" fmla="*/ 25 h 30"/>
                    <a:gd name="T22" fmla="*/ 100 w 442"/>
                    <a:gd name="T23" fmla="*/ 20 h 30"/>
                    <a:gd name="T24" fmla="*/ 114 w 442"/>
                    <a:gd name="T25" fmla="*/ 20 h 30"/>
                    <a:gd name="T26" fmla="*/ 129 w 442"/>
                    <a:gd name="T27" fmla="*/ 20 h 30"/>
                    <a:gd name="T28" fmla="*/ 144 w 442"/>
                    <a:gd name="T29" fmla="*/ 20 h 30"/>
                    <a:gd name="T30" fmla="*/ 159 w 442"/>
                    <a:gd name="T31" fmla="*/ 20 h 30"/>
                    <a:gd name="T32" fmla="*/ 169 w 442"/>
                    <a:gd name="T33" fmla="*/ 20 h 30"/>
                    <a:gd name="T34" fmla="*/ 174 w 442"/>
                    <a:gd name="T35" fmla="*/ 15 h 30"/>
                    <a:gd name="T36" fmla="*/ 179 w 442"/>
                    <a:gd name="T37" fmla="*/ 20 h 30"/>
                    <a:gd name="T38" fmla="*/ 189 w 442"/>
                    <a:gd name="T39" fmla="*/ 15 h 30"/>
                    <a:gd name="T40" fmla="*/ 204 w 442"/>
                    <a:gd name="T41" fmla="*/ 15 h 30"/>
                    <a:gd name="T42" fmla="*/ 219 w 442"/>
                    <a:gd name="T43" fmla="*/ 15 h 30"/>
                    <a:gd name="T44" fmla="*/ 234 w 442"/>
                    <a:gd name="T45" fmla="*/ 15 h 30"/>
                    <a:gd name="T46" fmla="*/ 249 w 442"/>
                    <a:gd name="T47" fmla="*/ 10 h 30"/>
                    <a:gd name="T48" fmla="*/ 253 w 442"/>
                    <a:gd name="T49" fmla="*/ 10 h 30"/>
                    <a:gd name="T50" fmla="*/ 253 w 442"/>
                    <a:gd name="T51" fmla="*/ 15 h 30"/>
                    <a:gd name="T52" fmla="*/ 258 w 442"/>
                    <a:gd name="T53" fmla="*/ 10 h 30"/>
                    <a:gd name="T54" fmla="*/ 263 w 442"/>
                    <a:gd name="T55" fmla="*/ 15 h 30"/>
                    <a:gd name="T56" fmla="*/ 273 w 442"/>
                    <a:gd name="T57" fmla="*/ 10 h 30"/>
                    <a:gd name="T58" fmla="*/ 288 w 442"/>
                    <a:gd name="T59" fmla="*/ 10 h 30"/>
                    <a:gd name="T60" fmla="*/ 303 w 442"/>
                    <a:gd name="T61" fmla="*/ 10 h 30"/>
                    <a:gd name="T62" fmla="*/ 318 w 442"/>
                    <a:gd name="T63" fmla="*/ 10 h 30"/>
                    <a:gd name="T64" fmla="*/ 328 w 442"/>
                    <a:gd name="T65" fmla="*/ 10 h 30"/>
                    <a:gd name="T66" fmla="*/ 338 w 442"/>
                    <a:gd name="T67" fmla="*/ 10 h 30"/>
                    <a:gd name="T68" fmla="*/ 343 w 442"/>
                    <a:gd name="T69" fmla="*/ 5 h 30"/>
                    <a:gd name="T70" fmla="*/ 358 w 442"/>
                    <a:gd name="T71" fmla="*/ 5 h 30"/>
                    <a:gd name="T72" fmla="*/ 373 w 442"/>
                    <a:gd name="T73" fmla="*/ 5 h 30"/>
                    <a:gd name="T74" fmla="*/ 388 w 442"/>
                    <a:gd name="T75" fmla="*/ 5 h 30"/>
                    <a:gd name="T76" fmla="*/ 402 w 442"/>
                    <a:gd name="T77" fmla="*/ 5 h 30"/>
                    <a:gd name="T78" fmla="*/ 417 w 442"/>
                    <a:gd name="T79" fmla="*/ 0 h 30"/>
                    <a:gd name="T80" fmla="*/ 422 w 442"/>
                    <a:gd name="T81" fmla="*/ 5 h 30"/>
                    <a:gd name="T82" fmla="*/ 432 w 442"/>
                    <a:gd name="T83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442" h="30">
                      <a:moveTo>
                        <a:pt x="0" y="25"/>
                      </a:moveTo>
                      <a:lnTo>
                        <a:pt x="0" y="30"/>
                      </a:lnTo>
                      <a:lnTo>
                        <a:pt x="0" y="25"/>
                      </a:lnTo>
                      <a:lnTo>
                        <a:pt x="0" y="30"/>
                      </a:lnTo>
                      <a:lnTo>
                        <a:pt x="5" y="25"/>
                      </a:lnTo>
                      <a:lnTo>
                        <a:pt x="5" y="30"/>
                      </a:lnTo>
                      <a:lnTo>
                        <a:pt x="5" y="25"/>
                      </a:lnTo>
                      <a:lnTo>
                        <a:pt x="5" y="25"/>
                      </a:lnTo>
                      <a:lnTo>
                        <a:pt x="10" y="25"/>
                      </a:lnTo>
                      <a:lnTo>
                        <a:pt x="15" y="25"/>
                      </a:lnTo>
                      <a:lnTo>
                        <a:pt x="20" y="25"/>
                      </a:lnTo>
                      <a:lnTo>
                        <a:pt x="25" y="25"/>
                      </a:lnTo>
                      <a:lnTo>
                        <a:pt x="30" y="25"/>
                      </a:lnTo>
                      <a:lnTo>
                        <a:pt x="35" y="25"/>
                      </a:lnTo>
                      <a:lnTo>
                        <a:pt x="40" y="25"/>
                      </a:lnTo>
                      <a:lnTo>
                        <a:pt x="45" y="25"/>
                      </a:lnTo>
                      <a:lnTo>
                        <a:pt x="50" y="25"/>
                      </a:lnTo>
                      <a:lnTo>
                        <a:pt x="55" y="25"/>
                      </a:lnTo>
                      <a:lnTo>
                        <a:pt x="60" y="25"/>
                      </a:lnTo>
                      <a:lnTo>
                        <a:pt x="65" y="25"/>
                      </a:lnTo>
                      <a:lnTo>
                        <a:pt x="70" y="25"/>
                      </a:lnTo>
                      <a:lnTo>
                        <a:pt x="75" y="25"/>
                      </a:lnTo>
                      <a:lnTo>
                        <a:pt x="80" y="25"/>
                      </a:lnTo>
                      <a:lnTo>
                        <a:pt x="85" y="20"/>
                      </a:lnTo>
                      <a:lnTo>
                        <a:pt x="85" y="25"/>
                      </a:lnTo>
                      <a:lnTo>
                        <a:pt x="85" y="20"/>
                      </a:lnTo>
                      <a:lnTo>
                        <a:pt x="85" y="25"/>
                      </a:lnTo>
                      <a:lnTo>
                        <a:pt x="90" y="20"/>
                      </a:lnTo>
                      <a:lnTo>
                        <a:pt x="90" y="25"/>
                      </a:lnTo>
                      <a:lnTo>
                        <a:pt x="90" y="20"/>
                      </a:lnTo>
                      <a:lnTo>
                        <a:pt x="90" y="25"/>
                      </a:lnTo>
                      <a:lnTo>
                        <a:pt x="95" y="20"/>
                      </a:lnTo>
                      <a:lnTo>
                        <a:pt x="95" y="25"/>
                      </a:lnTo>
                      <a:lnTo>
                        <a:pt x="95" y="20"/>
                      </a:lnTo>
                      <a:lnTo>
                        <a:pt x="95" y="20"/>
                      </a:lnTo>
                      <a:lnTo>
                        <a:pt x="100" y="20"/>
                      </a:lnTo>
                      <a:lnTo>
                        <a:pt x="105" y="20"/>
                      </a:lnTo>
                      <a:lnTo>
                        <a:pt x="109" y="20"/>
                      </a:lnTo>
                      <a:lnTo>
                        <a:pt x="114" y="20"/>
                      </a:lnTo>
                      <a:lnTo>
                        <a:pt x="119" y="20"/>
                      </a:lnTo>
                      <a:lnTo>
                        <a:pt x="124" y="20"/>
                      </a:lnTo>
                      <a:lnTo>
                        <a:pt x="129" y="20"/>
                      </a:lnTo>
                      <a:lnTo>
                        <a:pt x="134" y="20"/>
                      </a:lnTo>
                      <a:lnTo>
                        <a:pt x="139" y="20"/>
                      </a:lnTo>
                      <a:lnTo>
                        <a:pt x="144" y="20"/>
                      </a:lnTo>
                      <a:lnTo>
                        <a:pt x="149" y="20"/>
                      </a:lnTo>
                      <a:lnTo>
                        <a:pt x="154" y="20"/>
                      </a:lnTo>
                      <a:lnTo>
                        <a:pt x="159" y="20"/>
                      </a:lnTo>
                      <a:lnTo>
                        <a:pt x="169" y="20"/>
                      </a:lnTo>
                      <a:lnTo>
                        <a:pt x="164" y="20"/>
                      </a:lnTo>
                      <a:lnTo>
                        <a:pt x="169" y="20"/>
                      </a:lnTo>
                      <a:lnTo>
                        <a:pt x="174" y="15"/>
                      </a:lnTo>
                      <a:lnTo>
                        <a:pt x="174" y="20"/>
                      </a:lnTo>
                      <a:lnTo>
                        <a:pt x="174" y="15"/>
                      </a:lnTo>
                      <a:lnTo>
                        <a:pt x="174" y="20"/>
                      </a:lnTo>
                      <a:lnTo>
                        <a:pt x="179" y="15"/>
                      </a:lnTo>
                      <a:lnTo>
                        <a:pt x="179" y="20"/>
                      </a:lnTo>
                      <a:lnTo>
                        <a:pt x="179" y="15"/>
                      </a:lnTo>
                      <a:lnTo>
                        <a:pt x="184" y="15"/>
                      </a:lnTo>
                      <a:lnTo>
                        <a:pt x="189" y="15"/>
                      </a:lnTo>
                      <a:lnTo>
                        <a:pt x="194" y="15"/>
                      </a:lnTo>
                      <a:lnTo>
                        <a:pt x="199" y="15"/>
                      </a:lnTo>
                      <a:lnTo>
                        <a:pt x="204" y="15"/>
                      </a:lnTo>
                      <a:lnTo>
                        <a:pt x="209" y="15"/>
                      </a:lnTo>
                      <a:lnTo>
                        <a:pt x="214" y="15"/>
                      </a:lnTo>
                      <a:lnTo>
                        <a:pt x="219" y="15"/>
                      </a:lnTo>
                      <a:lnTo>
                        <a:pt x="224" y="15"/>
                      </a:lnTo>
                      <a:lnTo>
                        <a:pt x="229" y="15"/>
                      </a:lnTo>
                      <a:lnTo>
                        <a:pt x="234" y="15"/>
                      </a:lnTo>
                      <a:lnTo>
                        <a:pt x="239" y="15"/>
                      </a:lnTo>
                      <a:lnTo>
                        <a:pt x="244" y="15"/>
                      </a:lnTo>
                      <a:lnTo>
                        <a:pt x="249" y="10"/>
                      </a:lnTo>
                      <a:lnTo>
                        <a:pt x="249" y="15"/>
                      </a:lnTo>
                      <a:lnTo>
                        <a:pt x="249" y="15"/>
                      </a:lnTo>
                      <a:lnTo>
                        <a:pt x="253" y="10"/>
                      </a:lnTo>
                      <a:lnTo>
                        <a:pt x="253" y="15"/>
                      </a:lnTo>
                      <a:lnTo>
                        <a:pt x="253" y="10"/>
                      </a:lnTo>
                      <a:lnTo>
                        <a:pt x="253" y="15"/>
                      </a:lnTo>
                      <a:lnTo>
                        <a:pt x="258" y="10"/>
                      </a:lnTo>
                      <a:lnTo>
                        <a:pt x="258" y="15"/>
                      </a:lnTo>
                      <a:lnTo>
                        <a:pt x="258" y="10"/>
                      </a:lnTo>
                      <a:lnTo>
                        <a:pt x="258" y="15"/>
                      </a:lnTo>
                      <a:lnTo>
                        <a:pt x="263" y="10"/>
                      </a:lnTo>
                      <a:lnTo>
                        <a:pt x="263" y="15"/>
                      </a:lnTo>
                      <a:lnTo>
                        <a:pt x="263" y="10"/>
                      </a:lnTo>
                      <a:lnTo>
                        <a:pt x="268" y="10"/>
                      </a:lnTo>
                      <a:lnTo>
                        <a:pt x="273" y="10"/>
                      </a:lnTo>
                      <a:lnTo>
                        <a:pt x="278" y="10"/>
                      </a:lnTo>
                      <a:lnTo>
                        <a:pt x="283" y="10"/>
                      </a:lnTo>
                      <a:lnTo>
                        <a:pt x="288" y="10"/>
                      </a:lnTo>
                      <a:lnTo>
                        <a:pt x="293" y="10"/>
                      </a:lnTo>
                      <a:lnTo>
                        <a:pt x="298" y="10"/>
                      </a:lnTo>
                      <a:lnTo>
                        <a:pt x="303" y="10"/>
                      </a:lnTo>
                      <a:lnTo>
                        <a:pt x="308" y="10"/>
                      </a:lnTo>
                      <a:lnTo>
                        <a:pt x="313" y="10"/>
                      </a:lnTo>
                      <a:lnTo>
                        <a:pt x="318" y="10"/>
                      </a:lnTo>
                      <a:lnTo>
                        <a:pt x="323" y="10"/>
                      </a:lnTo>
                      <a:lnTo>
                        <a:pt x="333" y="10"/>
                      </a:lnTo>
                      <a:lnTo>
                        <a:pt x="328" y="10"/>
                      </a:lnTo>
                      <a:lnTo>
                        <a:pt x="333" y="5"/>
                      </a:lnTo>
                      <a:lnTo>
                        <a:pt x="333" y="10"/>
                      </a:lnTo>
                      <a:lnTo>
                        <a:pt x="338" y="10"/>
                      </a:lnTo>
                      <a:lnTo>
                        <a:pt x="343" y="5"/>
                      </a:lnTo>
                      <a:lnTo>
                        <a:pt x="343" y="10"/>
                      </a:lnTo>
                      <a:lnTo>
                        <a:pt x="343" y="5"/>
                      </a:lnTo>
                      <a:lnTo>
                        <a:pt x="348" y="5"/>
                      </a:lnTo>
                      <a:lnTo>
                        <a:pt x="353" y="5"/>
                      </a:lnTo>
                      <a:lnTo>
                        <a:pt x="358" y="5"/>
                      </a:lnTo>
                      <a:lnTo>
                        <a:pt x="363" y="5"/>
                      </a:lnTo>
                      <a:lnTo>
                        <a:pt x="368" y="5"/>
                      </a:lnTo>
                      <a:lnTo>
                        <a:pt x="373" y="5"/>
                      </a:lnTo>
                      <a:lnTo>
                        <a:pt x="378" y="5"/>
                      </a:lnTo>
                      <a:lnTo>
                        <a:pt x="383" y="5"/>
                      </a:lnTo>
                      <a:lnTo>
                        <a:pt x="388" y="5"/>
                      </a:lnTo>
                      <a:lnTo>
                        <a:pt x="393" y="5"/>
                      </a:lnTo>
                      <a:lnTo>
                        <a:pt x="398" y="5"/>
                      </a:lnTo>
                      <a:lnTo>
                        <a:pt x="402" y="5"/>
                      </a:lnTo>
                      <a:lnTo>
                        <a:pt x="407" y="5"/>
                      </a:lnTo>
                      <a:lnTo>
                        <a:pt x="412" y="5"/>
                      </a:lnTo>
                      <a:lnTo>
                        <a:pt x="417" y="0"/>
                      </a:lnTo>
                      <a:lnTo>
                        <a:pt x="417" y="5"/>
                      </a:lnTo>
                      <a:lnTo>
                        <a:pt x="417" y="0"/>
                      </a:lnTo>
                      <a:lnTo>
                        <a:pt x="422" y="5"/>
                      </a:lnTo>
                      <a:lnTo>
                        <a:pt x="422" y="0"/>
                      </a:lnTo>
                      <a:lnTo>
                        <a:pt x="427" y="0"/>
                      </a:lnTo>
                      <a:lnTo>
                        <a:pt x="432" y="0"/>
                      </a:lnTo>
                      <a:lnTo>
                        <a:pt x="437" y="0"/>
                      </a:lnTo>
                      <a:lnTo>
                        <a:pt x="442" y="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27" name="Freeform 1228"/>
                <p:cNvSpPr>
                  <a:spLocks/>
                </p:cNvSpPr>
                <p:nvPr/>
              </p:nvSpPr>
              <p:spPr bwMode="auto">
                <a:xfrm>
                  <a:off x="3360" y="3610"/>
                  <a:ext cx="546" cy="35"/>
                </a:xfrm>
                <a:custGeom>
                  <a:avLst/>
                  <a:gdLst>
                    <a:gd name="T0" fmla="*/ 10 w 546"/>
                    <a:gd name="T1" fmla="*/ 35 h 35"/>
                    <a:gd name="T2" fmla="*/ 25 w 546"/>
                    <a:gd name="T3" fmla="*/ 35 h 35"/>
                    <a:gd name="T4" fmla="*/ 40 w 546"/>
                    <a:gd name="T5" fmla="*/ 35 h 35"/>
                    <a:gd name="T6" fmla="*/ 55 w 546"/>
                    <a:gd name="T7" fmla="*/ 35 h 35"/>
                    <a:gd name="T8" fmla="*/ 60 w 546"/>
                    <a:gd name="T9" fmla="*/ 30 h 35"/>
                    <a:gd name="T10" fmla="*/ 75 w 546"/>
                    <a:gd name="T11" fmla="*/ 30 h 35"/>
                    <a:gd name="T12" fmla="*/ 90 w 546"/>
                    <a:gd name="T13" fmla="*/ 30 h 35"/>
                    <a:gd name="T14" fmla="*/ 104 w 546"/>
                    <a:gd name="T15" fmla="*/ 30 h 35"/>
                    <a:gd name="T16" fmla="*/ 119 w 546"/>
                    <a:gd name="T17" fmla="*/ 30 h 35"/>
                    <a:gd name="T18" fmla="*/ 134 w 546"/>
                    <a:gd name="T19" fmla="*/ 30 h 35"/>
                    <a:gd name="T20" fmla="*/ 139 w 546"/>
                    <a:gd name="T21" fmla="*/ 25 h 35"/>
                    <a:gd name="T22" fmla="*/ 154 w 546"/>
                    <a:gd name="T23" fmla="*/ 25 h 35"/>
                    <a:gd name="T24" fmla="*/ 169 w 546"/>
                    <a:gd name="T25" fmla="*/ 25 h 35"/>
                    <a:gd name="T26" fmla="*/ 184 w 546"/>
                    <a:gd name="T27" fmla="*/ 25 h 35"/>
                    <a:gd name="T28" fmla="*/ 199 w 546"/>
                    <a:gd name="T29" fmla="*/ 25 h 35"/>
                    <a:gd name="T30" fmla="*/ 214 w 546"/>
                    <a:gd name="T31" fmla="*/ 20 h 35"/>
                    <a:gd name="T32" fmla="*/ 219 w 546"/>
                    <a:gd name="T33" fmla="*/ 25 h 35"/>
                    <a:gd name="T34" fmla="*/ 219 w 546"/>
                    <a:gd name="T35" fmla="*/ 20 h 35"/>
                    <a:gd name="T36" fmla="*/ 234 w 546"/>
                    <a:gd name="T37" fmla="*/ 20 h 35"/>
                    <a:gd name="T38" fmla="*/ 248 w 546"/>
                    <a:gd name="T39" fmla="*/ 20 h 35"/>
                    <a:gd name="T40" fmla="*/ 263 w 546"/>
                    <a:gd name="T41" fmla="*/ 20 h 35"/>
                    <a:gd name="T42" fmla="*/ 278 w 546"/>
                    <a:gd name="T43" fmla="*/ 20 h 35"/>
                    <a:gd name="T44" fmla="*/ 293 w 546"/>
                    <a:gd name="T45" fmla="*/ 20 h 35"/>
                    <a:gd name="T46" fmla="*/ 308 w 546"/>
                    <a:gd name="T47" fmla="*/ 15 h 35"/>
                    <a:gd name="T48" fmla="*/ 323 w 546"/>
                    <a:gd name="T49" fmla="*/ 15 h 35"/>
                    <a:gd name="T50" fmla="*/ 338 w 546"/>
                    <a:gd name="T51" fmla="*/ 15 h 35"/>
                    <a:gd name="T52" fmla="*/ 353 w 546"/>
                    <a:gd name="T53" fmla="*/ 15 h 35"/>
                    <a:gd name="T54" fmla="*/ 368 w 546"/>
                    <a:gd name="T55" fmla="*/ 15 h 35"/>
                    <a:gd name="T56" fmla="*/ 378 w 546"/>
                    <a:gd name="T57" fmla="*/ 15 h 35"/>
                    <a:gd name="T58" fmla="*/ 383 w 546"/>
                    <a:gd name="T59" fmla="*/ 10 h 35"/>
                    <a:gd name="T60" fmla="*/ 397 w 546"/>
                    <a:gd name="T61" fmla="*/ 10 h 35"/>
                    <a:gd name="T62" fmla="*/ 412 w 546"/>
                    <a:gd name="T63" fmla="*/ 10 h 35"/>
                    <a:gd name="T64" fmla="*/ 427 w 546"/>
                    <a:gd name="T65" fmla="*/ 10 h 35"/>
                    <a:gd name="T66" fmla="*/ 442 w 546"/>
                    <a:gd name="T67" fmla="*/ 10 h 35"/>
                    <a:gd name="T68" fmla="*/ 447 w 546"/>
                    <a:gd name="T69" fmla="*/ 5 h 35"/>
                    <a:gd name="T70" fmla="*/ 462 w 546"/>
                    <a:gd name="T71" fmla="*/ 5 h 35"/>
                    <a:gd name="T72" fmla="*/ 477 w 546"/>
                    <a:gd name="T73" fmla="*/ 5 h 35"/>
                    <a:gd name="T74" fmla="*/ 492 w 546"/>
                    <a:gd name="T75" fmla="*/ 5 h 35"/>
                    <a:gd name="T76" fmla="*/ 507 w 546"/>
                    <a:gd name="T77" fmla="*/ 5 h 35"/>
                    <a:gd name="T78" fmla="*/ 522 w 546"/>
                    <a:gd name="T79" fmla="*/ 0 h 35"/>
                    <a:gd name="T80" fmla="*/ 522 w 546"/>
                    <a:gd name="T81" fmla="*/ 0 h 35"/>
                    <a:gd name="T82" fmla="*/ 537 w 546"/>
                    <a:gd name="T83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46" h="35">
                      <a:moveTo>
                        <a:pt x="0" y="35"/>
                      </a:moveTo>
                      <a:lnTo>
                        <a:pt x="5" y="35"/>
                      </a:lnTo>
                      <a:lnTo>
                        <a:pt x="10" y="35"/>
                      </a:lnTo>
                      <a:lnTo>
                        <a:pt x="15" y="35"/>
                      </a:lnTo>
                      <a:lnTo>
                        <a:pt x="20" y="35"/>
                      </a:lnTo>
                      <a:lnTo>
                        <a:pt x="25" y="35"/>
                      </a:lnTo>
                      <a:lnTo>
                        <a:pt x="30" y="35"/>
                      </a:lnTo>
                      <a:lnTo>
                        <a:pt x="35" y="35"/>
                      </a:lnTo>
                      <a:lnTo>
                        <a:pt x="40" y="35"/>
                      </a:lnTo>
                      <a:lnTo>
                        <a:pt x="45" y="35"/>
                      </a:lnTo>
                      <a:lnTo>
                        <a:pt x="50" y="35"/>
                      </a:lnTo>
                      <a:lnTo>
                        <a:pt x="55" y="35"/>
                      </a:lnTo>
                      <a:lnTo>
                        <a:pt x="60" y="30"/>
                      </a:lnTo>
                      <a:lnTo>
                        <a:pt x="60" y="35"/>
                      </a:lnTo>
                      <a:lnTo>
                        <a:pt x="60" y="30"/>
                      </a:lnTo>
                      <a:lnTo>
                        <a:pt x="65" y="30"/>
                      </a:lnTo>
                      <a:lnTo>
                        <a:pt x="70" y="30"/>
                      </a:lnTo>
                      <a:lnTo>
                        <a:pt x="75" y="30"/>
                      </a:lnTo>
                      <a:lnTo>
                        <a:pt x="80" y="30"/>
                      </a:lnTo>
                      <a:lnTo>
                        <a:pt x="85" y="30"/>
                      </a:lnTo>
                      <a:lnTo>
                        <a:pt x="90" y="30"/>
                      </a:lnTo>
                      <a:lnTo>
                        <a:pt x="95" y="30"/>
                      </a:lnTo>
                      <a:lnTo>
                        <a:pt x="100" y="30"/>
                      </a:lnTo>
                      <a:lnTo>
                        <a:pt x="104" y="30"/>
                      </a:lnTo>
                      <a:lnTo>
                        <a:pt x="109" y="30"/>
                      </a:lnTo>
                      <a:lnTo>
                        <a:pt x="114" y="30"/>
                      </a:lnTo>
                      <a:lnTo>
                        <a:pt x="119" y="30"/>
                      </a:lnTo>
                      <a:lnTo>
                        <a:pt x="124" y="30"/>
                      </a:lnTo>
                      <a:lnTo>
                        <a:pt x="129" y="30"/>
                      </a:lnTo>
                      <a:lnTo>
                        <a:pt x="134" y="30"/>
                      </a:lnTo>
                      <a:lnTo>
                        <a:pt x="139" y="25"/>
                      </a:lnTo>
                      <a:lnTo>
                        <a:pt x="139" y="30"/>
                      </a:lnTo>
                      <a:lnTo>
                        <a:pt x="139" y="25"/>
                      </a:lnTo>
                      <a:lnTo>
                        <a:pt x="144" y="25"/>
                      </a:lnTo>
                      <a:lnTo>
                        <a:pt x="149" y="25"/>
                      </a:lnTo>
                      <a:lnTo>
                        <a:pt x="154" y="25"/>
                      </a:lnTo>
                      <a:lnTo>
                        <a:pt x="159" y="25"/>
                      </a:lnTo>
                      <a:lnTo>
                        <a:pt x="164" y="25"/>
                      </a:lnTo>
                      <a:lnTo>
                        <a:pt x="169" y="25"/>
                      </a:lnTo>
                      <a:lnTo>
                        <a:pt x="174" y="25"/>
                      </a:lnTo>
                      <a:lnTo>
                        <a:pt x="179" y="25"/>
                      </a:lnTo>
                      <a:lnTo>
                        <a:pt x="184" y="25"/>
                      </a:lnTo>
                      <a:lnTo>
                        <a:pt x="189" y="25"/>
                      </a:lnTo>
                      <a:lnTo>
                        <a:pt x="194" y="25"/>
                      </a:lnTo>
                      <a:lnTo>
                        <a:pt x="199" y="25"/>
                      </a:lnTo>
                      <a:lnTo>
                        <a:pt x="204" y="25"/>
                      </a:lnTo>
                      <a:lnTo>
                        <a:pt x="209" y="25"/>
                      </a:lnTo>
                      <a:lnTo>
                        <a:pt x="214" y="20"/>
                      </a:lnTo>
                      <a:lnTo>
                        <a:pt x="214" y="25"/>
                      </a:lnTo>
                      <a:lnTo>
                        <a:pt x="214" y="20"/>
                      </a:lnTo>
                      <a:lnTo>
                        <a:pt x="219" y="25"/>
                      </a:lnTo>
                      <a:lnTo>
                        <a:pt x="219" y="25"/>
                      </a:lnTo>
                      <a:lnTo>
                        <a:pt x="219" y="20"/>
                      </a:lnTo>
                      <a:lnTo>
                        <a:pt x="219" y="20"/>
                      </a:lnTo>
                      <a:lnTo>
                        <a:pt x="224" y="20"/>
                      </a:lnTo>
                      <a:lnTo>
                        <a:pt x="229" y="20"/>
                      </a:lnTo>
                      <a:lnTo>
                        <a:pt x="234" y="20"/>
                      </a:lnTo>
                      <a:lnTo>
                        <a:pt x="239" y="20"/>
                      </a:lnTo>
                      <a:lnTo>
                        <a:pt x="244" y="20"/>
                      </a:lnTo>
                      <a:lnTo>
                        <a:pt x="248" y="20"/>
                      </a:lnTo>
                      <a:lnTo>
                        <a:pt x="253" y="20"/>
                      </a:lnTo>
                      <a:lnTo>
                        <a:pt x="258" y="20"/>
                      </a:lnTo>
                      <a:lnTo>
                        <a:pt x="263" y="20"/>
                      </a:lnTo>
                      <a:lnTo>
                        <a:pt x="268" y="20"/>
                      </a:lnTo>
                      <a:lnTo>
                        <a:pt x="273" y="20"/>
                      </a:lnTo>
                      <a:lnTo>
                        <a:pt x="278" y="20"/>
                      </a:lnTo>
                      <a:lnTo>
                        <a:pt x="283" y="20"/>
                      </a:lnTo>
                      <a:lnTo>
                        <a:pt x="288" y="20"/>
                      </a:lnTo>
                      <a:lnTo>
                        <a:pt x="293" y="20"/>
                      </a:lnTo>
                      <a:lnTo>
                        <a:pt x="298" y="15"/>
                      </a:lnTo>
                      <a:lnTo>
                        <a:pt x="303" y="15"/>
                      </a:lnTo>
                      <a:lnTo>
                        <a:pt x="308" y="15"/>
                      </a:lnTo>
                      <a:lnTo>
                        <a:pt x="313" y="15"/>
                      </a:lnTo>
                      <a:lnTo>
                        <a:pt x="318" y="15"/>
                      </a:lnTo>
                      <a:lnTo>
                        <a:pt x="323" y="15"/>
                      </a:lnTo>
                      <a:lnTo>
                        <a:pt x="328" y="15"/>
                      </a:lnTo>
                      <a:lnTo>
                        <a:pt x="333" y="15"/>
                      </a:lnTo>
                      <a:lnTo>
                        <a:pt x="338" y="15"/>
                      </a:lnTo>
                      <a:lnTo>
                        <a:pt x="343" y="15"/>
                      </a:lnTo>
                      <a:lnTo>
                        <a:pt x="348" y="15"/>
                      </a:lnTo>
                      <a:lnTo>
                        <a:pt x="353" y="15"/>
                      </a:lnTo>
                      <a:lnTo>
                        <a:pt x="358" y="15"/>
                      </a:lnTo>
                      <a:lnTo>
                        <a:pt x="363" y="15"/>
                      </a:lnTo>
                      <a:lnTo>
                        <a:pt x="368" y="15"/>
                      </a:lnTo>
                      <a:lnTo>
                        <a:pt x="373" y="15"/>
                      </a:lnTo>
                      <a:lnTo>
                        <a:pt x="378" y="10"/>
                      </a:lnTo>
                      <a:lnTo>
                        <a:pt x="378" y="15"/>
                      </a:lnTo>
                      <a:lnTo>
                        <a:pt x="378" y="10"/>
                      </a:lnTo>
                      <a:lnTo>
                        <a:pt x="378" y="10"/>
                      </a:lnTo>
                      <a:lnTo>
                        <a:pt x="383" y="10"/>
                      </a:lnTo>
                      <a:lnTo>
                        <a:pt x="388" y="10"/>
                      </a:lnTo>
                      <a:lnTo>
                        <a:pt x="392" y="10"/>
                      </a:lnTo>
                      <a:lnTo>
                        <a:pt x="397" y="10"/>
                      </a:lnTo>
                      <a:lnTo>
                        <a:pt x="402" y="10"/>
                      </a:lnTo>
                      <a:lnTo>
                        <a:pt x="407" y="10"/>
                      </a:lnTo>
                      <a:lnTo>
                        <a:pt x="412" y="10"/>
                      </a:lnTo>
                      <a:lnTo>
                        <a:pt x="417" y="10"/>
                      </a:lnTo>
                      <a:lnTo>
                        <a:pt x="422" y="10"/>
                      </a:lnTo>
                      <a:lnTo>
                        <a:pt x="427" y="10"/>
                      </a:lnTo>
                      <a:lnTo>
                        <a:pt x="432" y="10"/>
                      </a:lnTo>
                      <a:lnTo>
                        <a:pt x="437" y="10"/>
                      </a:lnTo>
                      <a:lnTo>
                        <a:pt x="442" y="10"/>
                      </a:lnTo>
                      <a:lnTo>
                        <a:pt x="447" y="5"/>
                      </a:lnTo>
                      <a:lnTo>
                        <a:pt x="447" y="10"/>
                      </a:lnTo>
                      <a:lnTo>
                        <a:pt x="447" y="5"/>
                      </a:lnTo>
                      <a:lnTo>
                        <a:pt x="452" y="5"/>
                      </a:lnTo>
                      <a:lnTo>
                        <a:pt x="457" y="5"/>
                      </a:lnTo>
                      <a:lnTo>
                        <a:pt x="462" y="5"/>
                      </a:lnTo>
                      <a:lnTo>
                        <a:pt x="467" y="5"/>
                      </a:lnTo>
                      <a:lnTo>
                        <a:pt x="472" y="5"/>
                      </a:lnTo>
                      <a:lnTo>
                        <a:pt x="477" y="5"/>
                      </a:lnTo>
                      <a:lnTo>
                        <a:pt x="482" y="5"/>
                      </a:lnTo>
                      <a:lnTo>
                        <a:pt x="487" y="5"/>
                      </a:lnTo>
                      <a:lnTo>
                        <a:pt x="492" y="5"/>
                      </a:lnTo>
                      <a:lnTo>
                        <a:pt x="497" y="5"/>
                      </a:lnTo>
                      <a:lnTo>
                        <a:pt x="502" y="5"/>
                      </a:lnTo>
                      <a:lnTo>
                        <a:pt x="507" y="5"/>
                      </a:lnTo>
                      <a:lnTo>
                        <a:pt x="512" y="5"/>
                      </a:lnTo>
                      <a:lnTo>
                        <a:pt x="517" y="5"/>
                      </a:lnTo>
                      <a:lnTo>
                        <a:pt x="522" y="0"/>
                      </a:lnTo>
                      <a:lnTo>
                        <a:pt x="522" y="5"/>
                      </a:lnTo>
                      <a:lnTo>
                        <a:pt x="522" y="0"/>
                      </a:lnTo>
                      <a:lnTo>
                        <a:pt x="522" y="0"/>
                      </a:lnTo>
                      <a:lnTo>
                        <a:pt x="527" y="0"/>
                      </a:lnTo>
                      <a:lnTo>
                        <a:pt x="532" y="0"/>
                      </a:lnTo>
                      <a:lnTo>
                        <a:pt x="537" y="0"/>
                      </a:lnTo>
                      <a:lnTo>
                        <a:pt x="541" y="0"/>
                      </a:lnTo>
                      <a:lnTo>
                        <a:pt x="546" y="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28" name="Freeform 1229"/>
                <p:cNvSpPr>
                  <a:spLocks/>
                </p:cNvSpPr>
                <p:nvPr/>
              </p:nvSpPr>
              <p:spPr bwMode="auto">
                <a:xfrm>
                  <a:off x="3906" y="3570"/>
                  <a:ext cx="552" cy="40"/>
                </a:xfrm>
                <a:custGeom>
                  <a:avLst/>
                  <a:gdLst>
                    <a:gd name="T0" fmla="*/ 10 w 552"/>
                    <a:gd name="T1" fmla="*/ 40 h 40"/>
                    <a:gd name="T2" fmla="*/ 25 w 552"/>
                    <a:gd name="T3" fmla="*/ 40 h 40"/>
                    <a:gd name="T4" fmla="*/ 40 w 552"/>
                    <a:gd name="T5" fmla="*/ 35 h 40"/>
                    <a:gd name="T6" fmla="*/ 45 w 552"/>
                    <a:gd name="T7" fmla="*/ 35 h 40"/>
                    <a:gd name="T8" fmla="*/ 55 w 552"/>
                    <a:gd name="T9" fmla="*/ 35 h 40"/>
                    <a:gd name="T10" fmla="*/ 70 w 552"/>
                    <a:gd name="T11" fmla="*/ 35 h 40"/>
                    <a:gd name="T12" fmla="*/ 85 w 552"/>
                    <a:gd name="T13" fmla="*/ 35 h 40"/>
                    <a:gd name="T14" fmla="*/ 100 w 552"/>
                    <a:gd name="T15" fmla="*/ 35 h 40"/>
                    <a:gd name="T16" fmla="*/ 115 w 552"/>
                    <a:gd name="T17" fmla="*/ 30 h 40"/>
                    <a:gd name="T18" fmla="*/ 130 w 552"/>
                    <a:gd name="T19" fmla="*/ 30 h 40"/>
                    <a:gd name="T20" fmla="*/ 144 w 552"/>
                    <a:gd name="T21" fmla="*/ 30 h 40"/>
                    <a:gd name="T22" fmla="*/ 159 w 552"/>
                    <a:gd name="T23" fmla="*/ 30 h 40"/>
                    <a:gd name="T24" fmla="*/ 174 w 552"/>
                    <a:gd name="T25" fmla="*/ 30 h 40"/>
                    <a:gd name="T26" fmla="*/ 179 w 552"/>
                    <a:gd name="T27" fmla="*/ 25 h 40"/>
                    <a:gd name="T28" fmla="*/ 194 w 552"/>
                    <a:gd name="T29" fmla="*/ 25 h 40"/>
                    <a:gd name="T30" fmla="*/ 209 w 552"/>
                    <a:gd name="T31" fmla="*/ 25 h 40"/>
                    <a:gd name="T32" fmla="*/ 224 w 552"/>
                    <a:gd name="T33" fmla="*/ 25 h 40"/>
                    <a:gd name="T34" fmla="*/ 239 w 552"/>
                    <a:gd name="T35" fmla="*/ 25 h 40"/>
                    <a:gd name="T36" fmla="*/ 249 w 552"/>
                    <a:gd name="T37" fmla="*/ 25 h 40"/>
                    <a:gd name="T38" fmla="*/ 254 w 552"/>
                    <a:gd name="T39" fmla="*/ 20 h 40"/>
                    <a:gd name="T40" fmla="*/ 269 w 552"/>
                    <a:gd name="T41" fmla="*/ 20 h 40"/>
                    <a:gd name="T42" fmla="*/ 283 w 552"/>
                    <a:gd name="T43" fmla="*/ 20 h 40"/>
                    <a:gd name="T44" fmla="*/ 298 w 552"/>
                    <a:gd name="T45" fmla="*/ 20 h 40"/>
                    <a:gd name="T46" fmla="*/ 313 w 552"/>
                    <a:gd name="T47" fmla="*/ 20 h 40"/>
                    <a:gd name="T48" fmla="*/ 318 w 552"/>
                    <a:gd name="T49" fmla="*/ 15 h 40"/>
                    <a:gd name="T50" fmla="*/ 333 w 552"/>
                    <a:gd name="T51" fmla="*/ 15 h 40"/>
                    <a:gd name="T52" fmla="*/ 348 w 552"/>
                    <a:gd name="T53" fmla="*/ 15 h 40"/>
                    <a:gd name="T54" fmla="*/ 363 w 552"/>
                    <a:gd name="T55" fmla="*/ 15 h 40"/>
                    <a:gd name="T56" fmla="*/ 378 w 552"/>
                    <a:gd name="T57" fmla="*/ 15 h 40"/>
                    <a:gd name="T58" fmla="*/ 388 w 552"/>
                    <a:gd name="T59" fmla="*/ 15 h 40"/>
                    <a:gd name="T60" fmla="*/ 398 w 552"/>
                    <a:gd name="T61" fmla="*/ 10 h 40"/>
                    <a:gd name="T62" fmla="*/ 413 w 552"/>
                    <a:gd name="T63" fmla="*/ 10 h 40"/>
                    <a:gd name="T64" fmla="*/ 428 w 552"/>
                    <a:gd name="T65" fmla="*/ 10 h 40"/>
                    <a:gd name="T66" fmla="*/ 442 w 552"/>
                    <a:gd name="T67" fmla="*/ 10 h 40"/>
                    <a:gd name="T68" fmla="*/ 452 w 552"/>
                    <a:gd name="T69" fmla="*/ 10 h 40"/>
                    <a:gd name="T70" fmla="*/ 462 w 552"/>
                    <a:gd name="T71" fmla="*/ 5 h 40"/>
                    <a:gd name="T72" fmla="*/ 477 w 552"/>
                    <a:gd name="T73" fmla="*/ 5 h 40"/>
                    <a:gd name="T74" fmla="*/ 492 w 552"/>
                    <a:gd name="T75" fmla="*/ 5 h 40"/>
                    <a:gd name="T76" fmla="*/ 507 w 552"/>
                    <a:gd name="T77" fmla="*/ 5 h 40"/>
                    <a:gd name="T78" fmla="*/ 517 w 552"/>
                    <a:gd name="T79" fmla="*/ 5 h 40"/>
                    <a:gd name="T80" fmla="*/ 527 w 552"/>
                    <a:gd name="T81" fmla="*/ 0 h 40"/>
                    <a:gd name="T82" fmla="*/ 542 w 552"/>
                    <a:gd name="T83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52" h="40">
                      <a:moveTo>
                        <a:pt x="0" y="40"/>
                      </a:moveTo>
                      <a:lnTo>
                        <a:pt x="5" y="40"/>
                      </a:lnTo>
                      <a:lnTo>
                        <a:pt x="10" y="40"/>
                      </a:lnTo>
                      <a:lnTo>
                        <a:pt x="15" y="40"/>
                      </a:lnTo>
                      <a:lnTo>
                        <a:pt x="20" y="40"/>
                      </a:lnTo>
                      <a:lnTo>
                        <a:pt x="25" y="40"/>
                      </a:lnTo>
                      <a:lnTo>
                        <a:pt x="30" y="40"/>
                      </a:lnTo>
                      <a:lnTo>
                        <a:pt x="35" y="40"/>
                      </a:lnTo>
                      <a:lnTo>
                        <a:pt x="40" y="35"/>
                      </a:lnTo>
                      <a:lnTo>
                        <a:pt x="45" y="40"/>
                      </a:lnTo>
                      <a:lnTo>
                        <a:pt x="45" y="40"/>
                      </a:lnTo>
                      <a:lnTo>
                        <a:pt x="45" y="35"/>
                      </a:lnTo>
                      <a:lnTo>
                        <a:pt x="45" y="35"/>
                      </a:lnTo>
                      <a:lnTo>
                        <a:pt x="50" y="35"/>
                      </a:lnTo>
                      <a:lnTo>
                        <a:pt x="55" y="35"/>
                      </a:lnTo>
                      <a:lnTo>
                        <a:pt x="60" y="35"/>
                      </a:lnTo>
                      <a:lnTo>
                        <a:pt x="65" y="35"/>
                      </a:lnTo>
                      <a:lnTo>
                        <a:pt x="70" y="35"/>
                      </a:lnTo>
                      <a:lnTo>
                        <a:pt x="75" y="35"/>
                      </a:lnTo>
                      <a:lnTo>
                        <a:pt x="80" y="35"/>
                      </a:lnTo>
                      <a:lnTo>
                        <a:pt x="85" y="35"/>
                      </a:lnTo>
                      <a:lnTo>
                        <a:pt x="90" y="35"/>
                      </a:lnTo>
                      <a:lnTo>
                        <a:pt x="95" y="35"/>
                      </a:lnTo>
                      <a:lnTo>
                        <a:pt x="100" y="35"/>
                      </a:lnTo>
                      <a:lnTo>
                        <a:pt x="105" y="35"/>
                      </a:lnTo>
                      <a:lnTo>
                        <a:pt x="110" y="30"/>
                      </a:lnTo>
                      <a:lnTo>
                        <a:pt x="115" y="30"/>
                      </a:lnTo>
                      <a:lnTo>
                        <a:pt x="120" y="30"/>
                      </a:lnTo>
                      <a:lnTo>
                        <a:pt x="125" y="30"/>
                      </a:lnTo>
                      <a:lnTo>
                        <a:pt x="130" y="30"/>
                      </a:lnTo>
                      <a:lnTo>
                        <a:pt x="135" y="30"/>
                      </a:lnTo>
                      <a:lnTo>
                        <a:pt x="139" y="30"/>
                      </a:lnTo>
                      <a:lnTo>
                        <a:pt x="144" y="30"/>
                      </a:lnTo>
                      <a:lnTo>
                        <a:pt x="149" y="30"/>
                      </a:lnTo>
                      <a:lnTo>
                        <a:pt x="154" y="30"/>
                      </a:lnTo>
                      <a:lnTo>
                        <a:pt x="159" y="30"/>
                      </a:lnTo>
                      <a:lnTo>
                        <a:pt x="164" y="30"/>
                      </a:lnTo>
                      <a:lnTo>
                        <a:pt x="169" y="30"/>
                      </a:lnTo>
                      <a:lnTo>
                        <a:pt x="174" y="30"/>
                      </a:lnTo>
                      <a:lnTo>
                        <a:pt x="179" y="25"/>
                      </a:lnTo>
                      <a:lnTo>
                        <a:pt x="179" y="30"/>
                      </a:lnTo>
                      <a:lnTo>
                        <a:pt x="179" y="25"/>
                      </a:lnTo>
                      <a:lnTo>
                        <a:pt x="184" y="25"/>
                      </a:lnTo>
                      <a:lnTo>
                        <a:pt x="189" y="25"/>
                      </a:lnTo>
                      <a:lnTo>
                        <a:pt x="194" y="25"/>
                      </a:lnTo>
                      <a:lnTo>
                        <a:pt x="199" y="25"/>
                      </a:lnTo>
                      <a:lnTo>
                        <a:pt x="204" y="25"/>
                      </a:lnTo>
                      <a:lnTo>
                        <a:pt x="209" y="25"/>
                      </a:lnTo>
                      <a:lnTo>
                        <a:pt x="214" y="25"/>
                      </a:lnTo>
                      <a:lnTo>
                        <a:pt x="219" y="25"/>
                      </a:lnTo>
                      <a:lnTo>
                        <a:pt x="224" y="25"/>
                      </a:lnTo>
                      <a:lnTo>
                        <a:pt x="229" y="25"/>
                      </a:lnTo>
                      <a:lnTo>
                        <a:pt x="234" y="25"/>
                      </a:lnTo>
                      <a:lnTo>
                        <a:pt x="239" y="25"/>
                      </a:lnTo>
                      <a:lnTo>
                        <a:pt x="244" y="25"/>
                      </a:lnTo>
                      <a:lnTo>
                        <a:pt x="249" y="20"/>
                      </a:lnTo>
                      <a:lnTo>
                        <a:pt x="249" y="25"/>
                      </a:lnTo>
                      <a:lnTo>
                        <a:pt x="249" y="20"/>
                      </a:lnTo>
                      <a:lnTo>
                        <a:pt x="249" y="20"/>
                      </a:lnTo>
                      <a:lnTo>
                        <a:pt x="254" y="20"/>
                      </a:lnTo>
                      <a:lnTo>
                        <a:pt x="259" y="20"/>
                      </a:lnTo>
                      <a:lnTo>
                        <a:pt x="264" y="20"/>
                      </a:lnTo>
                      <a:lnTo>
                        <a:pt x="269" y="20"/>
                      </a:lnTo>
                      <a:lnTo>
                        <a:pt x="274" y="20"/>
                      </a:lnTo>
                      <a:lnTo>
                        <a:pt x="279" y="20"/>
                      </a:lnTo>
                      <a:lnTo>
                        <a:pt x="283" y="20"/>
                      </a:lnTo>
                      <a:lnTo>
                        <a:pt x="288" y="20"/>
                      </a:lnTo>
                      <a:lnTo>
                        <a:pt x="293" y="20"/>
                      </a:lnTo>
                      <a:lnTo>
                        <a:pt x="298" y="20"/>
                      </a:lnTo>
                      <a:lnTo>
                        <a:pt x="303" y="20"/>
                      </a:lnTo>
                      <a:lnTo>
                        <a:pt x="308" y="20"/>
                      </a:lnTo>
                      <a:lnTo>
                        <a:pt x="313" y="20"/>
                      </a:lnTo>
                      <a:lnTo>
                        <a:pt x="318" y="15"/>
                      </a:lnTo>
                      <a:lnTo>
                        <a:pt x="318" y="20"/>
                      </a:lnTo>
                      <a:lnTo>
                        <a:pt x="318" y="15"/>
                      </a:lnTo>
                      <a:lnTo>
                        <a:pt x="323" y="15"/>
                      </a:lnTo>
                      <a:lnTo>
                        <a:pt x="328" y="15"/>
                      </a:lnTo>
                      <a:lnTo>
                        <a:pt x="333" y="15"/>
                      </a:lnTo>
                      <a:lnTo>
                        <a:pt x="338" y="15"/>
                      </a:lnTo>
                      <a:lnTo>
                        <a:pt x="343" y="15"/>
                      </a:lnTo>
                      <a:lnTo>
                        <a:pt x="348" y="15"/>
                      </a:lnTo>
                      <a:lnTo>
                        <a:pt x="353" y="15"/>
                      </a:lnTo>
                      <a:lnTo>
                        <a:pt x="358" y="15"/>
                      </a:lnTo>
                      <a:lnTo>
                        <a:pt x="363" y="15"/>
                      </a:lnTo>
                      <a:lnTo>
                        <a:pt x="368" y="15"/>
                      </a:lnTo>
                      <a:lnTo>
                        <a:pt x="373" y="15"/>
                      </a:lnTo>
                      <a:lnTo>
                        <a:pt x="378" y="15"/>
                      </a:lnTo>
                      <a:lnTo>
                        <a:pt x="383" y="15"/>
                      </a:lnTo>
                      <a:lnTo>
                        <a:pt x="388" y="10"/>
                      </a:lnTo>
                      <a:lnTo>
                        <a:pt x="388" y="15"/>
                      </a:lnTo>
                      <a:lnTo>
                        <a:pt x="388" y="10"/>
                      </a:lnTo>
                      <a:lnTo>
                        <a:pt x="393" y="10"/>
                      </a:lnTo>
                      <a:lnTo>
                        <a:pt x="398" y="10"/>
                      </a:lnTo>
                      <a:lnTo>
                        <a:pt x="403" y="10"/>
                      </a:lnTo>
                      <a:lnTo>
                        <a:pt x="408" y="10"/>
                      </a:lnTo>
                      <a:lnTo>
                        <a:pt x="413" y="10"/>
                      </a:lnTo>
                      <a:lnTo>
                        <a:pt x="418" y="10"/>
                      </a:lnTo>
                      <a:lnTo>
                        <a:pt x="423" y="10"/>
                      </a:lnTo>
                      <a:lnTo>
                        <a:pt x="428" y="10"/>
                      </a:lnTo>
                      <a:lnTo>
                        <a:pt x="432" y="10"/>
                      </a:lnTo>
                      <a:lnTo>
                        <a:pt x="437" y="10"/>
                      </a:lnTo>
                      <a:lnTo>
                        <a:pt x="442" y="10"/>
                      </a:lnTo>
                      <a:lnTo>
                        <a:pt x="447" y="10"/>
                      </a:lnTo>
                      <a:lnTo>
                        <a:pt x="452" y="5"/>
                      </a:lnTo>
                      <a:lnTo>
                        <a:pt x="452" y="10"/>
                      </a:lnTo>
                      <a:lnTo>
                        <a:pt x="452" y="5"/>
                      </a:lnTo>
                      <a:lnTo>
                        <a:pt x="457" y="5"/>
                      </a:lnTo>
                      <a:lnTo>
                        <a:pt x="462" y="5"/>
                      </a:lnTo>
                      <a:lnTo>
                        <a:pt x="467" y="5"/>
                      </a:lnTo>
                      <a:lnTo>
                        <a:pt x="472" y="5"/>
                      </a:lnTo>
                      <a:lnTo>
                        <a:pt x="477" y="5"/>
                      </a:lnTo>
                      <a:lnTo>
                        <a:pt x="482" y="5"/>
                      </a:lnTo>
                      <a:lnTo>
                        <a:pt x="487" y="5"/>
                      </a:lnTo>
                      <a:lnTo>
                        <a:pt x="492" y="5"/>
                      </a:lnTo>
                      <a:lnTo>
                        <a:pt x="497" y="5"/>
                      </a:lnTo>
                      <a:lnTo>
                        <a:pt x="502" y="5"/>
                      </a:lnTo>
                      <a:lnTo>
                        <a:pt x="507" y="5"/>
                      </a:lnTo>
                      <a:lnTo>
                        <a:pt x="512" y="5"/>
                      </a:lnTo>
                      <a:lnTo>
                        <a:pt x="517" y="0"/>
                      </a:lnTo>
                      <a:lnTo>
                        <a:pt x="517" y="5"/>
                      </a:lnTo>
                      <a:lnTo>
                        <a:pt x="517" y="0"/>
                      </a:lnTo>
                      <a:lnTo>
                        <a:pt x="522" y="0"/>
                      </a:lnTo>
                      <a:lnTo>
                        <a:pt x="527" y="0"/>
                      </a:lnTo>
                      <a:lnTo>
                        <a:pt x="532" y="0"/>
                      </a:lnTo>
                      <a:lnTo>
                        <a:pt x="537" y="0"/>
                      </a:lnTo>
                      <a:lnTo>
                        <a:pt x="542" y="0"/>
                      </a:lnTo>
                      <a:lnTo>
                        <a:pt x="547" y="0"/>
                      </a:lnTo>
                      <a:lnTo>
                        <a:pt x="552" y="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29" name="Freeform 1230"/>
                <p:cNvSpPr>
                  <a:spLocks/>
                </p:cNvSpPr>
                <p:nvPr/>
              </p:nvSpPr>
              <p:spPr bwMode="auto">
                <a:xfrm>
                  <a:off x="4458" y="3550"/>
                  <a:ext cx="551" cy="50"/>
                </a:xfrm>
                <a:custGeom>
                  <a:avLst/>
                  <a:gdLst>
                    <a:gd name="T0" fmla="*/ 10 w 551"/>
                    <a:gd name="T1" fmla="*/ 20 h 50"/>
                    <a:gd name="T2" fmla="*/ 24 w 551"/>
                    <a:gd name="T3" fmla="*/ 15 h 50"/>
                    <a:gd name="T4" fmla="*/ 29 w 551"/>
                    <a:gd name="T5" fmla="*/ 15 h 50"/>
                    <a:gd name="T6" fmla="*/ 44 w 551"/>
                    <a:gd name="T7" fmla="*/ 15 h 50"/>
                    <a:gd name="T8" fmla="*/ 59 w 551"/>
                    <a:gd name="T9" fmla="*/ 15 h 50"/>
                    <a:gd name="T10" fmla="*/ 74 w 551"/>
                    <a:gd name="T11" fmla="*/ 15 h 50"/>
                    <a:gd name="T12" fmla="*/ 89 w 551"/>
                    <a:gd name="T13" fmla="*/ 10 h 50"/>
                    <a:gd name="T14" fmla="*/ 94 w 551"/>
                    <a:gd name="T15" fmla="*/ 10 h 50"/>
                    <a:gd name="T16" fmla="*/ 109 w 551"/>
                    <a:gd name="T17" fmla="*/ 10 h 50"/>
                    <a:gd name="T18" fmla="*/ 124 w 551"/>
                    <a:gd name="T19" fmla="*/ 10 h 50"/>
                    <a:gd name="T20" fmla="*/ 139 w 551"/>
                    <a:gd name="T21" fmla="*/ 10 h 50"/>
                    <a:gd name="T22" fmla="*/ 154 w 551"/>
                    <a:gd name="T23" fmla="*/ 10 h 50"/>
                    <a:gd name="T24" fmla="*/ 168 w 551"/>
                    <a:gd name="T25" fmla="*/ 10 h 50"/>
                    <a:gd name="T26" fmla="*/ 183 w 551"/>
                    <a:gd name="T27" fmla="*/ 10 h 50"/>
                    <a:gd name="T28" fmla="*/ 198 w 551"/>
                    <a:gd name="T29" fmla="*/ 10 h 50"/>
                    <a:gd name="T30" fmla="*/ 213 w 551"/>
                    <a:gd name="T31" fmla="*/ 10 h 50"/>
                    <a:gd name="T32" fmla="*/ 228 w 551"/>
                    <a:gd name="T33" fmla="*/ 10 h 50"/>
                    <a:gd name="T34" fmla="*/ 243 w 551"/>
                    <a:gd name="T35" fmla="*/ 10 h 50"/>
                    <a:gd name="T36" fmla="*/ 258 w 551"/>
                    <a:gd name="T37" fmla="*/ 10 h 50"/>
                    <a:gd name="T38" fmla="*/ 273 w 551"/>
                    <a:gd name="T39" fmla="*/ 10 h 50"/>
                    <a:gd name="T40" fmla="*/ 288 w 551"/>
                    <a:gd name="T41" fmla="*/ 10 h 50"/>
                    <a:gd name="T42" fmla="*/ 303 w 551"/>
                    <a:gd name="T43" fmla="*/ 10 h 50"/>
                    <a:gd name="T44" fmla="*/ 317 w 551"/>
                    <a:gd name="T45" fmla="*/ 10 h 50"/>
                    <a:gd name="T46" fmla="*/ 332 w 551"/>
                    <a:gd name="T47" fmla="*/ 10 h 50"/>
                    <a:gd name="T48" fmla="*/ 347 w 551"/>
                    <a:gd name="T49" fmla="*/ 0 h 50"/>
                    <a:gd name="T50" fmla="*/ 357 w 551"/>
                    <a:gd name="T51" fmla="*/ 0 h 50"/>
                    <a:gd name="T52" fmla="*/ 367 w 551"/>
                    <a:gd name="T53" fmla="*/ 5 h 50"/>
                    <a:gd name="T54" fmla="*/ 377 w 551"/>
                    <a:gd name="T55" fmla="*/ 5 h 50"/>
                    <a:gd name="T56" fmla="*/ 387 w 551"/>
                    <a:gd name="T57" fmla="*/ 10 h 50"/>
                    <a:gd name="T58" fmla="*/ 402 w 551"/>
                    <a:gd name="T59" fmla="*/ 15 h 50"/>
                    <a:gd name="T60" fmla="*/ 417 w 551"/>
                    <a:gd name="T61" fmla="*/ 20 h 50"/>
                    <a:gd name="T62" fmla="*/ 432 w 551"/>
                    <a:gd name="T63" fmla="*/ 25 h 50"/>
                    <a:gd name="T64" fmla="*/ 447 w 551"/>
                    <a:gd name="T65" fmla="*/ 30 h 50"/>
                    <a:gd name="T66" fmla="*/ 452 w 551"/>
                    <a:gd name="T67" fmla="*/ 30 h 50"/>
                    <a:gd name="T68" fmla="*/ 466 w 551"/>
                    <a:gd name="T69" fmla="*/ 35 h 50"/>
                    <a:gd name="T70" fmla="*/ 481 w 551"/>
                    <a:gd name="T71" fmla="*/ 35 h 50"/>
                    <a:gd name="T72" fmla="*/ 491 w 551"/>
                    <a:gd name="T73" fmla="*/ 35 h 50"/>
                    <a:gd name="T74" fmla="*/ 501 w 551"/>
                    <a:gd name="T75" fmla="*/ 40 h 50"/>
                    <a:gd name="T76" fmla="*/ 516 w 551"/>
                    <a:gd name="T77" fmla="*/ 40 h 50"/>
                    <a:gd name="T78" fmla="*/ 521 w 551"/>
                    <a:gd name="T79" fmla="*/ 45 h 50"/>
                    <a:gd name="T80" fmla="*/ 536 w 551"/>
                    <a:gd name="T81" fmla="*/ 45 h 50"/>
                    <a:gd name="T82" fmla="*/ 551 w 551"/>
                    <a:gd name="T83" fmla="*/ 5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51" h="50">
                      <a:moveTo>
                        <a:pt x="0" y="20"/>
                      </a:move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5" y="20"/>
                      </a:lnTo>
                      <a:lnTo>
                        <a:pt x="20" y="20"/>
                      </a:lnTo>
                      <a:lnTo>
                        <a:pt x="24" y="15"/>
                      </a:lnTo>
                      <a:lnTo>
                        <a:pt x="24" y="20"/>
                      </a:lnTo>
                      <a:lnTo>
                        <a:pt x="24" y="15"/>
                      </a:lnTo>
                      <a:lnTo>
                        <a:pt x="29" y="15"/>
                      </a:lnTo>
                      <a:lnTo>
                        <a:pt x="34" y="15"/>
                      </a:lnTo>
                      <a:lnTo>
                        <a:pt x="39" y="15"/>
                      </a:lnTo>
                      <a:lnTo>
                        <a:pt x="44" y="15"/>
                      </a:lnTo>
                      <a:lnTo>
                        <a:pt x="49" y="15"/>
                      </a:lnTo>
                      <a:lnTo>
                        <a:pt x="54" y="15"/>
                      </a:lnTo>
                      <a:lnTo>
                        <a:pt x="59" y="15"/>
                      </a:lnTo>
                      <a:lnTo>
                        <a:pt x="64" y="15"/>
                      </a:lnTo>
                      <a:lnTo>
                        <a:pt x="69" y="15"/>
                      </a:lnTo>
                      <a:lnTo>
                        <a:pt x="74" y="15"/>
                      </a:lnTo>
                      <a:lnTo>
                        <a:pt x="79" y="15"/>
                      </a:lnTo>
                      <a:lnTo>
                        <a:pt x="84" y="15"/>
                      </a:lnTo>
                      <a:lnTo>
                        <a:pt x="89" y="10"/>
                      </a:lnTo>
                      <a:lnTo>
                        <a:pt x="89" y="15"/>
                      </a:lnTo>
                      <a:lnTo>
                        <a:pt x="89" y="10"/>
                      </a:lnTo>
                      <a:lnTo>
                        <a:pt x="94" y="10"/>
                      </a:lnTo>
                      <a:lnTo>
                        <a:pt x="99" y="10"/>
                      </a:lnTo>
                      <a:lnTo>
                        <a:pt x="104" y="10"/>
                      </a:lnTo>
                      <a:lnTo>
                        <a:pt x="109" y="10"/>
                      </a:lnTo>
                      <a:lnTo>
                        <a:pt x="114" y="10"/>
                      </a:lnTo>
                      <a:lnTo>
                        <a:pt x="119" y="10"/>
                      </a:lnTo>
                      <a:lnTo>
                        <a:pt x="124" y="10"/>
                      </a:lnTo>
                      <a:lnTo>
                        <a:pt x="129" y="10"/>
                      </a:lnTo>
                      <a:lnTo>
                        <a:pt x="134" y="10"/>
                      </a:lnTo>
                      <a:lnTo>
                        <a:pt x="139" y="10"/>
                      </a:lnTo>
                      <a:lnTo>
                        <a:pt x="144" y="10"/>
                      </a:lnTo>
                      <a:lnTo>
                        <a:pt x="149" y="10"/>
                      </a:lnTo>
                      <a:lnTo>
                        <a:pt x="154" y="10"/>
                      </a:lnTo>
                      <a:lnTo>
                        <a:pt x="159" y="10"/>
                      </a:lnTo>
                      <a:lnTo>
                        <a:pt x="164" y="10"/>
                      </a:lnTo>
                      <a:lnTo>
                        <a:pt x="168" y="10"/>
                      </a:lnTo>
                      <a:lnTo>
                        <a:pt x="173" y="10"/>
                      </a:lnTo>
                      <a:lnTo>
                        <a:pt x="178" y="10"/>
                      </a:lnTo>
                      <a:lnTo>
                        <a:pt x="183" y="10"/>
                      </a:lnTo>
                      <a:lnTo>
                        <a:pt x="188" y="10"/>
                      </a:lnTo>
                      <a:lnTo>
                        <a:pt x="193" y="10"/>
                      </a:lnTo>
                      <a:lnTo>
                        <a:pt x="198" y="10"/>
                      </a:lnTo>
                      <a:lnTo>
                        <a:pt x="203" y="10"/>
                      </a:lnTo>
                      <a:lnTo>
                        <a:pt x="208" y="10"/>
                      </a:lnTo>
                      <a:lnTo>
                        <a:pt x="213" y="10"/>
                      </a:lnTo>
                      <a:lnTo>
                        <a:pt x="218" y="10"/>
                      </a:lnTo>
                      <a:lnTo>
                        <a:pt x="223" y="10"/>
                      </a:lnTo>
                      <a:lnTo>
                        <a:pt x="228" y="10"/>
                      </a:lnTo>
                      <a:lnTo>
                        <a:pt x="233" y="10"/>
                      </a:lnTo>
                      <a:lnTo>
                        <a:pt x="238" y="10"/>
                      </a:lnTo>
                      <a:lnTo>
                        <a:pt x="243" y="10"/>
                      </a:lnTo>
                      <a:lnTo>
                        <a:pt x="248" y="10"/>
                      </a:lnTo>
                      <a:lnTo>
                        <a:pt x="253" y="10"/>
                      </a:lnTo>
                      <a:lnTo>
                        <a:pt x="258" y="10"/>
                      </a:lnTo>
                      <a:lnTo>
                        <a:pt x="263" y="10"/>
                      </a:lnTo>
                      <a:lnTo>
                        <a:pt x="268" y="10"/>
                      </a:lnTo>
                      <a:lnTo>
                        <a:pt x="273" y="10"/>
                      </a:lnTo>
                      <a:lnTo>
                        <a:pt x="278" y="10"/>
                      </a:lnTo>
                      <a:lnTo>
                        <a:pt x="283" y="10"/>
                      </a:lnTo>
                      <a:lnTo>
                        <a:pt x="288" y="10"/>
                      </a:lnTo>
                      <a:lnTo>
                        <a:pt x="293" y="10"/>
                      </a:lnTo>
                      <a:lnTo>
                        <a:pt x="298" y="10"/>
                      </a:lnTo>
                      <a:lnTo>
                        <a:pt x="303" y="10"/>
                      </a:lnTo>
                      <a:lnTo>
                        <a:pt x="308" y="10"/>
                      </a:lnTo>
                      <a:lnTo>
                        <a:pt x="312" y="10"/>
                      </a:lnTo>
                      <a:lnTo>
                        <a:pt x="317" y="10"/>
                      </a:lnTo>
                      <a:lnTo>
                        <a:pt x="322" y="10"/>
                      </a:lnTo>
                      <a:lnTo>
                        <a:pt x="327" y="10"/>
                      </a:lnTo>
                      <a:lnTo>
                        <a:pt x="332" y="10"/>
                      </a:lnTo>
                      <a:lnTo>
                        <a:pt x="337" y="5"/>
                      </a:lnTo>
                      <a:lnTo>
                        <a:pt x="342" y="0"/>
                      </a:lnTo>
                      <a:lnTo>
                        <a:pt x="347" y="0"/>
                      </a:lnTo>
                      <a:lnTo>
                        <a:pt x="352" y="0"/>
                      </a:lnTo>
                      <a:lnTo>
                        <a:pt x="357" y="5"/>
                      </a:lnTo>
                      <a:lnTo>
                        <a:pt x="357" y="0"/>
                      </a:lnTo>
                      <a:lnTo>
                        <a:pt x="357" y="5"/>
                      </a:lnTo>
                      <a:lnTo>
                        <a:pt x="362" y="5"/>
                      </a:lnTo>
                      <a:lnTo>
                        <a:pt x="367" y="5"/>
                      </a:lnTo>
                      <a:lnTo>
                        <a:pt x="372" y="5"/>
                      </a:lnTo>
                      <a:lnTo>
                        <a:pt x="377" y="10"/>
                      </a:lnTo>
                      <a:lnTo>
                        <a:pt x="377" y="5"/>
                      </a:lnTo>
                      <a:lnTo>
                        <a:pt x="377" y="10"/>
                      </a:lnTo>
                      <a:lnTo>
                        <a:pt x="382" y="10"/>
                      </a:lnTo>
                      <a:lnTo>
                        <a:pt x="387" y="10"/>
                      </a:lnTo>
                      <a:lnTo>
                        <a:pt x="392" y="15"/>
                      </a:lnTo>
                      <a:lnTo>
                        <a:pt x="397" y="15"/>
                      </a:lnTo>
                      <a:lnTo>
                        <a:pt x="402" y="15"/>
                      </a:lnTo>
                      <a:lnTo>
                        <a:pt x="407" y="15"/>
                      </a:lnTo>
                      <a:lnTo>
                        <a:pt x="412" y="20"/>
                      </a:lnTo>
                      <a:lnTo>
                        <a:pt x="417" y="20"/>
                      </a:lnTo>
                      <a:lnTo>
                        <a:pt x="422" y="20"/>
                      </a:lnTo>
                      <a:lnTo>
                        <a:pt x="427" y="25"/>
                      </a:lnTo>
                      <a:lnTo>
                        <a:pt x="432" y="25"/>
                      </a:lnTo>
                      <a:lnTo>
                        <a:pt x="437" y="25"/>
                      </a:lnTo>
                      <a:lnTo>
                        <a:pt x="442" y="25"/>
                      </a:lnTo>
                      <a:lnTo>
                        <a:pt x="447" y="30"/>
                      </a:lnTo>
                      <a:lnTo>
                        <a:pt x="447" y="25"/>
                      </a:lnTo>
                      <a:lnTo>
                        <a:pt x="447" y="30"/>
                      </a:lnTo>
                      <a:lnTo>
                        <a:pt x="452" y="30"/>
                      </a:lnTo>
                      <a:lnTo>
                        <a:pt x="457" y="30"/>
                      </a:lnTo>
                      <a:lnTo>
                        <a:pt x="461" y="30"/>
                      </a:lnTo>
                      <a:lnTo>
                        <a:pt x="466" y="35"/>
                      </a:lnTo>
                      <a:lnTo>
                        <a:pt x="471" y="35"/>
                      </a:lnTo>
                      <a:lnTo>
                        <a:pt x="476" y="35"/>
                      </a:lnTo>
                      <a:lnTo>
                        <a:pt x="481" y="35"/>
                      </a:lnTo>
                      <a:lnTo>
                        <a:pt x="486" y="35"/>
                      </a:lnTo>
                      <a:lnTo>
                        <a:pt x="491" y="40"/>
                      </a:lnTo>
                      <a:lnTo>
                        <a:pt x="491" y="35"/>
                      </a:lnTo>
                      <a:lnTo>
                        <a:pt x="491" y="40"/>
                      </a:lnTo>
                      <a:lnTo>
                        <a:pt x="496" y="40"/>
                      </a:lnTo>
                      <a:lnTo>
                        <a:pt x="501" y="40"/>
                      </a:lnTo>
                      <a:lnTo>
                        <a:pt x="506" y="40"/>
                      </a:lnTo>
                      <a:lnTo>
                        <a:pt x="511" y="40"/>
                      </a:lnTo>
                      <a:lnTo>
                        <a:pt x="516" y="40"/>
                      </a:lnTo>
                      <a:lnTo>
                        <a:pt x="521" y="45"/>
                      </a:lnTo>
                      <a:lnTo>
                        <a:pt x="521" y="40"/>
                      </a:lnTo>
                      <a:lnTo>
                        <a:pt x="521" y="45"/>
                      </a:lnTo>
                      <a:lnTo>
                        <a:pt x="526" y="45"/>
                      </a:lnTo>
                      <a:lnTo>
                        <a:pt x="531" y="45"/>
                      </a:lnTo>
                      <a:lnTo>
                        <a:pt x="536" y="45"/>
                      </a:lnTo>
                      <a:lnTo>
                        <a:pt x="541" y="45"/>
                      </a:lnTo>
                      <a:lnTo>
                        <a:pt x="546" y="45"/>
                      </a:lnTo>
                      <a:lnTo>
                        <a:pt x="551" y="50"/>
                      </a:lnTo>
                      <a:lnTo>
                        <a:pt x="551" y="45"/>
                      </a:lnTo>
                      <a:lnTo>
                        <a:pt x="551" y="5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30" name="Freeform 1231"/>
                <p:cNvSpPr>
                  <a:spLocks/>
                </p:cNvSpPr>
                <p:nvPr/>
              </p:nvSpPr>
              <p:spPr bwMode="auto">
                <a:xfrm>
                  <a:off x="5009" y="3600"/>
                  <a:ext cx="69" cy="10"/>
                </a:xfrm>
                <a:custGeom>
                  <a:avLst/>
                  <a:gdLst>
                    <a:gd name="T0" fmla="*/ 0 w 69"/>
                    <a:gd name="T1" fmla="*/ 0 h 10"/>
                    <a:gd name="T2" fmla="*/ 5 w 69"/>
                    <a:gd name="T3" fmla="*/ 0 h 10"/>
                    <a:gd name="T4" fmla="*/ 10 w 69"/>
                    <a:gd name="T5" fmla="*/ 0 h 10"/>
                    <a:gd name="T6" fmla="*/ 15 w 69"/>
                    <a:gd name="T7" fmla="*/ 0 h 10"/>
                    <a:gd name="T8" fmla="*/ 20 w 69"/>
                    <a:gd name="T9" fmla="*/ 0 h 10"/>
                    <a:gd name="T10" fmla="*/ 25 w 69"/>
                    <a:gd name="T11" fmla="*/ 0 h 10"/>
                    <a:gd name="T12" fmla="*/ 30 w 69"/>
                    <a:gd name="T13" fmla="*/ 5 h 10"/>
                    <a:gd name="T14" fmla="*/ 35 w 69"/>
                    <a:gd name="T15" fmla="*/ 5 h 10"/>
                    <a:gd name="T16" fmla="*/ 40 w 69"/>
                    <a:gd name="T17" fmla="*/ 5 h 10"/>
                    <a:gd name="T18" fmla="*/ 45 w 69"/>
                    <a:gd name="T19" fmla="*/ 5 h 10"/>
                    <a:gd name="T20" fmla="*/ 50 w 69"/>
                    <a:gd name="T21" fmla="*/ 5 h 10"/>
                    <a:gd name="T22" fmla="*/ 54 w 69"/>
                    <a:gd name="T23" fmla="*/ 5 h 10"/>
                    <a:gd name="T24" fmla="*/ 59 w 69"/>
                    <a:gd name="T25" fmla="*/ 10 h 10"/>
                    <a:gd name="T26" fmla="*/ 69 w 69"/>
                    <a:gd name="T27" fmla="*/ 10 h 10"/>
                    <a:gd name="T28" fmla="*/ 64 w 69"/>
                    <a:gd name="T2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69" h="10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5" y="0"/>
                      </a:lnTo>
                      <a:lnTo>
                        <a:pt x="20" y="0"/>
                      </a:lnTo>
                      <a:lnTo>
                        <a:pt x="25" y="0"/>
                      </a:lnTo>
                      <a:lnTo>
                        <a:pt x="30" y="5"/>
                      </a:lnTo>
                      <a:lnTo>
                        <a:pt x="35" y="5"/>
                      </a:lnTo>
                      <a:lnTo>
                        <a:pt x="40" y="5"/>
                      </a:lnTo>
                      <a:lnTo>
                        <a:pt x="45" y="5"/>
                      </a:lnTo>
                      <a:lnTo>
                        <a:pt x="50" y="5"/>
                      </a:lnTo>
                      <a:lnTo>
                        <a:pt x="54" y="5"/>
                      </a:lnTo>
                      <a:lnTo>
                        <a:pt x="59" y="10"/>
                      </a:lnTo>
                      <a:lnTo>
                        <a:pt x="69" y="10"/>
                      </a:lnTo>
                      <a:lnTo>
                        <a:pt x="64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31" name="Rectangle 1232"/>
                <p:cNvSpPr>
                  <a:spLocks noChangeArrowheads="1"/>
                </p:cNvSpPr>
                <p:nvPr/>
              </p:nvSpPr>
              <p:spPr bwMode="auto">
                <a:xfrm rot="16200000">
                  <a:off x="683" y="3589"/>
                  <a:ext cx="15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Wb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32" name="Rectangle 1233"/>
                <p:cNvSpPr>
                  <a:spLocks noChangeArrowheads="1"/>
                </p:cNvSpPr>
                <p:nvPr/>
              </p:nvSpPr>
              <p:spPr bwMode="auto">
                <a:xfrm>
                  <a:off x="2883" y="3982"/>
                  <a:ext cx="268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time[s]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33" name="Rectangle 1234"/>
                <p:cNvSpPr>
                  <a:spLocks noChangeArrowheads="1"/>
                </p:cNvSpPr>
                <p:nvPr/>
              </p:nvSpPr>
              <p:spPr bwMode="auto">
                <a:xfrm>
                  <a:off x="932" y="3054"/>
                  <a:ext cx="4141" cy="39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34" name="Rectangle 1235"/>
                <p:cNvSpPr>
                  <a:spLocks noChangeArrowheads="1"/>
                </p:cNvSpPr>
                <p:nvPr/>
              </p:nvSpPr>
              <p:spPr bwMode="auto">
                <a:xfrm>
                  <a:off x="932" y="3054"/>
                  <a:ext cx="4141" cy="392"/>
                </a:xfrm>
                <a:prstGeom prst="rect">
                  <a:avLst/>
                </a:prstGeom>
                <a:noFill/>
                <a:ln w="0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35" name="Line 1236"/>
                <p:cNvSpPr>
                  <a:spLocks noChangeShapeType="1"/>
                </p:cNvSpPr>
                <p:nvPr/>
              </p:nvSpPr>
              <p:spPr bwMode="auto">
                <a:xfrm>
                  <a:off x="932" y="3054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36" name="Line 1237"/>
                <p:cNvSpPr>
                  <a:spLocks noChangeShapeType="1"/>
                </p:cNvSpPr>
                <p:nvPr/>
              </p:nvSpPr>
              <p:spPr bwMode="auto">
                <a:xfrm>
                  <a:off x="932" y="3446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37" name="Line 1238"/>
                <p:cNvSpPr>
                  <a:spLocks noChangeShapeType="1"/>
                </p:cNvSpPr>
                <p:nvPr/>
              </p:nvSpPr>
              <p:spPr bwMode="auto">
                <a:xfrm flipV="1">
                  <a:off x="5073" y="3054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38" name="Line 1239"/>
                <p:cNvSpPr>
                  <a:spLocks noChangeShapeType="1"/>
                </p:cNvSpPr>
                <p:nvPr/>
              </p:nvSpPr>
              <p:spPr bwMode="auto">
                <a:xfrm flipV="1">
                  <a:off x="932" y="3054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39" name="Line 1240"/>
                <p:cNvSpPr>
                  <a:spLocks noChangeShapeType="1"/>
                </p:cNvSpPr>
                <p:nvPr/>
              </p:nvSpPr>
              <p:spPr bwMode="auto">
                <a:xfrm>
                  <a:off x="932" y="3446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40" name="Line 1241"/>
                <p:cNvSpPr>
                  <a:spLocks noChangeShapeType="1"/>
                </p:cNvSpPr>
                <p:nvPr/>
              </p:nvSpPr>
              <p:spPr bwMode="auto">
                <a:xfrm flipV="1">
                  <a:off x="932" y="3054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41" name="Line 1242"/>
                <p:cNvSpPr>
                  <a:spLocks noChangeShapeType="1"/>
                </p:cNvSpPr>
                <p:nvPr/>
              </p:nvSpPr>
              <p:spPr bwMode="auto">
                <a:xfrm flipV="1">
                  <a:off x="932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42" name="Line 1243"/>
                <p:cNvSpPr>
                  <a:spLocks noChangeShapeType="1"/>
                </p:cNvSpPr>
                <p:nvPr/>
              </p:nvSpPr>
              <p:spPr bwMode="auto">
                <a:xfrm>
                  <a:off x="932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43" name="Rectangle 1244"/>
                <p:cNvSpPr>
                  <a:spLocks noChangeArrowheads="1"/>
                </p:cNvSpPr>
                <p:nvPr/>
              </p:nvSpPr>
              <p:spPr bwMode="auto">
                <a:xfrm>
                  <a:off x="922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44" name="Line 1245"/>
                <p:cNvSpPr>
                  <a:spLocks noChangeShapeType="1"/>
                </p:cNvSpPr>
                <p:nvPr/>
              </p:nvSpPr>
              <p:spPr bwMode="auto">
                <a:xfrm flipV="1">
                  <a:off x="1046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45" name="Line 1246"/>
                <p:cNvSpPr>
                  <a:spLocks noChangeShapeType="1"/>
                </p:cNvSpPr>
                <p:nvPr/>
              </p:nvSpPr>
              <p:spPr bwMode="auto">
                <a:xfrm>
                  <a:off x="1046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46" name="Rectangle 1247"/>
                <p:cNvSpPr>
                  <a:spLocks noChangeArrowheads="1"/>
                </p:cNvSpPr>
                <p:nvPr/>
              </p:nvSpPr>
              <p:spPr bwMode="auto">
                <a:xfrm>
                  <a:off x="1036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47" name="Line 1248"/>
                <p:cNvSpPr>
                  <a:spLocks noChangeShapeType="1"/>
                </p:cNvSpPr>
                <p:nvPr/>
              </p:nvSpPr>
              <p:spPr bwMode="auto">
                <a:xfrm flipV="1">
                  <a:off x="1165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48" name="Line 1249"/>
                <p:cNvSpPr>
                  <a:spLocks noChangeShapeType="1"/>
                </p:cNvSpPr>
                <p:nvPr/>
              </p:nvSpPr>
              <p:spPr bwMode="auto">
                <a:xfrm>
                  <a:off x="1165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49" name="Rectangle 1250"/>
                <p:cNvSpPr>
                  <a:spLocks noChangeArrowheads="1"/>
                </p:cNvSpPr>
                <p:nvPr/>
              </p:nvSpPr>
              <p:spPr bwMode="auto">
                <a:xfrm>
                  <a:off x="1155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50" name="Line 1251"/>
                <p:cNvSpPr>
                  <a:spLocks noChangeShapeType="1"/>
                </p:cNvSpPr>
                <p:nvPr/>
              </p:nvSpPr>
              <p:spPr bwMode="auto">
                <a:xfrm flipV="1">
                  <a:off x="1284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51" name="Line 1252"/>
                <p:cNvSpPr>
                  <a:spLocks noChangeShapeType="1"/>
                </p:cNvSpPr>
                <p:nvPr/>
              </p:nvSpPr>
              <p:spPr bwMode="auto">
                <a:xfrm>
                  <a:off x="1284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52" name="Rectangle 1253"/>
                <p:cNvSpPr>
                  <a:spLocks noChangeArrowheads="1"/>
                </p:cNvSpPr>
                <p:nvPr/>
              </p:nvSpPr>
              <p:spPr bwMode="auto">
                <a:xfrm>
                  <a:off x="1275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53" name="Line 1254"/>
                <p:cNvSpPr>
                  <a:spLocks noChangeShapeType="1"/>
                </p:cNvSpPr>
                <p:nvPr/>
              </p:nvSpPr>
              <p:spPr bwMode="auto">
                <a:xfrm flipV="1">
                  <a:off x="1404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54" name="Line 1255"/>
                <p:cNvSpPr>
                  <a:spLocks noChangeShapeType="1"/>
                </p:cNvSpPr>
                <p:nvPr/>
              </p:nvSpPr>
              <p:spPr bwMode="auto">
                <a:xfrm>
                  <a:off x="1404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55" name="Rectangle 1256"/>
                <p:cNvSpPr>
                  <a:spLocks noChangeArrowheads="1"/>
                </p:cNvSpPr>
                <p:nvPr/>
              </p:nvSpPr>
              <p:spPr bwMode="auto">
                <a:xfrm>
                  <a:off x="1394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56" name="Line 1257"/>
                <p:cNvSpPr>
                  <a:spLocks noChangeShapeType="1"/>
                </p:cNvSpPr>
                <p:nvPr/>
              </p:nvSpPr>
              <p:spPr bwMode="auto">
                <a:xfrm flipV="1">
                  <a:off x="1523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57" name="Line 1258"/>
                <p:cNvSpPr>
                  <a:spLocks noChangeShapeType="1"/>
                </p:cNvSpPr>
                <p:nvPr/>
              </p:nvSpPr>
              <p:spPr bwMode="auto">
                <a:xfrm>
                  <a:off x="1523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58" name="Rectangle 1259"/>
                <p:cNvSpPr>
                  <a:spLocks noChangeArrowheads="1"/>
                </p:cNvSpPr>
                <p:nvPr/>
              </p:nvSpPr>
              <p:spPr bwMode="auto">
                <a:xfrm>
                  <a:off x="1513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59" name="Line 1260"/>
                <p:cNvSpPr>
                  <a:spLocks noChangeShapeType="1"/>
                </p:cNvSpPr>
                <p:nvPr/>
              </p:nvSpPr>
              <p:spPr bwMode="auto">
                <a:xfrm flipV="1">
                  <a:off x="1637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60" name="Line 1261"/>
                <p:cNvSpPr>
                  <a:spLocks noChangeShapeType="1"/>
                </p:cNvSpPr>
                <p:nvPr/>
              </p:nvSpPr>
              <p:spPr bwMode="auto">
                <a:xfrm>
                  <a:off x="1637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61" name="Rectangle 1262"/>
                <p:cNvSpPr>
                  <a:spLocks noChangeArrowheads="1"/>
                </p:cNvSpPr>
                <p:nvPr/>
              </p:nvSpPr>
              <p:spPr bwMode="auto">
                <a:xfrm>
                  <a:off x="1627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62" name="Line 1263"/>
                <p:cNvSpPr>
                  <a:spLocks noChangeShapeType="1"/>
                </p:cNvSpPr>
                <p:nvPr/>
              </p:nvSpPr>
              <p:spPr bwMode="auto">
                <a:xfrm flipV="1">
                  <a:off x="1756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63" name="Line 1264"/>
                <p:cNvSpPr>
                  <a:spLocks noChangeShapeType="1"/>
                </p:cNvSpPr>
                <p:nvPr/>
              </p:nvSpPr>
              <p:spPr bwMode="auto">
                <a:xfrm>
                  <a:off x="1756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64" name="Rectangle 1265"/>
                <p:cNvSpPr>
                  <a:spLocks noChangeArrowheads="1"/>
                </p:cNvSpPr>
                <p:nvPr/>
              </p:nvSpPr>
              <p:spPr bwMode="auto">
                <a:xfrm>
                  <a:off x="1746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65" name="Line 1266"/>
                <p:cNvSpPr>
                  <a:spLocks noChangeShapeType="1"/>
                </p:cNvSpPr>
                <p:nvPr/>
              </p:nvSpPr>
              <p:spPr bwMode="auto">
                <a:xfrm flipV="1">
                  <a:off x="1875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66" name="Line 1267"/>
                <p:cNvSpPr>
                  <a:spLocks noChangeShapeType="1"/>
                </p:cNvSpPr>
                <p:nvPr/>
              </p:nvSpPr>
              <p:spPr bwMode="auto">
                <a:xfrm>
                  <a:off x="1875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67" name="Rectangle 1268"/>
                <p:cNvSpPr>
                  <a:spLocks noChangeArrowheads="1"/>
                </p:cNvSpPr>
                <p:nvPr/>
              </p:nvSpPr>
              <p:spPr bwMode="auto">
                <a:xfrm>
                  <a:off x="1865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68" name="Line 1269"/>
                <p:cNvSpPr>
                  <a:spLocks noChangeShapeType="1"/>
                </p:cNvSpPr>
                <p:nvPr/>
              </p:nvSpPr>
              <p:spPr bwMode="auto">
                <a:xfrm flipV="1">
                  <a:off x="1995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69" name="Line 1270"/>
                <p:cNvSpPr>
                  <a:spLocks noChangeShapeType="1"/>
                </p:cNvSpPr>
                <p:nvPr/>
              </p:nvSpPr>
              <p:spPr bwMode="auto">
                <a:xfrm>
                  <a:off x="1995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70" name="Rectangle 1271"/>
                <p:cNvSpPr>
                  <a:spLocks noChangeArrowheads="1"/>
                </p:cNvSpPr>
                <p:nvPr/>
              </p:nvSpPr>
              <p:spPr bwMode="auto">
                <a:xfrm>
                  <a:off x="1985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71" name="Line 1272"/>
                <p:cNvSpPr>
                  <a:spLocks noChangeShapeType="1"/>
                </p:cNvSpPr>
                <p:nvPr/>
              </p:nvSpPr>
              <p:spPr bwMode="auto">
                <a:xfrm flipV="1">
                  <a:off x="2114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72" name="Line 1273"/>
                <p:cNvSpPr>
                  <a:spLocks noChangeShapeType="1"/>
                </p:cNvSpPr>
                <p:nvPr/>
              </p:nvSpPr>
              <p:spPr bwMode="auto">
                <a:xfrm>
                  <a:off x="2114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73" name="Rectangle 1274"/>
                <p:cNvSpPr>
                  <a:spLocks noChangeArrowheads="1"/>
                </p:cNvSpPr>
                <p:nvPr/>
              </p:nvSpPr>
              <p:spPr bwMode="auto">
                <a:xfrm>
                  <a:off x="2104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74" name="Line 1275"/>
                <p:cNvSpPr>
                  <a:spLocks noChangeShapeType="1"/>
                </p:cNvSpPr>
                <p:nvPr/>
              </p:nvSpPr>
              <p:spPr bwMode="auto">
                <a:xfrm flipV="1">
                  <a:off x="2233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75" name="Line 1276"/>
                <p:cNvSpPr>
                  <a:spLocks noChangeShapeType="1"/>
                </p:cNvSpPr>
                <p:nvPr/>
              </p:nvSpPr>
              <p:spPr bwMode="auto">
                <a:xfrm>
                  <a:off x="2233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76" name="Rectangle 1277"/>
                <p:cNvSpPr>
                  <a:spLocks noChangeArrowheads="1"/>
                </p:cNvSpPr>
                <p:nvPr/>
              </p:nvSpPr>
              <p:spPr bwMode="auto">
                <a:xfrm>
                  <a:off x="2223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77" name="Line 1278"/>
                <p:cNvSpPr>
                  <a:spLocks noChangeShapeType="1"/>
                </p:cNvSpPr>
                <p:nvPr/>
              </p:nvSpPr>
              <p:spPr bwMode="auto">
                <a:xfrm flipV="1">
                  <a:off x="2347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78" name="Line 1279"/>
                <p:cNvSpPr>
                  <a:spLocks noChangeShapeType="1"/>
                </p:cNvSpPr>
                <p:nvPr/>
              </p:nvSpPr>
              <p:spPr bwMode="auto">
                <a:xfrm>
                  <a:off x="2347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79" name="Rectangle 1280"/>
                <p:cNvSpPr>
                  <a:spLocks noChangeArrowheads="1"/>
                </p:cNvSpPr>
                <p:nvPr/>
              </p:nvSpPr>
              <p:spPr bwMode="auto">
                <a:xfrm>
                  <a:off x="2337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80" name="Line 1281"/>
                <p:cNvSpPr>
                  <a:spLocks noChangeShapeType="1"/>
                </p:cNvSpPr>
                <p:nvPr/>
              </p:nvSpPr>
              <p:spPr bwMode="auto">
                <a:xfrm flipV="1">
                  <a:off x="2466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81" name="Line 1282"/>
                <p:cNvSpPr>
                  <a:spLocks noChangeShapeType="1"/>
                </p:cNvSpPr>
                <p:nvPr/>
              </p:nvSpPr>
              <p:spPr bwMode="auto">
                <a:xfrm>
                  <a:off x="2466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82" name="Rectangle 1283"/>
                <p:cNvSpPr>
                  <a:spLocks noChangeArrowheads="1"/>
                </p:cNvSpPr>
                <p:nvPr/>
              </p:nvSpPr>
              <p:spPr bwMode="auto">
                <a:xfrm>
                  <a:off x="2456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83" name="Line 1284"/>
                <p:cNvSpPr>
                  <a:spLocks noChangeShapeType="1"/>
                </p:cNvSpPr>
                <p:nvPr/>
              </p:nvSpPr>
              <p:spPr bwMode="auto">
                <a:xfrm flipV="1">
                  <a:off x="2586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84" name="Line 1285"/>
                <p:cNvSpPr>
                  <a:spLocks noChangeShapeType="1"/>
                </p:cNvSpPr>
                <p:nvPr/>
              </p:nvSpPr>
              <p:spPr bwMode="auto">
                <a:xfrm>
                  <a:off x="2586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85" name="Rectangle 1286"/>
                <p:cNvSpPr>
                  <a:spLocks noChangeArrowheads="1"/>
                </p:cNvSpPr>
                <p:nvPr/>
              </p:nvSpPr>
              <p:spPr bwMode="auto">
                <a:xfrm>
                  <a:off x="2576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86" name="Line 1287"/>
                <p:cNvSpPr>
                  <a:spLocks noChangeShapeType="1"/>
                </p:cNvSpPr>
                <p:nvPr/>
              </p:nvSpPr>
              <p:spPr bwMode="auto">
                <a:xfrm flipV="1">
                  <a:off x="2705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87" name="Line 1288"/>
                <p:cNvSpPr>
                  <a:spLocks noChangeShapeType="1"/>
                </p:cNvSpPr>
                <p:nvPr/>
              </p:nvSpPr>
              <p:spPr bwMode="auto">
                <a:xfrm>
                  <a:off x="2705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88" name="Rectangle 1289"/>
                <p:cNvSpPr>
                  <a:spLocks noChangeArrowheads="1"/>
                </p:cNvSpPr>
                <p:nvPr/>
              </p:nvSpPr>
              <p:spPr bwMode="auto">
                <a:xfrm>
                  <a:off x="2695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89" name="Line 1290"/>
                <p:cNvSpPr>
                  <a:spLocks noChangeShapeType="1"/>
                </p:cNvSpPr>
                <p:nvPr/>
              </p:nvSpPr>
              <p:spPr bwMode="auto">
                <a:xfrm flipV="1">
                  <a:off x="2824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90" name="Line 1291"/>
                <p:cNvSpPr>
                  <a:spLocks noChangeShapeType="1"/>
                </p:cNvSpPr>
                <p:nvPr/>
              </p:nvSpPr>
              <p:spPr bwMode="auto">
                <a:xfrm>
                  <a:off x="2824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91" name="Rectangle 1292"/>
                <p:cNvSpPr>
                  <a:spLocks noChangeArrowheads="1"/>
                </p:cNvSpPr>
                <p:nvPr/>
              </p:nvSpPr>
              <p:spPr bwMode="auto">
                <a:xfrm>
                  <a:off x="2814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92" name="Line 1293"/>
                <p:cNvSpPr>
                  <a:spLocks noChangeShapeType="1"/>
                </p:cNvSpPr>
                <p:nvPr/>
              </p:nvSpPr>
              <p:spPr bwMode="auto">
                <a:xfrm flipV="1">
                  <a:off x="2943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93" name="Line 1294"/>
                <p:cNvSpPr>
                  <a:spLocks noChangeShapeType="1"/>
                </p:cNvSpPr>
                <p:nvPr/>
              </p:nvSpPr>
              <p:spPr bwMode="auto">
                <a:xfrm>
                  <a:off x="2943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94" name="Rectangle 1295"/>
                <p:cNvSpPr>
                  <a:spLocks noChangeArrowheads="1"/>
                </p:cNvSpPr>
                <p:nvPr/>
              </p:nvSpPr>
              <p:spPr bwMode="auto">
                <a:xfrm>
                  <a:off x="2933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95" name="Line 1296"/>
                <p:cNvSpPr>
                  <a:spLocks noChangeShapeType="1"/>
                </p:cNvSpPr>
                <p:nvPr/>
              </p:nvSpPr>
              <p:spPr bwMode="auto">
                <a:xfrm flipV="1">
                  <a:off x="3057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96" name="Line 1297"/>
                <p:cNvSpPr>
                  <a:spLocks noChangeShapeType="1"/>
                </p:cNvSpPr>
                <p:nvPr/>
              </p:nvSpPr>
              <p:spPr bwMode="auto">
                <a:xfrm>
                  <a:off x="3057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97" name="Rectangle 1298"/>
                <p:cNvSpPr>
                  <a:spLocks noChangeArrowheads="1"/>
                </p:cNvSpPr>
                <p:nvPr/>
              </p:nvSpPr>
              <p:spPr bwMode="auto">
                <a:xfrm>
                  <a:off x="3047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098" name="Line 1299"/>
                <p:cNvSpPr>
                  <a:spLocks noChangeShapeType="1"/>
                </p:cNvSpPr>
                <p:nvPr/>
              </p:nvSpPr>
              <p:spPr bwMode="auto">
                <a:xfrm flipV="1">
                  <a:off x="3176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99" name="Line 1300"/>
                <p:cNvSpPr>
                  <a:spLocks noChangeShapeType="1"/>
                </p:cNvSpPr>
                <p:nvPr/>
              </p:nvSpPr>
              <p:spPr bwMode="auto">
                <a:xfrm>
                  <a:off x="3176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00" name="Rectangle 1301"/>
                <p:cNvSpPr>
                  <a:spLocks noChangeArrowheads="1"/>
                </p:cNvSpPr>
                <p:nvPr/>
              </p:nvSpPr>
              <p:spPr bwMode="auto">
                <a:xfrm>
                  <a:off x="3167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101" name="Line 1302"/>
                <p:cNvSpPr>
                  <a:spLocks noChangeShapeType="1"/>
                </p:cNvSpPr>
                <p:nvPr/>
              </p:nvSpPr>
              <p:spPr bwMode="auto">
                <a:xfrm flipV="1">
                  <a:off x="3296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02" name="Line 1303"/>
                <p:cNvSpPr>
                  <a:spLocks noChangeShapeType="1"/>
                </p:cNvSpPr>
                <p:nvPr/>
              </p:nvSpPr>
              <p:spPr bwMode="auto">
                <a:xfrm>
                  <a:off x="3296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03" name="Rectangle 1304"/>
                <p:cNvSpPr>
                  <a:spLocks noChangeArrowheads="1"/>
                </p:cNvSpPr>
                <p:nvPr/>
              </p:nvSpPr>
              <p:spPr bwMode="auto">
                <a:xfrm>
                  <a:off x="3286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104" name="Line 1305"/>
                <p:cNvSpPr>
                  <a:spLocks noChangeShapeType="1"/>
                </p:cNvSpPr>
                <p:nvPr/>
              </p:nvSpPr>
              <p:spPr bwMode="auto">
                <a:xfrm flipV="1">
                  <a:off x="3415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05" name="Line 1306"/>
                <p:cNvSpPr>
                  <a:spLocks noChangeShapeType="1"/>
                </p:cNvSpPr>
                <p:nvPr/>
              </p:nvSpPr>
              <p:spPr bwMode="auto">
                <a:xfrm>
                  <a:off x="3415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06" name="Rectangle 1307"/>
                <p:cNvSpPr>
                  <a:spLocks noChangeArrowheads="1"/>
                </p:cNvSpPr>
                <p:nvPr/>
              </p:nvSpPr>
              <p:spPr bwMode="auto">
                <a:xfrm>
                  <a:off x="3405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107" name="Line 1308"/>
                <p:cNvSpPr>
                  <a:spLocks noChangeShapeType="1"/>
                </p:cNvSpPr>
                <p:nvPr/>
              </p:nvSpPr>
              <p:spPr bwMode="auto">
                <a:xfrm flipV="1">
                  <a:off x="3534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08" name="Line 1309"/>
                <p:cNvSpPr>
                  <a:spLocks noChangeShapeType="1"/>
                </p:cNvSpPr>
                <p:nvPr/>
              </p:nvSpPr>
              <p:spPr bwMode="auto">
                <a:xfrm>
                  <a:off x="3534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09" name="Rectangle 1310"/>
                <p:cNvSpPr>
                  <a:spLocks noChangeArrowheads="1"/>
                </p:cNvSpPr>
                <p:nvPr/>
              </p:nvSpPr>
              <p:spPr bwMode="auto">
                <a:xfrm>
                  <a:off x="3524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110" name="Line 1311"/>
                <p:cNvSpPr>
                  <a:spLocks noChangeShapeType="1"/>
                </p:cNvSpPr>
                <p:nvPr/>
              </p:nvSpPr>
              <p:spPr bwMode="auto">
                <a:xfrm flipV="1">
                  <a:off x="3653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11" name="Line 1312"/>
                <p:cNvSpPr>
                  <a:spLocks noChangeShapeType="1"/>
                </p:cNvSpPr>
                <p:nvPr/>
              </p:nvSpPr>
              <p:spPr bwMode="auto">
                <a:xfrm>
                  <a:off x="3653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12" name="Rectangle 1313"/>
                <p:cNvSpPr>
                  <a:spLocks noChangeArrowheads="1"/>
                </p:cNvSpPr>
                <p:nvPr/>
              </p:nvSpPr>
              <p:spPr bwMode="auto">
                <a:xfrm>
                  <a:off x="3643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113" name="Line 1314"/>
                <p:cNvSpPr>
                  <a:spLocks noChangeShapeType="1"/>
                </p:cNvSpPr>
                <p:nvPr/>
              </p:nvSpPr>
              <p:spPr bwMode="auto">
                <a:xfrm flipV="1">
                  <a:off x="3767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14" name="Line 1315"/>
                <p:cNvSpPr>
                  <a:spLocks noChangeShapeType="1"/>
                </p:cNvSpPr>
                <p:nvPr/>
              </p:nvSpPr>
              <p:spPr bwMode="auto">
                <a:xfrm>
                  <a:off x="3767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15" name="Rectangle 1316"/>
                <p:cNvSpPr>
                  <a:spLocks noChangeArrowheads="1"/>
                </p:cNvSpPr>
                <p:nvPr/>
              </p:nvSpPr>
              <p:spPr bwMode="auto">
                <a:xfrm>
                  <a:off x="3757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116" name="Line 1317"/>
                <p:cNvSpPr>
                  <a:spLocks noChangeShapeType="1"/>
                </p:cNvSpPr>
                <p:nvPr/>
              </p:nvSpPr>
              <p:spPr bwMode="auto">
                <a:xfrm flipV="1">
                  <a:off x="3887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17" name="Line 1318"/>
                <p:cNvSpPr>
                  <a:spLocks noChangeShapeType="1"/>
                </p:cNvSpPr>
                <p:nvPr/>
              </p:nvSpPr>
              <p:spPr bwMode="auto">
                <a:xfrm>
                  <a:off x="3887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18" name="Rectangle 1319"/>
                <p:cNvSpPr>
                  <a:spLocks noChangeArrowheads="1"/>
                </p:cNvSpPr>
                <p:nvPr/>
              </p:nvSpPr>
              <p:spPr bwMode="auto">
                <a:xfrm>
                  <a:off x="3877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119" name="Line 1320"/>
                <p:cNvSpPr>
                  <a:spLocks noChangeShapeType="1"/>
                </p:cNvSpPr>
                <p:nvPr/>
              </p:nvSpPr>
              <p:spPr bwMode="auto">
                <a:xfrm flipV="1">
                  <a:off x="4006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20" name="Line 1321"/>
                <p:cNvSpPr>
                  <a:spLocks noChangeShapeType="1"/>
                </p:cNvSpPr>
                <p:nvPr/>
              </p:nvSpPr>
              <p:spPr bwMode="auto">
                <a:xfrm>
                  <a:off x="4006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21" name="Rectangle 1322"/>
                <p:cNvSpPr>
                  <a:spLocks noChangeArrowheads="1"/>
                </p:cNvSpPr>
                <p:nvPr/>
              </p:nvSpPr>
              <p:spPr bwMode="auto">
                <a:xfrm>
                  <a:off x="3996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122" name="Line 1323"/>
                <p:cNvSpPr>
                  <a:spLocks noChangeShapeType="1"/>
                </p:cNvSpPr>
                <p:nvPr/>
              </p:nvSpPr>
              <p:spPr bwMode="auto">
                <a:xfrm flipV="1">
                  <a:off x="4125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23" name="Line 1324"/>
                <p:cNvSpPr>
                  <a:spLocks noChangeShapeType="1"/>
                </p:cNvSpPr>
                <p:nvPr/>
              </p:nvSpPr>
              <p:spPr bwMode="auto">
                <a:xfrm>
                  <a:off x="4125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24" name="Rectangle 1325"/>
                <p:cNvSpPr>
                  <a:spLocks noChangeArrowheads="1"/>
                </p:cNvSpPr>
                <p:nvPr/>
              </p:nvSpPr>
              <p:spPr bwMode="auto">
                <a:xfrm>
                  <a:off x="4115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125" name="Line 1326"/>
                <p:cNvSpPr>
                  <a:spLocks noChangeShapeType="1"/>
                </p:cNvSpPr>
                <p:nvPr/>
              </p:nvSpPr>
              <p:spPr bwMode="auto">
                <a:xfrm flipV="1">
                  <a:off x="4244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26" name="Line 1327"/>
                <p:cNvSpPr>
                  <a:spLocks noChangeShapeType="1"/>
                </p:cNvSpPr>
                <p:nvPr/>
              </p:nvSpPr>
              <p:spPr bwMode="auto">
                <a:xfrm>
                  <a:off x="4244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27" name="Rectangle 1328"/>
                <p:cNvSpPr>
                  <a:spLocks noChangeArrowheads="1"/>
                </p:cNvSpPr>
                <p:nvPr/>
              </p:nvSpPr>
              <p:spPr bwMode="auto">
                <a:xfrm>
                  <a:off x="4234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128" name="Line 1329"/>
                <p:cNvSpPr>
                  <a:spLocks noChangeShapeType="1"/>
                </p:cNvSpPr>
                <p:nvPr/>
              </p:nvSpPr>
              <p:spPr bwMode="auto">
                <a:xfrm flipV="1">
                  <a:off x="4363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29" name="Line 1330"/>
                <p:cNvSpPr>
                  <a:spLocks noChangeShapeType="1"/>
                </p:cNvSpPr>
                <p:nvPr/>
              </p:nvSpPr>
              <p:spPr bwMode="auto">
                <a:xfrm>
                  <a:off x="4363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30" name="Rectangle 1331"/>
                <p:cNvSpPr>
                  <a:spLocks noChangeArrowheads="1"/>
                </p:cNvSpPr>
                <p:nvPr/>
              </p:nvSpPr>
              <p:spPr bwMode="auto">
                <a:xfrm>
                  <a:off x="4353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131" name="Line 1332"/>
                <p:cNvSpPr>
                  <a:spLocks noChangeShapeType="1"/>
                </p:cNvSpPr>
                <p:nvPr/>
              </p:nvSpPr>
              <p:spPr bwMode="auto">
                <a:xfrm flipV="1">
                  <a:off x="4478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32" name="Line 1333"/>
                <p:cNvSpPr>
                  <a:spLocks noChangeShapeType="1"/>
                </p:cNvSpPr>
                <p:nvPr/>
              </p:nvSpPr>
              <p:spPr bwMode="auto">
                <a:xfrm>
                  <a:off x="4478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33" name="Rectangle 1334"/>
                <p:cNvSpPr>
                  <a:spLocks noChangeArrowheads="1"/>
                </p:cNvSpPr>
                <p:nvPr/>
              </p:nvSpPr>
              <p:spPr bwMode="auto">
                <a:xfrm>
                  <a:off x="4468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134" name="Line 1335"/>
                <p:cNvSpPr>
                  <a:spLocks noChangeShapeType="1"/>
                </p:cNvSpPr>
                <p:nvPr/>
              </p:nvSpPr>
              <p:spPr bwMode="auto">
                <a:xfrm flipV="1">
                  <a:off x="4597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35" name="Line 1336"/>
                <p:cNvSpPr>
                  <a:spLocks noChangeShapeType="1"/>
                </p:cNvSpPr>
                <p:nvPr/>
              </p:nvSpPr>
              <p:spPr bwMode="auto">
                <a:xfrm>
                  <a:off x="4597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36" name="Rectangle 1337"/>
                <p:cNvSpPr>
                  <a:spLocks noChangeArrowheads="1"/>
                </p:cNvSpPr>
                <p:nvPr/>
              </p:nvSpPr>
              <p:spPr bwMode="auto">
                <a:xfrm>
                  <a:off x="4587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137" name="Line 1338"/>
                <p:cNvSpPr>
                  <a:spLocks noChangeShapeType="1"/>
                </p:cNvSpPr>
                <p:nvPr/>
              </p:nvSpPr>
              <p:spPr bwMode="auto">
                <a:xfrm flipV="1">
                  <a:off x="4716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38" name="Line 1339"/>
                <p:cNvSpPr>
                  <a:spLocks noChangeShapeType="1"/>
                </p:cNvSpPr>
                <p:nvPr/>
              </p:nvSpPr>
              <p:spPr bwMode="auto">
                <a:xfrm>
                  <a:off x="4716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39" name="Rectangle 1340"/>
                <p:cNvSpPr>
                  <a:spLocks noChangeArrowheads="1"/>
                </p:cNvSpPr>
                <p:nvPr/>
              </p:nvSpPr>
              <p:spPr bwMode="auto">
                <a:xfrm>
                  <a:off x="4706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140" name="Line 1341"/>
                <p:cNvSpPr>
                  <a:spLocks noChangeShapeType="1"/>
                </p:cNvSpPr>
                <p:nvPr/>
              </p:nvSpPr>
              <p:spPr bwMode="auto">
                <a:xfrm flipV="1">
                  <a:off x="4835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41" name="Line 1342"/>
                <p:cNvSpPr>
                  <a:spLocks noChangeShapeType="1"/>
                </p:cNvSpPr>
                <p:nvPr/>
              </p:nvSpPr>
              <p:spPr bwMode="auto">
                <a:xfrm>
                  <a:off x="4835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42" name="Rectangle 1343"/>
                <p:cNvSpPr>
                  <a:spLocks noChangeArrowheads="1"/>
                </p:cNvSpPr>
                <p:nvPr/>
              </p:nvSpPr>
              <p:spPr bwMode="auto">
                <a:xfrm>
                  <a:off x="4825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143" name="Line 1344"/>
                <p:cNvSpPr>
                  <a:spLocks noChangeShapeType="1"/>
                </p:cNvSpPr>
                <p:nvPr/>
              </p:nvSpPr>
              <p:spPr bwMode="auto">
                <a:xfrm flipV="1">
                  <a:off x="4954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44" name="Line 1345"/>
                <p:cNvSpPr>
                  <a:spLocks noChangeShapeType="1"/>
                </p:cNvSpPr>
                <p:nvPr/>
              </p:nvSpPr>
              <p:spPr bwMode="auto">
                <a:xfrm>
                  <a:off x="4954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45" name="Rectangle 1346"/>
                <p:cNvSpPr>
                  <a:spLocks noChangeArrowheads="1"/>
                </p:cNvSpPr>
                <p:nvPr/>
              </p:nvSpPr>
              <p:spPr bwMode="auto">
                <a:xfrm>
                  <a:off x="4944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146" name="Line 1347"/>
                <p:cNvSpPr>
                  <a:spLocks noChangeShapeType="1"/>
                </p:cNvSpPr>
                <p:nvPr/>
              </p:nvSpPr>
              <p:spPr bwMode="auto">
                <a:xfrm flipV="1">
                  <a:off x="5073" y="3401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47" name="Line 1348"/>
                <p:cNvSpPr>
                  <a:spLocks noChangeShapeType="1"/>
                </p:cNvSpPr>
                <p:nvPr/>
              </p:nvSpPr>
              <p:spPr bwMode="auto">
                <a:xfrm>
                  <a:off x="5073" y="3054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48" name="Rectangle 1349"/>
                <p:cNvSpPr>
                  <a:spLocks noChangeArrowheads="1"/>
                </p:cNvSpPr>
                <p:nvPr/>
              </p:nvSpPr>
              <p:spPr bwMode="auto">
                <a:xfrm>
                  <a:off x="5063" y="346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149" name="Line 1350"/>
                <p:cNvSpPr>
                  <a:spLocks noChangeShapeType="1"/>
                </p:cNvSpPr>
                <p:nvPr/>
              </p:nvSpPr>
              <p:spPr bwMode="auto">
                <a:xfrm>
                  <a:off x="932" y="3342"/>
                  <a:ext cx="4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50" name="Line 1351"/>
                <p:cNvSpPr>
                  <a:spLocks noChangeShapeType="1"/>
                </p:cNvSpPr>
                <p:nvPr/>
              </p:nvSpPr>
              <p:spPr bwMode="auto">
                <a:xfrm flipH="1">
                  <a:off x="5029" y="3342"/>
                  <a:ext cx="4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51" name="Rectangle 1352"/>
                <p:cNvSpPr>
                  <a:spLocks noChangeArrowheads="1"/>
                </p:cNvSpPr>
                <p:nvPr/>
              </p:nvSpPr>
              <p:spPr bwMode="auto">
                <a:xfrm>
                  <a:off x="862" y="3297"/>
                  <a:ext cx="7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1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152" name="Line 1353"/>
                <p:cNvSpPr>
                  <a:spLocks noChangeShapeType="1"/>
                </p:cNvSpPr>
                <p:nvPr/>
              </p:nvSpPr>
              <p:spPr bwMode="auto">
                <a:xfrm>
                  <a:off x="932" y="3133"/>
                  <a:ext cx="4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53" name="Line 1354"/>
                <p:cNvSpPr>
                  <a:spLocks noChangeShapeType="1"/>
                </p:cNvSpPr>
                <p:nvPr/>
              </p:nvSpPr>
              <p:spPr bwMode="auto">
                <a:xfrm flipH="1">
                  <a:off x="5029" y="3133"/>
                  <a:ext cx="4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54" name="Rectangle 1355"/>
                <p:cNvSpPr>
                  <a:spLocks noChangeArrowheads="1"/>
                </p:cNvSpPr>
                <p:nvPr/>
              </p:nvSpPr>
              <p:spPr bwMode="auto">
                <a:xfrm>
                  <a:off x="862" y="3089"/>
                  <a:ext cx="7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2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155" name="Line 1356"/>
                <p:cNvSpPr>
                  <a:spLocks noChangeShapeType="1"/>
                </p:cNvSpPr>
                <p:nvPr/>
              </p:nvSpPr>
              <p:spPr bwMode="auto">
                <a:xfrm>
                  <a:off x="932" y="3054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56" name="Line 1357"/>
                <p:cNvSpPr>
                  <a:spLocks noChangeShapeType="1"/>
                </p:cNvSpPr>
                <p:nvPr/>
              </p:nvSpPr>
              <p:spPr bwMode="auto">
                <a:xfrm>
                  <a:off x="932" y="3446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57" name="Line 1358"/>
                <p:cNvSpPr>
                  <a:spLocks noChangeShapeType="1"/>
                </p:cNvSpPr>
                <p:nvPr/>
              </p:nvSpPr>
              <p:spPr bwMode="auto">
                <a:xfrm flipV="1">
                  <a:off x="5073" y="3054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58" name="Line 1359"/>
                <p:cNvSpPr>
                  <a:spLocks noChangeShapeType="1"/>
                </p:cNvSpPr>
                <p:nvPr/>
              </p:nvSpPr>
              <p:spPr bwMode="auto">
                <a:xfrm flipV="1">
                  <a:off x="932" y="3054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59" name="Freeform 1360"/>
                <p:cNvSpPr>
                  <a:spLocks/>
                </p:cNvSpPr>
                <p:nvPr/>
              </p:nvSpPr>
              <p:spPr bwMode="auto">
                <a:xfrm>
                  <a:off x="1001" y="3153"/>
                  <a:ext cx="547" cy="119"/>
                </a:xfrm>
                <a:custGeom>
                  <a:avLst/>
                  <a:gdLst>
                    <a:gd name="T0" fmla="*/ 5 w 547"/>
                    <a:gd name="T1" fmla="*/ 119 h 119"/>
                    <a:gd name="T2" fmla="*/ 15 w 547"/>
                    <a:gd name="T3" fmla="*/ 95 h 119"/>
                    <a:gd name="T4" fmla="*/ 25 w 547"/>
                    <a:gd name="T5" fmla="*/ 50 h 119"/>
                    <a:gd name="T6" fmla="*/ 30 w 547"/>
                    <a:gd name="T7" fmla="*/ 5 h 119"/>
                    <a:gd name="T8" fmla="*/ 45 w 547"/>
                    <a:gd name="T9" fmla="*/ 0 h 119"/>
                    <a:gd name="T10" fmla="*/ 60 w 547"/>
                    <a:gd name="T11" fmla="*/ 10 h 119"/>
                    <a:gd name="T12" fmla="*/ 70 w 547"/>
                    <a:gd name="T13" fmla="*/ 25 h 119"/>
                    <a:gd name="T14" fmla="*/ 80 w 547"/>
                    <a:gd name="T15" fmla="*/ 30 h 119"/>
                    <a:gd name="T16" fmla="*/ 95 w 547"/>
                    <a:gd name="T17" fmla="*/ 25 h 119"/>
                    <a:gd name="T18" fmla="*/ 110 w 547"/>
                    <a:gd name="T19" fmla="*/ 25 h 119"/>
                    <a:gd name="T20" fmla="*/ 125 w 547"/>
                    <a:gd name="T21" fmla="*/ 40 h 119"/>
                    <a:gd name="T22" fmla="*/ 135 w 547"/>
                    <a:gd name="T23" fmla="*/ 30 h 119"/>
                    <a:gd name="T24" fmla="*/ 139 w 547"/>
                    <a:gd name="T25" fmla="*/ 20 h 119"/>
                    <a:gd name="T26" fmla="*/ 154 w 547"/>
                    <a:gd name="T27" fmla="*/ 20 h 119"/>
                    <a:gd name="T28" fmla="*/ 169 w 547"/>
                    <a:gd name="T29" fmla="*/ 20 h 119"/>
                    <a:gd name="T30" fmla="*/ 184 w 547"/>
                    <a:gd name="T31" fmla="*/ 20 h 119"/>
                    <a:gd name="T32" fmla="*/ 194 w 547"/>
                    <a:gd name="T33" fmla="*/ 25 h 119"/>
                    <a:gd name="T34" fmla="*/ 209 w 547"/>
                    <a:gd name="T35" fmla="*/ 30 h 119"/>
                    <a:gd name="T36" fmla="*/ 224 w 547"/>
                    <a:gd name="T37" fmla="*/ 30 h 119"/>
                    <a:gd name="T38" fmla="*/ 239 w 547"/>
                    <a:gd name="T39" fmla="*/ 30 h 119"/>
                    <a:gd name="T40" fmla="*/ 254 w 547"/>
                    <a:gd name="T41" fmla="*/ 25 h 119"/>
                    <a:gd name="T42" fmla="*/ 269 w 547"/>
                    <a:gd name="T43" fmla="*/ 20 h 119"/>
                    <a:gd name="T44" fmla="*/ 283 w 547"/>
                    <a:gd name="T45" fmla="*/ 25 h 119"/>
                    <a:gd name="T46" fmla="*/ 293 w 547"/>
                    <a:gd name="T47" fmla="*/ 20 h 119"/>
                    <a:gd name="T48" fmla="*/ 303 w 547"/>
                    <a:gd name="T49" fmla="*/ 25 h 119"/>
                    <a:gd name="T50" fmla="*/ 318 w 547"/>
                    <a:gd name="T51" fmla="*/ 35 h 119"/>
                    <a:gd name="T52" fmla="*/ 333 w 547"/>
                    <a:gd name="T53" fmla="*/ 30 h 119"/>
                    <a:gd name="T54" fmla="*/ 343 w 547"/>
                    <a:gd name="T55" fmla="*/ 30 h 119"/>
                    <a:gd name="T56" fmla="*/ 358 w 547"/>
                    <a:gd name="T57" fmla="*/ 30 h 119"/>
                    <a:gd name="T58" fmla="*/ 373 w 547"/>
                    <a:gd name="T59" fmla="*/ 30 h 119"/>
                    <a:gd name="T60" fmla="*/ 388 w 547"/>
                    <a:gd name="T61" fmla="*/ 30 h 119"/>
                    <a:gd name="T62" fmla="*/ 403 w 547"/>
                    <a:gd name="T63" fmla="*/ 30 h 119"/>
                    <a:gd name="T64" fmla="*/ 418 w 547"/>
                    <a:gd name="T65" fmla="*/ 30 h 119"/>
                    <a:gd name="T66" fmla="*/ 432 w 547"/>
                    <a:gd name="T67" fmla="*/ 25 h 119"/>
                    <a:gd name="T68" fmla="*/ 447 w 547"/>
                    <a:gd name="T69" fmla="*/ 25 h 119"/>
                    <a:gd name="T70" fmla="*/ 462 w 547"/>
                    <a:gd name="T71" fmla="*/ 30 h 119"/>
                    <a:gd name="T72" fmla="*/ 477 w 547"/>
                    <a:gd name="T73" fmla="*/ 25 h 119"/>
                    <a:gd name="T74" fmla="*/ 487 w 547"/>
                    <a:gd name="T75" fmla="*/ 30 h 119"/>
                    <a:gd name="T76" fmla="*/ 497 w 547"/>
                    <a:gd name="T77" fmla="*/ 30 h 119"/>
                    <a:gd name="T78" fmla="*/ 517 w 547"/>
                    <a:gd name="T79" fmla="*/ 25 h 119"/>
                    <a:gd name="T80" fmla="*/ 522 w 547"/>
                    <a:gd name="T81" fmla="*/ 30 h 119"/>
                    <a:gd name="T82" fmla="*/ 537 w 547"/>
                    <a:gd name="T83" fmla="*/ 30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47" h="119">
                      <a:moveTo>
                        <a:pt x="5" y="119"/>
                      </a:moveTo>
                      <a:lnTo>
                        <a:pt x="0" y="119"/>
                      </a:lnTo>
                      <a:lnTo>
                        <a:pt x="5" y="119"/>
                      </a:lnTo>
                      <a:lnTo>
                        <a:pt x="10" y="104"/>
                      </a:lnTo>
                      <a:lnTo>
                        <a:pt x="10" y="99"/>
                      </a:lnTo>
                      <a:lnTo>
                        <a:pt x="15" y="95"/>
                      </a:lnTo>
                      <a:lnTo>
                        <a:pt x="15" y="80"/>
                      </a:lnTo>
                      <a:lnTo>
                        <a:pt x="20" y="65"/>
                      </a:lnTo>
                      <a:lnTo>
                        <a:pt x="25" y="50"/>
                      </a:lnTo>
                      <a:lnTo>
                        <a:pt x="25" y="35"/>
                      </a:lnTo>
                      <a:lnTo>
                        <a:pt x="30" y="20"/>
                      </a:lnTo>
                      <a:lnTo>
                        <a:pt x="30" y="5"/>
                      </a:lnTo>
                      <a:lnTo>
                        <a:pt x="35" y="0"/>
                      </a:lnTo>
                      <a:lnTo>
                        <a:pt x="40" y="0"/>
                      </a:lnTo>
                      <a:lnTo>
                        <a:pt x="45" y="0"/>
                      </a:lnTo>
                      <a:lnTo>
                        <a:pt x="50" y="5"/>
                      </a:lnTo>
                      <a:lnTo>
                        <a:pt x="55" y="5"/>
                      </a:lnTo>
                      <a:lnTo>
                        <a:pt x="60" y="10"/>
                      </a:lnTo>
                      <a:lnTo>
                        <a:pt x="60" y="20"/>
                      </a:lnTo>
                      <a:lnTo>
                        <a:pt x="65" y="25"/>
                      </a:lnTo>
                      <a:lnTo>
                        <a:pt x="70" y="25"/>
                      </a:lnTo>
                      <a:lnTo>
                        <a:pt x="75" y="30"/>
                      </a:lnTo>
                      <a:lnTo>
                        <a:pt x="75" y="25"/>
                      </a:lnTo>
                      <a:lnTo>
                        <a:pt x="80" y="30"/>
                      </a:lnTo>
                      <a:lnTo>
                        <a:pt x="85" y="25"/>
                      </a:lnTo>
                      <a:lnTo>
                        <a:pt x="90" y="30"/>
                      </a:lnTo>
                      <a:lnTo>
                        <a:pt x="95" y="25"/>
                      </a:lnTo>
                      <a:lnTo>
                        <a:pt x="100" y="25"/>
                      </a:lnTo>
                      <a:lnTo>
                        <a:pt x="105" y="20"/>
                      </a:lnTo>
                      <a:lnTo>
                        <a:pt x="110" y="25"/>
                      </a:lnTo>
                      <a:lnTo>
                        <a:pt x="115" y="25"/>
                      </a:lnTo>
                      <a:lnTo>
                        <a:pt x="120" y="30"/>
                      </a:lnTo>
                      <a:lnTo>
                        <a:pt x="125" y="40"/>
                      </a:lnTo>
                      <a:lnTo>
                        <a:pt x="125" y="25"/>
                      </a:lnTo>
                      <a:lnTo>
                        <a:pt x="130" y="20"/>
                      </a:lnTo>
                      <a:lnTo>
                        <a:pt x="135" y="30"/>
                      </a:lnTo>
                      <a:lnTo>
                        <a:pt x="135" y="10"/>
                      </a:lnTo>
                      <a:lnTo>
                        <a:pt x="144" y="20"/>
                      </a:lnTo>
                      <a:lnTo>
                        <a:pt x="139" y="20"/>
                      </a:lnTo>
                      <a:lnTo>
                        <a:pt x="144" y="20"/>
                      </a:lnTo>
                      <a:lnTo>
                        <a:pt x="149" y="15"/>
                      </a:lnTo>
                      <a:lnTo>
                        <a:pt x="154" y="20"/>
                      </a:lnTo>
                      <a:lnTo>
                        <a:pt x="159" y="10"/>
                      </a:lnTo>
                      <a:lnTo>
                        <a:pt x="164" y="20"/>
                      </a:lnTo>
                      <a:lnTo>
                        <a:pt x="169" y="20"/>
                      </a:lnTo>
                      <a:lnTo>
                        <a:pt x="174" y="20"/>
                      </a:lnTo>
                      <a:lnTo>
                        <a:pt x="179" y="20"/>
                      </a:lnTo>
                      <a:lnTo>
                        <a:pt x="184" y="20"/>
                      </a:lnTo>
                      <a:lnTo>
                        <a:pt x="189" y="25"/>
                      </a:lnTo>
                      <a:lnTo>
                        <a:pt x="199" y="25"/>
                      </a:lnTo>
                      <a:lnTo>
                        <a:pt x="194" y="25"/>
                      </a:lnTo>
                      <a:lnTo>
                        <a:pt x="199" y="25"/>
                      </a:lnTo>
                      <a:lnTo>
                        <a:pt x="204" y="25"/>
                      </a:lnTo>
                      <a:lnTo>
                        <a:pt x="209" y="30"/>
                      </a:lnTo>
                      <a:lnTo>
                        <a:pt x="214" y="30"/>
                      </a:lnTo>
                      <a:lnTo>
                        <a:pt x="219" y="30"/>
                      </a:lnTo>
                      <a:lnTo>
                        <a:pt x="224" y="30"/>
                      </a:lnTo>
                      <a:lnTo>
                        <a:pt x="229" y="30"/>
                      </a:lnTo>
                      <a:lnTo>
                        <a:pt x="234" y="30"/>
                      </a:lnTo>
                      <a:lnTo>
                        <a:pt x="239" y="30"/>
                      </a:lnTo>
                      <a:lnTo>
                        <a:pt x="244" y="30"/>
                      </a:lnTo>
                      <a:lnTo>
                        <a:pt x="249" y="30"/>
                      </a:lnTo>
                      <a:lnTo>
                        <a:pt x="254" y="25"/>
                      </a:lnTo>
                      <a:lnTo>
                        <a:pt x="259" y="25"/>
                      </a:lnTo>
                      <a:lnTo>
                        <a:pt x="264" y="25"/>
                      </a:lnTo>
                      <a:lnTo>
                        <a:pt x="269" y="20"/>
                      </a:lnTo>
                      <a:lnTo>
                        <a:pt x="274" y="30"/>
                      </a:lnTo>
                      <a:lnTo>
                        <a:pt x="279" y="25"/>
                      </a:lnTo>
                      <a:lnTo>
                        <a:pt x="283" y="25"/>
                      </a:lnTo>
                      <a:lnTo>
                        <a:pt x="293" y="25"/>
                      </a:lnTo>
                      <a:lnTo>
                        <a:pt x="288" y="25"/>
                      </a:lnTo>
                      <a:lnTo>
                        <a:pt x="293" y="20"/>
                      </a:lnTo>
                      <a:lnTo>
                        <a:pt x="298" y="25"/>
                      </a:lnTo>
                      <a:lnTo>
                        <a:pt x="303" y="20"/>
                      </a:lnTo>
                      <a:lnTo>
                        <a:pt x="303" y="25"/>
                      </a:lnTo>
                      <a:lnTo>
                        <a:pt x="308" y="35"/>
                      </a:lnTo>
                      <a:lnTo>
                        <a:pt x="313" y="35"/>
                      </a:lnTo>
                      <a:lnTo>
                        <a:pt x="318" y="35"/>
                      </a:lnTo>
                      <a:lnTo>
                        <a:pt x="323" y="30"/>
                      </a:lnTo>
                      <a:lnTo>
                        <a:pt x="328" y="30"/>
                      </a:lnTo>
                      <a:lnTo>
                        <a:pt x="333" y="30"/>
                      </a:lnTo>
                      <a:lnTo>
                        <a:pt x="343" y="30"/>
                      </a:lnTo>
                      <a:lnTo>
                        <a:pt x="338" y="30"/>
                      </a:lnTo>
                      <a:lnTo>
                        <a:pt x="343" y="30"/>
                      </a:lnTo>
                      <a:lnTo>
                        <a:pt x="348" y="30"/>
                      </a:lnTo>
                      <a:lnTo>
                        <a:pt x="353" y="30"/>
                      </a:lnTo>
                      <a:lnTo>
                        <a:pt x="358" y="30"/>
                      </a:lnTo>
                      <a:lnTo>
                        <a:pt x="363" y="30"/>
                      </a:lnTo>
                      <a:lnTo>
                        <a:pt x="368" y="30"/>
                      </a:lnTo>
                      <a:lnTo>
                        <a:pt x="373" y="30"/>
                      </a:lnTo>
                      <a:lnTo>
                        <a:pt x="378" y="30"/>
                      </a:lnTo>
                      <a:lnTo>
                        <a:pt x="383" y="30"/>
                      </a:lnTo>
                      <a:lnTo>
                        <a:pt x="388" y="30"/>
                      </a:lnTo>
                      <a:lnTo>
                        <a:pt x="393" y="30"/>
                      </a:lnTo>
                      <a:lnTo>
                        <a:pt x="398" y="30"/>
                      </a:lnTo>
                      <a:lnTo>
                        <a:pt x="403" y="30"/>
                      </a:lnTo>
                      <a:lnTo>
                        <a:pt x="408" y="25"/>
                      </a:lnTo>
                      <a:lnTo>
                        <a:pt x="413" y="30"/>
                      </a:lnTo>
                      <a:lnTo>
                        <a:pt x="418" y="30"/>
                      </a:lnTo>
                      <a:lnTo>
                        <a:pt x="423" y="25"/>
                      </a:lnTo>
                      <a:lnTo>
                        <a:pt x="427" y="30"/>
                      </a:lnTo>
                      <a:lnTo>
                        <a:pt x="432" y="25"/>
                      </a:lnTo>
                      <a:lnTo>
                        <a:pt x="437" y="30"/>
                      </a:lnTo>
                      <a:lnTo>
                        <a:pt x="442" y="30"/>
                      </a:lnTo>
                      <a:lnTo>
                        <a:pt x="447" y="25"/>
                      </a:lnTo>
                      <a:lnTo>
                        <a:pt x="452" y="30"/>
                      </a:lnTo>
                      <a:lnTo>
                        <a:pt x="457" y="30"/>
                      </a:lnTo>
                      <a:lnTo>
                        <a:pt x="462" y="30"/>
                      </a:lnTo>
                      <a:lnTo>
                        <a:pt x="467" y="30"/>
                      </a:lnTo>
                      <a:lnTo>
                        <a:pt x="472" y="30"/>
                      </a:lnTo>
                      <a:lnTo>
                        <a:pt x="477" y="25"/>
                      </a:lnTo>
                      <a:lnTo>
                        <a:pt x="482" y="30"/>
                      </a:lnTo>
                      <a:lnTo>
                        <a:pt x="482" y="25"/>
                      </a:lnTo>
                      <a:lnTo>
                        <a:pt x="487" y="30"/>
                      </a:lnTo>
                      <a:lnTo>
                        <a:pt x="497" y="30"/>
                      </a:lnTo>
                      <a:lnTo>
                        <a:pt x="492" y="30"/>
                      </a:lnTo>
                      <a:lnTo>
                        <a:pt x="497" y="30"/>
                      </a:lnTo>
                      <a:lnTo>
                        <a:pt x="502" y="30"/>
                      </a:lnTo>
                      <a:lnTo>
                        <a:pt x="507" y="25"/>
                      </a:lnTo>
                      <a:lnTo>
                        <a:pt x="517" y="25"/>
                      </a:lnTo>
                      <a:lnTo>
                        <a:pt x="512" y="25"/>
                      </a:lnTo>
                      <a:lnTo>
                        <a:pt x="517" y="25"/>
                      </a:lnTo>
                      <a:lnTo>
                        <a:pt x="522" y="30"/>
                      </a:lnTo>
                      <a:lnTo>
                        <a:pt x="527" y="30"/>
                      </a:lnTo>
                      <a:lnTo>
                        <a:pt x="532" y="25"/>
                      </a:lnTo>
                      <a:lnTo>
                        <a:pt x="537" y="30"/>
                      </a:lnTo>
                      <a:lnTo>
                        <a:pt x="542" y="25"/>
                      </a:lnTo>
                      <a:lnTo>
                        <a:pt x="547" y="3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60" name="Freeform 1361"/>
                <p:cNvSpPr>
                  <a:spLocks/>
                </p:cNvSpPr>
                <p:nvPr/>
              </p:nvSpPr>
              <p:spPr bwMode="auto">
                <a:xfrm>
                  <a:off x="1548" y="3163"/>
                  <a:ext cx="561" cy="30"/>
                </a:xfrm>
                <a:custGeom>
                  <a:avLst/>
                  <a:gdLst>
                    <a:gd name="T0" fmla="*/ 10 w 561"/>
                    <a:gd name="T1" fmla="*/ 20 h 30"/>
                    <a:gd name="T2" fmla="*/ 24 w 561"/>
                    <a:gd name="T3" fmla="*/ 20 h 30"/>
                    <a:gd name="T4" fmla="*/ 39 w 561"/>
                    <a:gd name="T5" fmla="*/ 20 h 30"/>
                    <a:gd name="T6" fmla="*/ 54 w 561"/>
                    <a:gd name="T7" fmla="*/ 20 h 30"/>
                    <a:gd name="T8" fmla="*/ 69 w 561"/>
                    <a:gd name="T9" fmla="*/ 20 h 30"/>
                    <a:gd name="T10" fmla="*/ 84 w 561"/>
                    <a:gd name="T11" fmla="*/ 15 h 30"/>
                    <a:gd name="T12" fmla="*/ 99 w 561"/>
                    <a:gd name="T13" fmla="*/ 20 h 30"/>
                    <a:gd name="T14" fmla="*/ 114 w 561"/>
                    <a:gd name="T15" fmla="*/ 20 h 30"/>
                    <a:gd name="T16" fmla="*/ 129 w 561"/>
                    <a:gd name="T17" fmla="*/ 25 h 30"/>
                    <a:gd name="T18" fmla="*/ 139 w 561"/>
                    <a:gd name="T19" fmla="*/ 15 h 30"/>
                    <a:gd name="T20" fmla="*/ 154 w 561"/>
                    <a:gd name="T21" fmla="*/ 20 h 30"/>
                    <a:gd name="T22" fmla="*/ 169 w 561"/>
                    <a:gd name="T23" fmla="*/ 20 h 30"/>
                    <a:gd name="T24" fmla="*/ 183 w 561"/>
                    <a:gd name="T25" fmla="*/ 20 h 30"/>
                    <a:gd name="T26" fmla="*/ 193 w 561"/>
                    <a:gd name="T27" fmla="*/ 20 h 30"/>
                    <a:gd name="T28" fmla="*/ 208 w 561"/>
                    <a:gd name="T29" fmla="*/ 20 h 30"/>
                    <a:gd name="T30" fmla="*/ 218 w 561"/>
                    <a:gd name="T31" fmla="*/ 20 h 30"/>
                    <a:gd name="T32" fmla="*/ 233 w 561"/>
                    <a:gd name="T33" fmla="*/ 25 h 30"/>
                    <a:gd name="T34" fmla="*/ 248 w 561"/>
                    <a:gd name="T35" fmla="*/ 20 h 30"/>
                    <a:gd name="T36" fmla="*/ 263 w 561"/>
                    <a:gd name="T37" fmla="*/ 25 h 30"/>
                    <a:gd name="T38" fmla="*/ 278 w 561"/>
                    <a:gd name="T39" fmla="*/ 20 h 30"/>
                    <a:gd name="T40" fmla="*/ 293 w 561"/>
                    <a:gd name="T41" fmla="*/ 20 h 30"/>
                    <a:gd name="T42" fmla="*/ 308 w 561"/>
                    <a:gd name="T43" fmla="*/ 20 h 30"/>
                    <a:gd name="T44" fmla="*/ 317 w 561"/>
                    <a:gd name="T45" fmla="*/ 25 h 30"/>
                    <a:gd name="T46" fmla="*/ 327 w 561"/>
                    <a:gd name="T47" fmla="*/ 20 h 30"/>
                    <a:gd name="T48" fmla="*/ 342 w 561"/>
                    <a:gd name="T49" fmla="*/ 20 h 30"/>
                    <a:gd name="T50" fmla="*/ 352 w 561"/>
                    <a:gd name="T51" fmla="*/ 20 h 30"/>
                    <a:gd name="T52" fmla="*/ 362 w 561"/>
                    <a:gd name="T53" fmla="*/ 25 h 30"/>
                    <a:gd name="T54" fmla="*/ 372 w 561"/>
                    <a:gd name="T55" fmla="*/ 25 h 30"/>
                    <a:gd name="T56" fmla="*/ 382 w 561"/>
                    <a:gd name="T57" fmla="*/ 20 h 30"/>
                    <a:gd name="T58" fmla="*/ 397 w 561"/>
                    <a:gd name="T59" fmla="*/ 20 h 30"/>
                    <a:gd name="T60" fmla="*/ 407 w 561"/>
                    <a:gd name="T61" fmla="*/ 20 h 30"/>
                    <a:gd name="T62" fmla="*/ 422 w 561"/>
                    <a:gd name="T63" fmla="*/ 20 h 30"/>
                    <a:gd name="T64" fmla="*/ 437 w 561"/>
                    <a:gd name="T65" fmla="*/ 25 h 30"/>
                    <a:gd name="T66" fmla="*/ 457 w 561"/>
                    <a:gd name="T67" fmla="*/ 25 h 30"/>
                    <a:gd name="T68" fmla="*/ 461 w 561"/>
                    <a:gd name="T69" fmla="*/ 10 h 30"/>
                    <a:gd name="T70" fmla="*/ 476 w 561"/>
                    <a:gd name="T71" fmla="*/ 25 h 30"/>
                    <a:gd name="T72" fmla="*/ 496 w 561"/>
                    <a:gd name="T73" fmla="*/ 25 h 30"/>
                    <a:gd name="T74" fmla="*/ 501 w 561"/>
                    <a:gd name="T75" fmla="*/ 15 h 30"/>
                    <a:gd name="T76" fmla="*/ 511 w 561"/>
                    <a:gd name="T77" fmla="*/ 20 h 30"/>
                    <a:gd name="T78" fmla="*/ 526 w 561"/>
                    <a:gd name="T79" fmla="*/ 25 h 30"/>
                    <a:gd name="T80" fmla="*/ 541 w 561"/>
                    <a:gd name="T81" fmla="*/ 25 h 30"/>
                    <a:gd name="T82" fmla="*/ 551 w 561"/>
                    <a:gd name="T83" fmla="*/ 2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61" h="30">
                      <a:moveTo>
                        <a:pt x="0" y="20"/>
                      </a:move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5" y="20"/>
                      </a:lnTo>
                      <a:lnTo>
                        <a:pt x="20" y="20"/>
                      </a:lnTo>
                      <a:lnTo>
                        <a:pt x="24" y="20"/>
                      </a:lnTo>
                      <a:lnTo>
                        <a:pt x="29" y="0"/>
                      </a:lnTo>
                      <a:lnTo>
                        <a:pt x="34" y="20"/>
                      </a:lnTo>
                      <a:lnTo>
                        <a:pt x="39" y="20"/>
                      </a:lnTo>
                      <a:lnTo>
                        <a:pt x="44" y="20"/>
                      </a:lnTo>
                      <a:lnTo>
                        <a:pt x="49" y="20"/>
                      </a:lnTo>
                      <a:lnTo>
                        <a:pt x="54" y="20"/>
                      </a:lnTo>
                      <a:lnTo>
                        <a:pt x="59" y="20"/>
                      </a:lnTo>
                      <a:lnTo>
                        <a:pt x="64" y="20"/>
                      </a:lnTo>
                      <a:lnTo>
                        <a:pt x="69" y="20"/>
                      </a:lnTo>
                      <a:lnTo>
                        <a:pt x="74" y="15"/>
                      </a:lnTo>
                      <a:lnTo>
                        <a:pt x="79" y="20"/>
                      </a:lnTo>
                      <a:lnTo>
                        <a:pt x="84" y="15"/>
                      </a:lnTo>
                      <a:lnTo>
                        <a:pt x="89" y="20"/>
                      </a:lnTo>
                      <a:lnTo>
                        <a:pt x="94" y="15"/>
                      </a:lnTo>
                      <a:lnTo>
                        <a:pt x="99" y="20"/>
                      </a:lnTo>
                      <a:lnTo>
                        <a:pt x="104" y="20"/>
                      </a:lnTo>
                      <a:lnTo>
                        <a:pt x="109" y="20"/>
                      </a:lnTo>
                      <a:lnTo>
                        <a:pt x="114" y="20"/>
                      </a:lnTo>
                      <a:lnTo>
                        <a:pt x="119" y="20"/>
                      </a:lnTo>
                      <a:lnTo>
                        <a:pt x="124" y="20"/>
                      </a:lnTo>
                      <a:lnTo>
                        <a:pt x="129" y="25"/>
                      </a:lnTo>
                      <a:lnTo>
                        <a:pt x="134" y="25"/>
                      </a:lnTo>
                      <a:lnTo>
                        <a:pt x="134" y="15"/>
                      </a:lnTo>
                      <a:lnTo>
                        <a:pt x="139" y="15"/>
                      </a:lnTo>
                      <a:lnTo>
                        <a:pt x="144" y="10"/>
                      </a:lnTo>
                      <a:lnTo>
                        <a:pt x="149" y="15"/>
                      </a:lnTo>
                      <a:lnTo>
                        <a:pt x="154" y="20"/>
                      </a:lnTo>
                      <a:lnTo>
                        <a:pt x="159" y="20"/>
                      </a:lnTo>
                      <a:lnTo>
                        <a:pt x="164" y="20"/>
                      </a:lnTo>
                      <a:lnTo>
                        <a:pt x="169" y="20"/>
                      </a:lnTo>
                      <a:lnTo>
                        <a:pt x="173" y="15"/>
                      </a:lnTo>
                      <a:lnTo>
                        <a:pt x="178" y="20"/>
                      </a:lnTo>
                      <a:lnTo>
                        <a:pt x="183" y="20"/>
                      </a:lnTo>
                      <a:lnTo>
                        <a:pt x="188" y="20"/>
                      </a:lnTo>
                      <a:lnTo>
                        <a:pt x="198" y="20"/>
                      </a:lnTo>
                      <a:lnTo>
                        <a:pt x="193" y="20"/>
                      </a:lnTo>
                      <a:lnTo>
                        <a:pt x="198" y="20"/>
                      </a:lnTo>
                      <a:lnTo>
                        <a:pt x="203" y="20"/>
                      </a:lnTo>
                      <a:lnTo>
                        <a:pt x="208" y="20"/>
                      </a:lnTo>
                      <a:lnTo>
                        <a:pt x="213" y="20"/>
                      </a:lnTo>
                      <a:lnTo>
                        <a:pt x="213" y="10"/>
                      </a:lnTo>
                      <a:lnTo>
                        <a:pt x="218" y="20"/>
                      </a:lnTo>
                      <a:lnTo>
                        <a:pt x="223" y="25"/>
                      </a:lnTo>
                      <a:lnTo>
                        <a:pt x="228" y="25"/>
                      </a:lnTo>
                      <a:lnTo>
                        <a:pt x="233" y="25"/>
                      </a:lnTo>
                      <a:lnTo>
                        <a:pt x="238" y="20"/>
                      </a:lnTo>
                      <a:lnTo>
                        <a:pt x="243" y="25"/>
                      </a:lnTo>
                      <a:lnTo>
                        <a:pt x="248" y="20"/>
                      </a:lnTo>
                      <a:lnTo>
                        <a:pt x="253" y="20"/>
                      </a:lnTo>
                      <a:lnTo>
                        <a:pt x="258" y="25"/>
                      </a:lnTo>
                      <a:lnTo>
                        <a:pt x="263" y="25"/>
                      </a:lnTo>
                      <a:lnTo>
                        <a:pt x="268" y="25"/>
                      </a:lnTo>
                      <a:lnTo>
                        <a:pt x="273" y="20"/>
                      </a:lnTo>
                      <a:lnTo>
                        <a:pt x="278" y="20"/>
                      </a:lnTo>
                      <a:lnTo>
                        <a:pt x="283" y="20"/>
                      </a:lnTo>
                      <a:lnTo>
                        <a:pt x="288" y="20"/>
                      </a:lnTo>
                      <a:lnTo>
                        <a:pt x="293" y="20"/>
                      </a:lnTo>
                      <a:lnTo>
                        <a:pt x="298" y="25"/>
                      </a:lnTo>
                      <a:lnTo>
                        <a:pt x="303" y="25"/>
                      </a:lnTo>
                      <a:lnTo>
                        <a:pt x="308" y="20"/>
                      </a:lnTo>
                      <a:lnTo>
                        <a:pt x="313" y="10"/>
                      </a:lnTo>
                      <a:lnTo>
                        <a:pt x="313" y="20"/>
                      </a:lnTo>
                      <a:lnTo>
                        <a:pt x="317" y="25"/>
                      </a:lnTo>
                      <a:lnTo>
                        <a:pt x="317" y="20"/>
                      </a:lnTo>
                      <a:lnTo>
                        <a:pt x="322" y="25"/>
                      </a:lnTo>
                      <a:lnTo>
                        <a:pt x="327" y="20"/>
                      </a:lnTo>
                      <a:lnTo>
                        <a:pt x="332" y="25"/>
                      </a:lnTo>
                      <a:lnTo>
                        <a:pt x="337" y="25"/>
                      </a:lnTo>
                      <a:lnTo>
                        <a:pt x="342" y="20"/>
                      </a:lnTo>
                      <a:lnTo>
                        <a:pt x="352" y="20"/>
                      </a:lnTo>
                      <a:lnTo>
                        <a:pt x="347" y="20"/>
                      </a:lnTo>
                      <a:lnTo>
                        <a:pt x="352" y="20"/>
                      </a:lnTo>
                      <a:lnTo>
                        <a:pt x="357" y="15"/>
                      </a:lnTo>
                      <a:lnTo>
                        <a:pt x="362" y="20"/>
                      </a:lnTo>
                      <a:lnTo>
                        <a:pt x="362" y="25"/>
                      </a:lnTo>
                      <a:lnTo>
                        <a:pt x="372" y="25"/>
                      </a:lnTo>
                      <a:lnTo>
                        <a:pt x="367" y="25"/>
                      </a:lnTo>
                      <a:lnTo>
                        <a:pt x="372" y="25"/>
                      </a:lnTo>
                      <a:lnTo>
                        <a:pt x="377" y="20"/>
                      </a:lnTo>
                      <a:lnTo>
                        <a:pt x="387" y="20"/>
                      </a:lnTo>
                      <a:lnTo>
                        <a:pt x="382" y="20"/>
                      </a:lnTo>
                      <a:lnTo>
                        <a:pt x="387" y="20"/>
                      </a:lnTo>
                      <a:lnTo>
                        <a:pt x="392" y="25"/>
                      </a:lnTo>
                      <a:lnTo>
                        <a:pt x="397" y="20"/>
                      </a:lnTo>
                      <a:lnTo>
                        <a:pt x="402" y="20"/>
                      </a:lnTo>
                      <a:lnTo>
                        <a:pt x="412" y="20"/>
                      </a:lnTo>
                      <a:lnTo>
                        <a:pt x="407" y="20"/>
                      </a:lnTo>
                      <a:lnTo>
                        <a:pt x="412" y="20"/>
                      </a:lnTo>
                      <a:lnTo>
                        <a:pt x="417" y="20"/>
                      </a:lnTo>
                      <a:lnTo>
                        <a:pt x="422" y="20"/>
                      </a:lnTo>
                      <a:lnTo>
                        <a:pt x="427" y="25"/>
                      </a:lnTo>
                      <a:lnTo>
                        <a:pt x="432" y="25"/>
                      </a:lnTo>
                      <a:lnTo>
                        <a:pt x="437" y="25"/>
                      </a:lnTo>
                      <a:lnTo>
                        <a:pt x="442" y="20"/>
                      </a:lnTo>
                      <a:lnTo>
                        <a:pt x="447" y="25"/>
                      </a:lnTo>
                      <a:lnTo>
                        <a:pt x="457" y="25"/>
                      </a:lnTo>
                      <a:lnTo>
                        <a:pt x="452" y="25"/>
                      </a:lnTo>
                      <a:lnTo>
                        <a:pt x="457" y="20"/>
                      </a:lnTo>
                      <a:lnTo>
                        <a:pt x="461" y="10"/>
                      </a:lnTo>
                      <a:lnTo>
                        <a:pt x="466" y="20"/>
                      </a:lnTo>
                      <a:lnTo>
                        <a:pt x="471" y="20"/>
                      </a:lnTo>
                      <a:lnTo>
                        <a:pt x="476" y="25"/>
                      </a:lnTo>
                      <a:lnTo>
                        <a:pt x="481" y="20"/>
                      </a:lnTo>
                      <a:lnTo>
                        <a:pt x="486" y="25"/>
                      </a:lnTo>
                      <a:lnTo>
                        <a:pt x="496" y="25"/>
                      </a:lnTo>
                      <a:lnTo>
                        <a:pt x="491" y="25"/>
                      </a:lnTo>
                      <a:lnTo>
                        <a:pt x="496" y="25"/>
                      </a:lnTo>
                      <a:lnTo>
                        <a:pt x="501" y="15"/>
                      </a:lnTo>
                      <a:lnTo>
                        <a:pt x="501" y="25"/>
                      </a:lnTo>
                      <a:lnTo>
                        <a:pt x="506" y="25"/>
                      </a:lnTo>
                      <a:lnTo>
                        <a:pt x="511" y="20"/>
                      </a:lnTo>
                      <a:lnTo>
                        <a:pt x="516" y="25"/>
                      </a:lnTo>
                      <a:lnTo>
                        <a:pt x="521" y="25"/>
                      </a:lnTo>
                      <a:lnTo>
                        <a:pt x="526" y="25"/>
                      </a:lnTo>
                      <a:lnTo>
                        <a:pt x="531" y="25"/>
                      </a:lnTo>
                      <a:lnTo>
                        <a:pt x="536" y="20"/>
                      </a:lnTo>
                      <a:lnTo>
                        <a:pt x="541" y="25"/>
                      </a:lnTo>
                      <a:lnTo>
                        <a:pt x="546" y="30"/>
                      </a:lnTo>
                      <a:lnTo>
                        <a:pt x="551" y="25"/>
                      </a:lnTo>
                      <a:lnTo>
                        <a:pt x="551" y="20"/>
                      </a:lnTo>
                      <a:lnTo>
                        <a:pt x="556" y="25"/>
                      </a:lnTo>
                      <a:lnTo>
                        <a:pt x="561" y="2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61" name="Freeform 1362"/>
                <p:cNvSpPr>
                  <a:spLocks/>
                </p:cNvSpPr>
                <p:nvPr/>
              </p:nvSpPr>
              <p:spPr bwMode="auto">
                <a:xfrm>
                  <a:off x="2109" y="3173"/>
                  <a:ext cx="511" cy="20"/>
                </a:xfrm>
                <a:custGeom>
                  <a:avLst/>
                  <a:gdLst>
                    <a:gd name="T0" fmla="*/ 5 w 511"/>
                    <a:gd name="T1" fmla="*/ 15 h 20"/>
                    <a:gd name="T2" fmla="*/ 15 w 511"/>
                    <a:gd name="T3" fmla="*/ 5 h 20"/>
                    <a:gd name="T4" fmla="*/ 25 w 511"/>
                    <a:gd name="T5" fmla="*/ 5 h 20"/>
                    <a:gd name="T6" fmla="*/ 35 w 511"/>
                    <a:gd name="T7" fmla="*/ 5 h 20"/>
                    <a:gd name="T8" fmla="*/ 44 w 511"/>
                    <a:gd name="T9" fmla="*/ 15 h 20"/>
                    <a:gd name="T10" fmla="*/ 54 w 511"/>
                    <a:gd name="T11" fmla="*/ 15 h 20"/>
                    <a:gd name="T12" fmla="*/ 64 w 511"/>
                    <a:gd name="T13" fmla="*/ 10 h 20"/>
                    <a:gd name="T14" fmla="*/ 79 w 511"/>
                    <a:gd name="T15" fmla="*/ 15 h 20"/>
                    <a:gd name="T16" fmla="*/ 94 w 511"/>
                    <a:gd name="T17" fmla="*/ 10 h 20"/>
                    <a:gd name="T18" fmla="*/ 109 w 511"/>
                    <a:gd name="T19" fmla="*/ 15 h 20"/>
                    <a:gd name="T20" fmla="*/ 124 w 511"/>
                    <a:gd name="T21" fmla="*/ 15 h 20"/>
                    <a:gd name="T22" fmla="*/ 134 w 511"/>
                    <a:gd name="T23" fmla="*/ 15 h 20"/>
                    <a:gd name="T24" fmla="*/ 144 w 511"/>
                    <a:gd name="T25" fmla="*/ 20 h 20"/>
                    <a:gd name="T26" fmla="*/ 159 w 511"/>
                    <a:gd name="T27" fmla="*/ 10 h 20"/>
                    <a:gd name="T28" fmla="*/ 174 w 511"/>
                    <a:gd name="T29" fmla="*/ 10 h 20"/>
                    <a:gd name="T30" fmla="*/ 184 w 511"/>
                    <a:gd name="T31" fmla="*/ 20 h 20"/>
                    <a:gd name="T32" fmla="*/ 198 w 511"/>
                    <a:gd name="T33" fmla="*/ 20 h 20"/>
                    <a:gd name="T34" fmla="*/ 203 w 511"/>
                    <a:gd name="T35" fmla="*/ 15 h 20"/>
                    <a:gd name="T36" fmla="*/ 218 w 511"/>
                    <a:gd name="T37" fmla="*/ 20 h 20"/>
                    <a:gd name="T38" fmla="*/ 233 w 511"/>
                    <a:gd name="T39" fmla="*/ 15 h 20"/>
                    <a:gd name="T40" fmla="*/ 253 w 511"/>
                    <a:gd name="T41" fmla="*/ 15 h 20"/>
                    <a:gd name="T42" fmla="*/ 258 w 511"/>
                    <a:gd name="T43" fmla="*/ 15 h 20"/>
                    <a:gd name="T44" fmla="*/ 273 w 511"/>
                    <a:gd name="T45" fmla="*/ 15 h 20"/>
                    <a:gd name="T46" fmla="*/ 288 w 511"/>
                    <a:gd name="T47" fmla="*/ 15 h 20"/>
                    <a:gd name="T48" fmla="*/ 298 w 511"/>
                    <a:gd name="T49" fmla="*/ 15 h 20"/>
                    <a:gd name="T50" fmla="*/ 313 w 511"/>
                    <a:gd name="T51" fmla="*/ 15 h 20"/>
                    <a:gd name="T52" fmla="*/ 323 w 511"/>
                    <a:gd name="T53" fmla="*/ 15 h 20"/>
                    <a:gd name="T54" fmla="*/ 342 w 511"/>
                    <a:gd name="T55" fmla="*/ 15 h 20"/>
                    <a:gd name="T56" fmla="*/ 352 w 511"/>
                    <a:gd name="T57" fmla="*/ 15 h 20"/>
                    <a:gd name="T58" fmla="*/ 362 w 511"/>
                    <a:gd name="T59" fmla="*/ 15 h 20"/>
                    <a:gd name="T60" fmla="*/ 367 w 511"/>
                    <a:gd name="T61" fmla="*/ 15 h 20"/>
                    <a:gd name="T62" fmla="*/ 382 w 511"/>
                    <a:gd name="T63" fmla="*/ 20 h 20"/>
                    <a:gd name="T64" fmla="*/ 397 w 511"/>
                    <a:gd name="T65" fmla="*/ 15 h 20"/>
                    <a:gd name="T66" fmla="*/ 412 w 511"/>
                    <a:gd name="T67" fmla="*/ 15 h 20"/>
                    <a:gd name="T68" fmla="*/ 422 w 511"/>
                    <a:gd name="T69" fmla="*/ 15 h 20"/>
                    <a:gd name="T70" fmla="*/ 442 w 511"/>
                    <a:gd name="T71" fmla="*/ 15 h 20"/>
                    <a:gd name="T72" fmla="*/ 447 w 511"/>
                    <a:gd name="T73" fmla="*/ 20 h 20"/>
                    <a:gd name="T74" fmla="*/ 457 w 511"/>
                    <a:gd name="T75" fmla="*/ 20 h 20"/>
                    <a:gd name="T76" fmla="*/ 472 w 511"/>
                    <a:gd name="T77" fmla="*/ 15 h 20"/>
                    <a:gd name="T78" fmla="*/ 491 w 511"/>
                    <a:gd name="T79" fmla="*/ 15 h 20"/>
                    <a:gd name="T80" fmla="*/ 501 w 511"/>
                    <a:gd name="T81" fmla="*/ 15 h 20"/>
                    <a:gd name="T82" fmla="*/ 506 w 511"/>
                    <a:gd name="T83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11" h="20">
                      <a:moveTo>
                        <a:pt x="0" y="10"/>
                      </a:moveTo>
                      <a:lnTo>
                        <a:pt x="5" y="5"/>
                      </a:lnTo>
                      <a:lnTo>
                        <a:pt x="5" y="15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5"/>
                      </a:lnTo>
                      <a:lnTo>
                        <a:pt x="20" y="10"/>
                      </a:lnTo>
                      <a:lnTo>
                        <a:pt x="20" y="15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5" y="15"/>
                      </a:lnTo>
                      <a:lnTo>
                        <a:pt x="35" y="5"/>
                      </a:lnTo>
                      <a:lnTo>
                        <a:pt x="40" y="15"/>
                      </a:lnTo>
                      <a:lnTo>
                        <a:pt x="44" y="10"/>
                      </a:lnTo>
                      <a:lnTo>
                        <a:pt x="44" y="15"/>
                      </a:lnTo>
                      <a:lnTo>
                        <a:pt x="49" y="5"/>
                      </a:lnTo>
                      <a:lnTo>
                        <a:pt x="49" y="15"/>
                      </a:lnTo>
                      <a:lnTo>
                        <a:pt x="54" y="15"/>
                      </a:lnTo>
                      <a:lnTo>
                        <a:pt x="59" y="10"/>
                      </a:lnTo>
                      <a:lnTo>
                        <a:pt x="64" y="15"/>
                      </a:lnTo>
                      <a:lnTo>
                        <a:pt x="64" y="10"/>
                      </a:lnTo>
                      <a:lnTo>
                        <a:pt x="69" y="15"/>
                      </a:lnTo>
                      <a:lnTo>
                        <a:pt x="74" y="15"/>
                      </a:lnTo>
                      <a:lnTo>
                        <a:pt x="79" y="15"/>
                      </a:lnTo>
                      <a:lnTo>
                        <a:pt x="84" y="15"/>
                      </a:lnTo>
                      <a:lnTo>
                        <a:pt x="89" y="0"/>
                      </a:lnTo>
                      <a:lnTo>
                        <a:pt x="94" y="10"/>
                      </a:lnTo>
                      <a:lnTo>
                        <a:pt x="99" y="15"/>
                      </a:lnTo>
                      <a:lnTo>
                        <a:pt x="104" y="15"/>
                      </a:lnTo>
                      <a:lnTo>
                        <a:pt x="109" y="15"/>
                      </a:lnTo>
                      <a:lnTo>
                        <a:pt x="114" y="20"/>
                      </a:lnTo>
                      <a:lnTo>
                        <a:pt x="119" y="15"/>
                      </a:lnTo>
                      <a:lnTo>
                        <a:pt x="124" y="15"/>
                      </a:lnTo>
                      <a:lnTo>
                        <a:pt x="134" y="15"/>
                      </a:lnTo>
                      <a:lnTo>
                        <a:pt x="129" y="15"/>
                      </a:lnTo>
                      <a:lnTo>
                        <a:pt x="134" y="15"/>
                      </a:lnTo>
                      <a:lnTo>
                        <a:pt x="139" y="10"/>
                      </a:lnTo>
                      <a:lnTo>
                        <a:pt x="144" y="15"/>
                      </a:lnTo>
                      <a:lnTo>
                        <a:pt x="144" y="20"/>
                      </a:lnTo>
                      <a:lnTo>
                        <a:pt x="149" y="15"/>
                      </a:lnTo>
                      <a:lnTo>
                        <a:pt x="154" y="15"/>
                      </a:lnTo>
                      <a:lnTo>
                        <a:pt x="159" y="10"/>
                      </a:lnTo>
                      <a:lnTo>
                        <a:pt x="164" y="20"/>
                      </a:lnTo>
                      <a:lnTo>
                        <a:pt x="169" y="15"/>
                      </a:lnTo>
                      <a:lnTo>
                        <a:pt x="174" y="10"/>
                      </a:lnTo>
                      <a:lnTo>
                        <a:pt x="174" y="15"/>
                      </a:lnTo>
                      <a:lnTo>
                        <a:pt x="179" y="20"/>
                      </a:lnTo>
                      <a:lnTo>
                        <a:pt x="184" y="20"/>
                      </a:lnTo>
                      <a:lnTo>
                        <a:pt x="189" y="15"/>
                      </a:lnTo>
                      <a:lnTo>
                        <a:pt x="193" y="10"/>
                      </a:lnTo>
                      <a:lnTo>
                        <a:pt x="198" y="20"/>
                      </a:lnTo>
                      <a:lnTo>
                        <a:pt x="198" y="15"/>
                      </a:lnTo>
                      <a:lnTo>
                        <a:pt x="208" y="15"/>
                      </a:lnTo>
                      <a:lnTo>
                        <a:pt x="203" y="15"/>
                      </a:lnTo>
                      <a:lnTo>
                        <a:pt x="208" y="15"/>
                      </a:lnTo>
                      <a:lnTo>
                        <a:pt x="213" y="15"/>
                      </a:lnTo>
                      <a:lnTo>
                        <a:pt x="218" y="20"/>
                      </a:lnTo>
                      <a:lnTo>
                        <a:pt x="223" y="15"/>
                      </a:lnTo>
                      <a:lnTo>
                        <a:pt x="228" y="15"/>
                      </a:lnTo>
                      <a:lnTo>
                        <a:pt x="233" y="15"/>
                      </a:lnTo>
                      <a:lnTo>
                        <a:pt x="238" y="15"/>
                      </a:lnTo>
                      <a:lnTo>
                        <a:pt x="243" y="15"/>
                      </a:lnTo>
                      <a:lnTo>
                        <a:pt x="253" y="15"/>
                      </a:lnTo>
                      <a:lnTo>
                        <a:pt x="248" y="15"/>
                      </a:lnTo>
                      <a:lnTo>
                        <a:pt x="253" y="15"/>
                      </a:lnTo>
                      <a:lnTo>
                        <a:pt x="258" y="15"/>
                      </a:lnTo>
                      <a:lnTo>
                        <a:pt x="263" y="20"/>
                      </a:lnTo>
                      <a:lnTo>
                        <a:pt x="268" y="15"/>
                      </a:lnTo>
                      <a:lnTo>
                        <a:pt x="273" y="15"/>
                      </a:lnTo>
                      <a:lnTo>
                        <a:pt x="278" y="15"/>
                      </a:lnTo>
                      <a:lnTo>
                        <a:pt x="283" y="20"/>
                      </a:lnTo>
                      <a:lnTo>
                        <a:pt x="288" y="15"/>
                      </a:lnTo>
                      <a:lnTo>
                        <a:pt x="293" y="15"/>
                      </a:lnTo>
                      <a:lnTo>
                        <a:pt x="303" y="15"/>
                      </a:lnTo>
                      <a:lnTo>
                        <a:pt x="298" y="15"/>
                      </a:lnTo>
                      <a:lnTo>
                        <a:pt x="303" y="15"/>
                      </a:lnTo>
                      <a:lnTo>
                        <a:pt x="308" y="10"/>
                      </a:lnTo>
                      <a:lnTo>
                        <a:pt x="313" y="15"/>
                      </a:lnTo>
                      <a:lnTo>
                        <a:pt x="313" y="10"/>
                      </a:lnTo>
                      <a:lnTo>
                        <a:pt x="318" y="15"/>
                      </a:lnTo>
                      <a:lnTo>
                        <a:pt x="323" y="15"/>
                      </a:lnTo>
                      <a:lnTo>
                        <a:pt x="328" y="15"/>
                      </a:lnTo>
                      <a:lnTo>
                        <a:pt x="333" y="15"/>
                      </a:lnTo>
                      <a:lnTo>
                        <a:pt x="342" y="15"/>
                      </a:lnTo>
                      <a:lnTo>
                        <a:pt x="337" y="15"/>
                      </a:lnTo>
                      <a:lnTo>
                        <a:pt x="342" y="15"/>
                      </a:lnTo>
                      <a:lnTo>
                        <a:pt x="352" y="15"/>
                      </a:lnTo>
                      <a:lnTo>
                        <a:pt x="347" y="15"/>
                      </a:lnTo>
                      <a:lnTo>
                        <a:pt x="352" y="15"/>
                      </a:lnTo>
                      <a:lnTo>
                        <a:pt x="362" y="15"/>
                      </a:lnTo>
                      <a:lnTo>
                        <a:pt x="357" y="15"/>
                      </a:lnTo>
                      <a:lnTo>
                        <a:pt x="362" y="15"/>
                      </a:lnTo>
                      <a:lnTo>
                        <a:pt x="367" y="15"/>
                      </a:lnTo>
                      <a:lnTo>
                        <a:pt x="372" y="10"/>
                      </a:lnTo>
                      <a:lnTo>
                        <a:pt x="377" y="15"/>
                      </a:lnTo>
                      <a:lnTo>
                        <a:pt x="382" y="20"/>
                      </a:lnTo>
                      <a:lnTo>
                        <a:pt x="387" y="15"/>
                      </a:lnTo>
                      <a:lnTo>
                        <a:pt x="392" y="15"/>
                      </a:lnTo>
                      <a:lnTo>
                        <a:pt x="397" y="15"/>
                      </a:lnTo>
                      <a:lnTo>
                        <a:pt x="402" y="15"/>
                      </a:lnTo>
                      <a:lnTo>
                        <a:pt x="407" y="15"/>
                      </a:lnTo>
                      <a:lnTo>
                        <a:pt x="412" y="15"/>
                      </a:lnTo>
                      <a:lnTo>
                        <a:pt x="417" y="10"/>
                      </a:lnTo>
                      <a:lnTo>
                        <a:pt x="417" y="20"/>
                      </a:lnTo>
                      <a:lnTo>
                        <a:pt x="422" y="15"/>
                      </a:lnTo>
                      <a:lnTo>
                        <a:pt x="427" y="15"/>
                      </a:lnTo>
                      <a:lnTo>
                        <a:pt x="432" y="15"/>
                      </a:lnTo>
                      <a:lnTo>
                        <a:pt x="442" y="15"/>
                      </a:lnTo>
                      <a:lnTo>
                        <a:pt x="437" y="15"/>
                      </a:lnTo>
                      <a:lnTo>
                        <a:pt x="442" y="15"/>
                      </a:lnTo>
                      <a:lnTo>
                        <a:pt x="447" y="20"/>
                      </a:lnTo>
                      <a:lnTo>
                        <a:pt x="457" y="20"/>
                      </a:lnTo>
                      <a:lnTo>
                        <a:pt x="452" y="20"/>
                      </a:lnTo>
                      <a:lnTo>
                        <a:pt x="457" y="20"/>
                      </a:lnTo>
                      <a:lnTo>
                        <a:pt x="462" y="15"/>
                      </a:lnTo>
                      <a:lnTo>
                        <a:pt x="467" y="15"/>
                      </a:lnTo>
                      <a:lnTo>
                        <a:pt x="472" y="15"/>
                      </a:lnTo>
                      <a:lnTo>
                        <a:pt x="477" y="15"/>
                      </a:lnTo>
                      <a:lnTo>
                        <a:pt x="481" y="15"/>
                      </a:lnTo>
                      <a:lnTo>
                        <a:pt x="491" y="15"/>
                      </a:lnTo>
                      <a:lnTo>
                        <a:pt x="486" y="15"/>
                      </a:lnTo>
                      <a:lnTo>
                        <a:pt x="491" y="15"/>
                      </a:lnTo>
                      <a:lnTo>
                        <a:pt x="501" y="15"/>
                      </a:lnTo>
                      <a:lnTo>
                        <a:pt x="496" y="15"/>
                      </a:lnTo>
                      <a:lnTo>
                        <a:pt x="501" y="20"/>
                      </a:lnTo>
                      <a:lnTo>
                        <a:pt x="506" y="20"/>
                      </a:lnTo>
                      <a:lnTo>
                        <a:pt x="511" y="15"/>
                      </a:lnTo>
                      <a:lnTo>
                        <a:pt x="511" y="2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62" name="Freeform 1363"/>
                <p:cNvSpPr>
                  <a:spLocks/>
                </p:cNvSpPr>
                <p:nvPr/>
              </p:nvSpPr>
              <p:spPr bwMode="auto">
                <a:xfrm>
                  <a:off x="2620" y="3188"/>
                  <a:ext cx="45" cy="263"/>
                </a:xfrm>
                <a:custGeom>
                  <a:avLst/>
                  <a:gdLst>
                    <a:gd name="T0" fmla="*/ 0 w 45"/>
                    <a:gd name="T1" fmla="*/ 5 h 263"/>
                    <a:gd name="T2" fmla="*/ 5 w 45"/>
                    <a:gd name="T3" fmla="*/ 0 h 263"/>
                    <a:gd name="T4" fmla="*/ 5 w 45"/>
                    <a:gd name="T5" fmla="*/ 5 h 263"/>
                    <a:gd name="T6" fmla="*/ 10 w 45"/>
                    <a:gd name="T7" fmla="*/ 0 h 263"/>
                    <a:gd name="T8" fmla="*/ 15 w 45"/>
                    <a:gd name="T9" fmla="*/ 0 h 263"/>
                    <a:gd name="T10" fmla="*/ 20 w 45"/>
                    <a:gd name="T11" fmla="*/ 5 h 263"/>
                    <a:gd name="T12" fmla="*/ 25 w 45"/>
                    <a:gd name="T13" fmla="*/ 5 h 263"/>
                    <a:gd name="T14" fmla="*/ 30 w 45"/>
                    <a:gd name="T15" fmla="*/ 0 h 263"/>
                    <a:gd name="T16" fmla="*/ 30 w 45"/>
                    <a:gd name="T17" fmla="*/ 5 h 263"/>
                    <a:gd name="T18" fmla="*/ 35 w 45"/>
                    <a:gd name="T19" fmla="*/ 0 h 263"/>
                    <a:gd name="T20" fmla="*/ 35 w 45"/>
                    <a:gd name="T21" fmla="*/ 5 h 263"/>
                    <a:gd name="T22" fmla="*/ 40 w 45"/>
                    <a:gd name="T23" fmla="*/ 0 h 263"/>
                    <a:gd name="T24" fmla="*/ 45 w 45"/>
                    <a:gd name="T25" fmla="*/ 0 h 263"/>
                    <a:gd name="T26" fmla="*/ 45 w 45"/>
                    <a:gd name="T27" fmla="*/ 263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5" h="263">
                      <a:moveTo>
                        <a:pt x="0" y="5"/>
                      </a:move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5" y="0"/>
                      </a:lnTo>
                      <a:lnTo>
                        <a:pt x="20" y="5"/>
                      </a:lnTo>
                      <a:lnTo>
                        <a:pt x="25" y="5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0"/>
                      </a:lnTo>
                      <a:lnTo>
                        <a:pt x="45" y="0"/>
                      </a:lnTo>
                      <a:lnTo>
                        <a:pt x="45" y="263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63" name="Freeform 1364"/>
                <p:cNvSpPr>
                  <a:spLocks/>
                </p:cNvSpPr>
                <p:nvPr/>
              </p:nvSpPr>
              <p:spPr bwMode="auto">
                <a:xfrm>
                  <a:off x="2670" y="3168"/>
                  <a:ext cx="531" cy="283"/>
                </a:xfrm>
                <a:custGeom>
                  <a:avLst/>
                  <a:gdLst>
                    <a:gd name="T0" fmla="*/ 5 w 531"/>
                    <a:gd name="T1" fmla="*/ 10 h 283"/>
                    <a:gd name="T2" fmla="*/ 15 w 531"/>
                    <a:gd name="T3" fmla="*/ 10 h 283"/>
                    <a:gd name="T4" fmla="*/ 25 w 531"/>
                    <a:gd name="T5" fmla="*/ 20 h 283"/>
                    <a:gd name="T6" fmla="*/ 40 w 531"/>
                    <a:gd name="T7" fmla="*/ 25 h 283"/>
                    <a:gd name="T8" fmla="*/ 55 w 531"/>
                    <a:gd name="T9" fmla="*/ 25 h 283"/>
                    <a:gd name="T10" fmla="*/ 69 w 531"/>
                    <a:gd name="T11" fmla="*/ 25 h 283"/>
                    <a:gd name="T12" fmla="*/ 79 w 531"/>
                    <a:gd name="T13" fmla="*/ 15 h 283"/>
                    <a:gd name="T14" fmla="*/ 84 w 531"/>
                    <a:gd name="T15" fmla="*/ 25 h 283"/>
                    <a:gd name="T16" fmla="*/ 104 w 531"/>
                    <a:gd name="T17" fmla="*/ 20 h 283"/>
                    <a:gd name="T18" fmla="*/ 109 w 531"/>
                    <a:gd name="T19" fmla="*/ 25 h 283"/>
                    <a:gd name="T20" fmla="*/ 124 w 531"/>
                    <a:gd name="T21" fmla="*/ 25 h 283"/>
                    <a:gd name="T22" fmla="*/ 134 w 531"/>
                    <a:gd name="T23" fmla="*/ 25 h 283"/>
                    <a:gd name="T24" fmla="*/ 144 w 531"/>
                    <a:gd name="T25" fmla="*/ 25 h 283"/>
                    <a:gd name="T26" fmla="*/ 159 w 531"/>
                    <a:gd name="T27" fmla="*/ 25 h 283"/>
                    <a:gd name="T28" fmla="*/ 174 w 531"/>
                    <a:gd name="T29" fmla="*/ 25 h 283"/>
                    <a:gd name="T30" fmla="*/ 189 w 531"/>
                    <a:gd name="T31" fmla="*/ 10 h 283"/>
                    <a:gd name="T32" fmla="*/ 194 w 531"/>
                    <a:gd name="T33" fmla="*/ 25 h 283"/>
                    <a:gd name="T34" fmla="*/ 209 w 531"/>
                    <a:gd name="T35" fmla="*/ 20 h 283"/>
                    <a:gd name="T36" fmla="*/ 218 w 531"/>
                    <a:gd name="T37" fmla="*/ 25 h 283"/>
                    <a:gd name="T38" fmla="*/ 233 w 531"/>
                    <a:gd name="T39" fmla="*/ 25 h 283"/>
                    <a:gd name="T40" fmla="*/ 253 w 531"/>
                    <a:gd name="T41" fmla="*/ 25 h 283"/>
                    <a:gd name="T42" fmla="*/ 258 w 531"/>
                    <a:gd name="T43" fmla="*/ 25 h 283"/>
                    <a:gd name="T44" fmla="*/ 273 w 531"/>
                    <a:gd name="T45" fmla="*/ 25 h 283"/>
                    <a:gd name="T46" fmla="*/ 283 w 531"/>
                    <a:gd name="T47" fmla="*/ 25 h 283"/>
                    <a:gd name="T48" fmla="*/ 303 w 531"/>
                    <a:gd name="T49" fmla="*/ 25 h 283"/>
                    <a:gd name="T50" fmla="*/ 308 w 531"/>
                    <a:gd name="T51" fmla="*/ 25 h 283"/>
                    <a:gd name="T52" fmla="*/ 323 w 531"/>
                    <a:gd name="T53" fmla="*/ 20 h 283"/>
                    <a:gd name="T54" fmla="*/ 338 w 531"/>
                    <a:gd name="T55" fmla="*/ 25 h 283"/>
                    <a:gd name="T56" fmla="*/ 353 w 531"/>
                    <a:gd name="T57" fmla="*/ 25 h 283"/>
                    <a:gd name="T58" fmla="*/ 367 w 531"/>
                    <a:gd name="T59" fmla="*/ 25 h 283"/>
                    <a:gd name="T60" fmla="*/ 382 w 531"/>
                    <a:gd name="T61" fmla="*/ 25 h 283"/>
                    <a:gd name="T62" fmla="*/ 392 w 531"/>
                    <a:gd name="T63" fmla="*/ 25 h 283"/>
                    <a:gd name="T64" fmla="*/ 407 w 531"/>
                    <a:gd name="T65" fmla="*/ 25 h 283"/>
                    <a:gd name="T66" fmla="*/ 422 w 531"/>
                    <a:gd name="T67" fmla="*/ 20 h 283"/>
                    <a:gd name="T68" fmla="*/ 432 w 531"/>
                    <a:gd name="T69" fmla="*/ 25 h 283"/>
                    <a:gd name="T70" fmla="*/ 447 w 531"/>
                    <a:gd name="T71" fmla="*/ 25 h 283"/>
                    <a:gd name="T72" fmla="*/ 462 w 531"/>
                    <a:gd name="T73" fmla="*/ 30 h 283"/>
                    <a:gd name="T74" fmla="*/ 477 w 531"/>
                    <a:gd name="T75" fmla="*/ 25 h 283"/>
                    <a:gd name="T76" fmla="*/ 492 w 531"/>
                    <a:gd name="T77" fmla="*/ 25 h 283"/>
                    <a:gd name="T78" fmla="*/ 497 w 531"/>
                    <a:gd name="T79" fmla="*/ 25 h 283"/>
                    <a:gd name="T80" fmla="*/ 511 w 531"/>
                    <a:gd name="T81" fmla="*/ 25 h 283"/>
                    <a:gd name="T82" fmla="*/ 521 w 531"/>
                    <a:gd name="T83" fmla="*/ 25 h 2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31" h="283">
                      <a:moveTo>
                        <a:pt x="0" y="283"/>
                      </a:move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10" y="15"/>
                      </a:lnTo>
                      <a:lnTo>
                        <a:pt x="10" y="0"/>
                      </a:lnTo>
                      <a:lnTo>
                        <a:pt x="15" y="10"/>
                      </a:lnTo>
                      <a:lnTo>
                        <a:pt x="25" y="20"/>
                      </a:lnTo>
                      <a:lnTo>
                        <a:pt x="20" y="20"/>
                      </a:lnTo>
                      <a:lnTo>
                        <a:pt x="25" y="20"/>
                      </a:lnTo>
                      <a:lnTo>
                        <a:pt x="30" y="20"/>
                      </a:lnTo>
                      <a:lnTo>
                        <a:pt x="35" y="25"/>
                      </a:lnTo>
                      <a:lnTo>
                        <a:pt x="40" y="25"/>
                      </a:lnTo>
                      <a:lnTo>
                        <a:pt x="45" y="25"/>
                      </a:lnTo>
                      <a:lnTo>
                        <a:pt x="50" y="25"/>
                      </a:lnTo>
                      <a:lnTo>
                        <a:pt x="55" y="25"/>
                      </a:lnTo>
                      <a:lnTo>
                        <a:pt x="60" y="25"/>
                      </a:lnTo>
                      <a:lnTo>
                        <a:pt x="65" y="20"/>
                      </a:lnTo>
                      <a:lnTo>
                        <a:pt x="69" y="25"/>
                      </a:lnTo>
                      <a:lnTo>
                        <a:pt x="69" y="20"/>
                      </a:lnTo>
                      <a:lnTo>
                        <a:pt x="74" y="25"/>
                      </a:lnTo>
                      <a:lnTo>
                        <a:pt x="79" y="15"/>
                      </a:lnTo>
                      <a:lnTo>
                        <a:pt x="79" y="25"/>
                      </a:lnTo>
                      <a:lnTo>
                        <a:pt x="84" y="20"/>
                      </a:lnTo>
                      <a:lnTo>
                        <a:pt x="84" y="25"/>
                      </a:lnTo>
                      <a:lnTo>
                        <a:pt x="89" y="20"/>
                      </a:lnTo>
                      <a:lnTo>
                        <a:pt x="94" y="20"/>
                      </a:lnTo>
                      <a:lnTo>
                        <a:pt x="104" y="20"/>
                      </a:lnTo>
                      <a:lnTo>
                        <a:pt x="99" y="20"/>
                      </a:lnTo>
                      <a:lnTo>
                        <a:pt x="104" y="20"/>
                      </a:lnTo>
                      <a:lnTo>
                        <a:pt x="109" y="25"/>
                      </a:lnTo>
                      <a:lnTo>
                        <a:pt x="114" y="20"/>
                      </a:lnTo>
                      <a:lnTo>
                        <a:pt x="119" y="25"/>
                      </a:lnTo>
                      <a:lnTo>
                        <a:pt x="124" y="25"/>
                      </a:lnTo>
                      <a:lnTo>
                        <a:pt x="129" y="25"/>
                      </a:lnTo>
                      <a:lnTo>
                        <a:pt x="139" y="25"/>
                      </a:lnTo>
                      <a:lnTo>
                        <a:pt x="134" y="25"/>
                      </a:lnTo>
                      <a:lnTo>
                        <a:pt x="139" y="25"/>
                      </a:lnTo>
                      <a:lnTo>
                        <a:pt x="149" y="25"/>
                      </a:lnTo>
                      <a:lnTo>
                        <a:pt x="144" y="25"/>
                      </a:lnTo>
                      <a:lnTo>
                        <a:pt x="149" y="25"/>
                      </a:lnTo>
                      <a:lnTo>
                        <a:pt x="154" y="25"/>
                      </a:lnTo>
                      <a:lnTo>
                        <a:pt x="159" y="25"/>
                      </a:lnTo>
                      <a:lnTo>
                        <a:pt x="164" y="30"/>
                      </a:lnTo>
                      <a:lnTo>
                        <a:pt x="169" y="25"/>
                      </a:lnTo>
                      <a:lnTo>
                        <a:pt x="174" y="25"/>
                      </a:lnTo>
                      <a:lnTo>
                        <a:pt x="179" y="30"/>
                      </a:lnTo>
                      <a:lnTo>
                        <a:pt x="184" y="30"/>
                      </a:lnTo>
                      <a:lnTo>
                        <a:pt x="189" y="10"/>
                      </a:lnTo>
                      <a:lnTo>
                        <a:pt x="189" y="25"/>
                      </a:lnTo>
                      <a:lnTo>
                        <a:pt x="194" y="20"/>
                      </a:lnTo>
                      <a:lnTo>
                        <a:pt x="194" y="25"/>
                      </a:lnTo>
                      <a:lnTo>
                        <a:pt x="199" y="30"/>
                      </a:lnTo>
                      <a:lnTo>
                        <a:pt x="204" y="25"/>
                      </a:lnTo>
                      <a:lnTo>
                        <a:pt x="209" y="20"/>
                      </a:lnTo>
                      <a:lnTo>
                        <a:pt x="209" y="30"/>
                      </a:lnTo>
                      <a:lnTo>
                        <a:pt x="213" y="25"/>
                      </a:lnTo>
                      <a:lnTo>
                        <a:pt x="218" y="25"/>
                      </a:lnTo>
                      <a:lnTo>
                        <a:pt x="223" y="25"/>
                      </a:lnTo>
                      <a:lnTo>
                        <a:pt x="228" y="25"/>
                      </a:lnTo>
                      <a:lnTo>
                        <a:pt x="233" y="25"/>
                      </a:lnTo>
                      <a:lnTo>
                        <a:pt x="238" y="25"/>
                      </a:lnTo>
                      <a:lnTo>
                        <a:pt x="243" y="25"/>
                      </a:lnTo>
                      <a:lnTo>
                        <a:pt x="253" y="25"/>
                      </a:lnTo>
                      <a:lnTo>
                        <a:pt x="248" y="25"/>
                      </a:lnTo>
                      <a:lnTo>
                        <a:pt x="253" y="25"/>
                      </a:lnTo>
                      <a:lnTo>
                        <a:pt x="258" y="25"/>
                      </a:lnTo>
                      <a:lnTo>
                        <a:pt x="263" y="25"/>
                      </a:lnTo>
                      <a:lnTo>
                        <a:pt x="268" y="30"/>
                      </a:lnTo>
                      <a:lnTo>
                        <a:pt x="273" y="25"/>
                      </a:lnTo>
                      <a:lnTo>
                        <a:pt x="273" y="20"/>
                      </a:lnTo>
                      <a:lnTo>
                        <a:pt x="278" y="25"/>
                      </a:lnTo>
                      <a:lnTo>
                        <a:pt x="283" y="25"/>
                      </a:lnTo>
                      <a:lnTo>
                        <a:pt x="288" y="20"/>
                      </a:lnTo>
                      <a:lnTo>
                        <a:pt x="293" y="25"/>
                      </a:lnTo>
                      <a:lnTo>
                        <a:pt x="303" y="25"/>
                      </a:lnTo>
                      <a:lnTo>
                        <a:pt x="298" y="25"/>
                      </a:lnTo>
                      <a:lnTo>
                        <a:pt x="303" y="25"/>
                      </a:lnTo>
                      <a:lnTo>
                        <a:pt x="308" y="25"/>
                      </a:lnTo>
                      <a:lnTo>
                        <a:pt x="313" y="30"/>
                      </a:lnTo>
                      <a:lnTo>
                        <a:pt x="318" y="25"/>
                      </a:lnTo>
                      <a:lnTo>
                        <a:pt x="323" y="20"/>
                      </a:lnTo>
                      <a:lnTo>
                        <a:pt x="328" y="25"/>
                      </a:lnTo>
                      <a:lnTo>
                        <a:pt x="333" y="30"/>
                      </a:lnTo>
                      <a:lnTo>
                        <a:pt x="338" y="25"/>
                      </a:lnTo>
                      <a:lnTo>
                        <a:pt x="343" y="25"/>
                      </a:lnTo>
                      <a:lnTo>
                        <a:pt x="348" y="25"/>
                      </a:lnTo>
                      <a:lnTo>
                        <a:pt x="353" y="25"/>
                      </a:lnTo>
                      <a:lnTo>
                        <a:pt x="362" y="25"/>
                      </a:lnTo>
                      <a:lnTo>
                        <a:pt x="362" y="30"/>
                      </a:lnTo>
                      <a:lnTo>
                        <a:pt x="367" y="25"/>
                      </a:lnTo>
                      <a:lnTo>
                        <a:pt x="377" y="30"/>
                      </a:lnTo>
                      <a:lnTo>
                        <a:pt x="377" y="20"/>
                      </a:lnTo>
                      <a:lnTo>
                        <a:pt x="382" y="25"/>
                      </a:lnTo>
                      <a:lnTo>
                        <a:pt x="387" y="25"/>
                      </a:lnTo>
                      <a:lnTo>
                        <a:pt x="397" y="25"/>
                      </a:lnTo>
                      <a:lnTo>
                        <a:pt x="392" y="25"/>
                      </a:lnTo>
                      <a:lnTo>
                        <a:pt x="397" y="25"/>
                      </a:lnTo>
                      <a:lnTo>
                        <a:pt x="402" y="25"/>
                      </a:lnTo>
                      <a:lnTo>
                        <a:pt x="407" y="25"/>
                      </a:lnTo>
                      <a:lnTo>
                        <a:pt x="412" y="25"/>
                      </a:lnTo>
                      <a:lnTo>
                        <a:pt x="417" y="25"/>
                      </a:lnTo>
                      <a:lnTo>
                        <a:pt x="422" y="20"/>
                      </a:lnTo>
                      <a:lnTo>
                        <a:pt x="422" y="30"/>
                      </a:lnTo>
                      <a:lnTo>
                        <a:pt x="427" y="25"/>
                      </a:lnTo>
                      <a:lnTo>
                        <a:pt x="432" y="25"/>
                      </a:lnTo>
                      <a:lnTo>
                        <a:pt x="437" y="25"/>
                      </a:lnTo>
                      <a:lnTo>
                        <a:pt x="442" y="30"/>
                      </a:lnTo>
                      <a:lnTo>
                        <a:pt x="447" y="25"/>
                      </a:lnTo>
                      <a:lnTo>
                        <a:pt x="452" y="25"/>
                      </a:lnTo>
                      <a:lnTo>
                        <a:pt x="457" y="25"/>
                      </a:lnTo>
                      <a:lnTo>
                        <a:pt x="462" y="30"/>
                      </a:lnTo>
                      <a:lnTo>
                        <a:pt x="467" y="25"/>
                      </a:lnTo>
                      <a:lnTo>
                        <a:pt x="472" y="30"/>
                      </a:lnTo>
                      <a:lnTo>
                        <a:pt x="477" y="25"/>
                      </a:lnTo>
                      <a:lnTo>
                        <a:pt x="482" y="30"/>
                      </a:lnTo>
                      <a:lnTo>
                        <a:pt x="482" y="25"/>
                      </a:lnTo>
                      <a:lnTo>
                        <a:pt x="492" y="25"/>
                      </a:lnTo>
                      <a:lnTo>
                        <a:pt x="487" y="25"/>
                      </a:lnTo>
                      <a:lnTo>
                        <a:pt x="492" y="25"/>
                      </a:lnTo>
                      <a:lnTo>
                        <a:pt x="497" y="25"/>
                      </a:lnTo>
                      <a:lnTo>
                        <a:pt x="501" y="20"/>
                      </a:lnTo>
                      <a:lnTo>
                        <a:pt x="506" y="30"/>
                      </a:lnTo>
                      <a:lnTo>
                        <a:pt x="511" y="25"/>
                      </a:lnTo>
                      <a:lnTo>
                        <a:pt x="511" y="20"/>
                      </a:lnTo>
                      <a:lnTo>
                        <a:pt x="516" y="25"/>
                      </a:lnTo>
                      <a:lnTo>
                        <a:pt x="521" y="25"/>
                      </a:lnTo>
                      <a:lnTo>
                        <a:pt x="526" y="25"/>
                      </a:lnTo>
                      <a:lnTo>
                        <a:pt x="531" y="2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64" name="Freeform 1365"/>
                <p:cNvSpPr>
                  <a:spLocks/>
                </p:cNvSpPr>
                <p:nvPr/>
              </p:nvSpPr>
              <p:spPr bwMode="auto">
                <a:xfrm>
                  <a:off x="3201" y="3163"/>
                  <a:ext cx="517" cy="30"/>
                </a:xfrm>
                <a:custGeom>
                  <a:avLst/>
                  <a:gdLst>
                    <a:gd name="T0" fmla="*/ 10 w 517"/>
                    <a:gd name="T1" fmla="*/ 30 h 30"/>
                    <a:gd name="T2" fmla="*/ 25 w 517"/>
                    <a:gd name="T3" fmla="*/ 25 h 30"/>
                    <a:gd name="T4" fmla="*/ 40 w 517"/>
                    <a:gd name="T5" fmla="*/ 20 h 30"/>
                    <a:gd name="T6" fmla="*/ 55 w 517"/>
                    <a:gd name="T7" fmla="*/ 25 h 30"/>
                    <a:gd name="T8" fmla="*/ 60 w 517"/>
                    <a:gd name="T9" fmla="*/ 10 h 30"/>
                    <a:gd name="T10" fmla="*/ 65 w 517"/>
                    <a:gd name="T11" fmla="*/ 10 h 30"/>
                    <a:gd name="T12" fmla="*/ 80 w 517"/>
                    <a:gd name="T13" fmla="*/ 20 h 30"/>
                    <a:gd name="T14" fmla="*/ 90 w 517"/>
                    <a:gd name="T15" fmla="*/ 30 h 30"/>
                    <a:gd name="T16" fmla="*/ 95 w 517"/>
                    <a:gd name="T17" fmla="*/ 25 h 30"/>
                    <a:gd name="T18" fmla="*/ 110 w 517"/>
                    <a:gd name="T19" fmla="*/ 20 h 30"/>
                    <a:gd name="T20" fmla="*/ 119 w 517"/>
                    <a:gd name="T21" fmla="*/ 30 h 30"/>
                    <a:gd name="T22" fmla="*/ 139 w 517"/>
                    <a:gd name="T23" fmla="*/ 25 h 30"/>
                    <a:gd name="T24" fmla="*/ 144 w 517"/>
                    <a:gd name="T25" fmla="*/ 15 h 30"/>
                    <a:gd name="T26" fmla="*/ 154 w 517"/>
                    <a:gd name="T27" fmla="*/ 15 h 30"/>
                    <a:gd name="T28" fmla="*/ 164 w 517"/>
                    <a:gd name="T29" fmla="*/ 20 h 30"/>
                    <a:gd name="T30" fmla="*/ 174 w 517"/>
                    <a:gd name="T31" fmla="*/ 25 h 30"/>
                    <a:gd name="T32" fmla="*/ 189 w 517"/>
                    <a:gd name="T33" fmla="*/ 25 h 30"/>
                    <a:gd name="T34" fmla="*/ 199 w 517"/>
                    <a:gd name="T35" fmla="*/ 25 h 30"/>
                    <a:gd name="T36" fmla="*/ 204 w 517"/>
                    <a:gd name="T37" fmla="*/ 20 h 30"/>
                    <a:gd name="T38" fmla="*/ 219 w 517"/>
                    <a:gd name="T39" fmla="*/ 25 h 30"/>
                    <a:gd name="T40" fmla="*/ 234 w 517"/>
                    <a:gd name="T41" fmla="*/ 30 h 30"/>
                    <a:gd name="T42" fmla="*/ 244 w 517"/>
                    <a:gd name="T43" fmla="*/ 25 h 30"/>
                    <a:gd name="T44" fmla="*/ 259 w 517"/>
                    <a:gd name="T45" fmla="*/ 25 h 30"/>
                    <a:gd name="T46" fmla="*/ 273 w 517"/>
                    <a:gd name="T47" fmla="*/ 20 h 30"/>
                    <a:gd name="T48" fmla="*/ 283 w 517"/>
                    <a:gd name="T49" fmla="*/ 25 h 30"/>
                    <a:gd name="T50" fmla="*/ 298 w 517"/>
                    <a:gd name="T51" fmla="*/ 25 h 30"/>
                    <a:gd name="T52" fmla="*/ 313 w 517"/>
                    <a:gd name="T53" fmla="*/ 25 h 30"/>
                    <a:gd name="T54" fmla="*/ 328 w 517"/>
                    <a:gd name="T55" fmla="*/ 25 h 30"/>
                    <a:gd name="T56" fmla="*/ 343 w 517"/>
                    <a:gd name="T57" fmla="*/ 25 h 30"/>
                    <a:gd name="T58" fmla="*/ 363 w 517"/>
                    <a:gd name="T59" fmla="*/ 25 h 30"/>
                    <a:gd name="T60" fmla="*/ 368 w 517"/>
                    <a:gd name="T61" fmla="*/ 30 h 30"/>
                    <a:gd name="T62" fmla="*/ 383 w 517"/>
                    <a:gd name="T63" fmla="*/ 25 h 30"/>
                    <a:gd name="T64" fmla="*/ 398 w 517"/>
                    <a:gd name="T65" fmla="*/ 30 h 30"/>
                    <a:gd name="T66" fmla="*/ 403 w 517"/>
                    <a:gd name="T67" fmla="*/ 20 h 30"/>
                    <a:gd name="T68" fmla="*/ 417 w 517"/>
                    <a:gd name="T69" fmla="*/ 20 h 30"/>
                    <a:gd name="T70" fmla="*/ 427 w 517"/>
                    <a:gd name="T71" fmla="*/ 25 h 30"/>
                    <a:gd name="T72" fmla="*/ 442 w 517"/>
                    <a:gd name="T73" fmla="*/ 25 h 30"/>
                    <a:gd name="T74" fmla="*/ 457 w 517"/>
                    <a:gd name="T75" fmla="*/ 25 h 30"/>
                    <a:gd name="T76" fmla="*/ 467 w 517"/>
                    <a:gd name="T77" fmla="*/ 25 h 30"/>
                    <a:gd name="T78" fmla="*/ 482 w 517"/>
                    <a:gd name="T79" fmla="*/ 25 h 30"/>
                    <a:gd name="T80" fmla="*/ 497 w 517"/>
                    <a:gd name="T81" fmla="*/ 25 h 30"/>
                    <a:gd name="T82" fmla="*/ 507 w 517"/>
                    <a:gd name="T8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17" h="30">
                      <a:moveTo>
                        <a:pt x="0" y="30"/>
                      </a:moveTo>
                      <a:lnTo>
                        <a:pt x="5" y="30"/>
                      </a:lnTo>
                      <a:lnTo>
                        <a:pt x="10" y="30"/>
                      </a:lnTo>
                      <a:lnTo>
                        <a:pt x="15" y="30"/>
                      </a:lnTo>
                      <a:lnTo>
                        <a:pt x="20" y="25"/>
                      </a:lnTo>
                      <a:lnTo>
                        <a:pt x="25" y="25"/>
                      </a:lnTo>
                      <a:lnTo>
                        <a:pt x="30" y="25"/>
                      </a:lnTo>
                      <a:lnTo>
                        <a:pt x="35" y="20"/>
                      </a:lnTo>
                      <a:lnTo>
                        <a:pt x="40" y="20"/>
                      </a:lnTo>
                      <a:lnTo>
                        <a:pt x="45" y="25"/>
                      </a:lnTo>
                      <a:lnTo>
                        <a:pt x="45" y="0"/>
                      </a:lnTo>
                      <a:lnTo>
                        <a:pt x="55" y="25"/>
                      </a:lnTo>
                      <a:lnTo>
                        <a:pt x="50" y="25"/>
                      </a:lnTo>
                      <a:lnTo>
                        <a:pt x="55" y="25"/>
                      </a:lnTo>
                      <a:lnTo>
                        <a:pt x="60" y="10"/>
                      </a:lnTo>
                      <a:lnTo>
                        <a:pt x="60" y="20"/>
                      </a:lnTo>
                      <a:lnTo>
                        <a:pt x="70" y="10"/>
                      </a:lnTo>
                      <a:lnTo>
                        <a:pt x="65" y="10"/>
                      </a:lnTo>
                      <a:lnTo>
                        <a:pt x="70" y="10"/>
                      </a:lnTo>
                      <a:lnTo>
                        <a:pt x="75" y="25"/>
                      </a:lnTo>
                      <a:lnTo>
                        <a:pt x="80" y="20"/>
                      </a:lnTo>
                      <a:lnTo>
                        <a:pt x="80" y="30"/>
                      </a:lnTo>
                      <a:lnTo>
                        <a:pt x="85" y="20"/>
                      </a:lnTo>
                      <a:lnTo>
                        <a:pt x="90" y="30"/>
                      </a:lnTo>
                      <a:lnTo>
                        <a:pt x="90" y="25"/>
                      </a:lnTo>
                      <a:lnTo>
                        <a:pt x="100" y="25"/>
                      </a:lnTo>
                      <a:lnTo>
                        <a:pt x="95" y="25"/>
                      </a:lnTo>
                      <a:lnTo>
                        <a:pt x="100" y="25"/>
                      </a:lnTo>
                      <a:lnTo>
                        <a:pt x="105" y="25"/>
                      </a:lnTo>
                      <a:lnTo>
                        <a:pt x="110" y="20"/>
                      </a:lnTo>
                      <a:lnTo>
                        <a:pt x="110" y="30"/>
                      </a:lnTo>
                      <a:lnTo>
                        <a:pt x="115" y="25"/>
                      </a:lnTo>
                      <a:lnTo>
                        <a:pt x="119" y="30"/>
                      </a:lnTo>
                      <a:lnTo>
                        <a:pt x="124" y="25"/>
                      </a:lnTo>
                      <a:lnTo>
                        <a:pt x="129" y="25"/>
                      </a:lnTo>
                      <a:lnTo>
                        <a:pt x="139" y="25"/>
                      </a:lnTo>
                      <a:lnTo>
                        <a:pt x="134" y="25"/>
                      </a:lnTo>
                      <a:lnTo>
                        <a:pt x="139" y="25"/>
                      </a:lnTo>
                      <a:lnTo>
                        <a:pt x="144" y="15"/>
                      </a:lnTo>
                      <a:lnTo>
                        <a:pt x="144" y="25"/>
                      </a:lnTo>
                      <a:lnTo>
                        <a:pt x="149" y="20"/>
                      </a:lnTo>
                      <a:lnTo>
                        <a:pt x="154" y="15"/>
                      </a:lnTo>
                      <a:lnTo>
                        <a:pt x="154" y="25"/>
                      </a:lnTo>
                      <a:lnTo>
                        <a:pt x="159" y="20"/>
                      </a:lnTo>
                      <a:lnTo>
                        <a:pt x="164" y="20"/>
                      </a:lnTo>
                      <a:lnTo>
                        <a:pt x="169" y="15"/>
                      </a:lnTo>
                      <a:lnTo>
                        <a:pt x="179" y="25"/>
                      </a:lnTo>
                      <a:lnTo>
                        <a:pt x="174" y="25"/>
                      </a:lnTo>
                      <a:lnTo>
                        <a:pt x="179" y="25"/>
                      </a:lnTo>
                      <a:lnTo>
                        <a:pt x="184" y="25"/>
                      </a:lnTo>
                      <a:lnTo>
                        <a:pt x="189" y="25"/>
                      </a:lnTo>
                      <a:lnTo>
                        <a:pt x="189" y="15"/>
                      </a:lnTo>
                      <a:lnTo>
                        <a:pt x="194" y="25"/>
                      </a:lnTo>
                      <a:lnTo>
                        <a:pt x="199" y="25"/>
                      </a:lnTo>
                      <a:lnTo>
                        <a:pt x="199" y="15"/>
                      </a:lnTo>
                      <a:lnTo>
                        <a:pt x="204" y="25"/>
                      </a:lnTo>
                      <a:lnTo>
                        <a:pt x="204" y="20"/>
                      </a:lnTo>
                      <a:lnTo>
                        <a:pt x="209" y="25"/>
                      </a:lnTo>
                      <a:lnTo>
                        <a:pt x="214" y="25"/>
                      </a:lnTo>
                      <a:lnTo>
                        <a:pt x="219" y="25"/>
                      </a:lnTo>
                      <a:lnTo>
                        <a:pt x="224" y="25"/>
                      </a:lnTo>
                      <a:lnTo>
                        <a:pt x="229" y="25"/>
                      </a:lnTo>
                      <a:lnTo>
                        <a:pt x="234" y="30"/>
                      </a:lnTo>
                      <a:lnTo>
                        <a:pt x="234" y="25"/>
                      </a:lnTo>
                      <a:lnTo>
                        <a:pt x="239" y="30"/>
                      </a:lnTo>
                      <a:lnTo>
                        <a:pt x="244" y="25"/>
                      </a:lnTo>
                      <a:lnTo>
                        <a:pt x="249" y="25"/>
                      </a:lnTo>
                      <a:lnTo>
                        <a:pt x="254" y="25"/>
                      </a:lnTo>
                      <a:lnTo>
                        <a:pt x="259" y="25"/>
                      </a:lnTo>
                      <a:lnTo>
                        <a:pt x="263" y="20"/>
                      </a:lnTo>
                      <a:lnTo>
                        <a:pt x="268" y="25"/>
                      </a:lnTo>
                      <a:lnTo>
                        <a:pt x="273" y="20"/>
                      </a:lnTo>
                      <a:lnTo>
                        <a:pt x="283" y="25"/>
                      </a:lnTo>
                      <a:lnTo>
                        <a:pt x="278" y="25"/>
                      </a:lnTo>
                      <a:lnTo>
                        <a:pt x="283" y="25"/>
                      </a:lnTo>
                      <a:lnTo>
                        <a:pt x="288" y="25"/>
                      </a:lnTo>
                      <a:lnTo>
                        <a:pt x="293" y="25"/>
                      </a:lnTo>
                      <a:lnTo>
                        <a:pt x="298" y="25"/>
                      </a:lnTo>
                      <a:lnTo>
                        <a:pt x="303" y="25"/>
                      </a:lnTo>
                      <a:lnTo>
                        <a:pt x="308" y="25"/>
                      </a:lnTo>
                      <a:lnTo>
                        <a:pt x="313" y="25"/>
                      </a:lnTo>
                      <a:lnTo>
                        <a:pt x="318" y="25"/>
                      </a:lnTo>
                      <a:lnTo>
                        <a:pt x="323" y="25"/>
                      </a:lnTo>
                      <a:lnTo>
                        <a:pt x="328" y="25"/>
                      </a:lnTo>
                      <a:lnTo>
                        <a:pt x="333" y="25"/>
                      </a:lnTo>
                      <a:lnTo>
                        <a:pt x="338" y="25"/>
                      </a:lnTo>
                      <a:lnTo>
                        <a:pt x="343" y="25"/>
                      </a:lnTo>
                      <a:lnTo>
                        <a:pt x="348" y="25"/>
                      </a:lnTo>
                      <a:lnTo>
                        <a:pt x="353" y="25"/>
                      </a:lnTo>
                      <a:lnTo>
                        <a:pt x="363" y="25"/>
                      </a:lnTo>
                      <a:lnTo>
                        <a:pt x="358" y="25"/>
                      </a:lnTo>
                      <a:lnTo>
                        <a:pt x="363" y="25"/>
                      </a:lnTo>
                      <a:lnTo>
                        <a:pt x="368" y="30"/>
                      </a:lnTo>
                      <a:lnTo>
                        <a:pt x="373" y="25"/>
                      </a:lnTo>
                      <a:lnTo>
                        <a:pt x="378" y="25"/>
                      </a:lnTo>
                      <a:lnTo>
                        <a:pt x="383" y="25"/>
                      </a:lnTo>
                      <a:lnTo>
                        <a:pt x="388" y="25"/>
                      </a:lnTo>
                      <a:lnTo>
                        <a:pt x="393" y="25"/>
                      </a:lnTo>
                      <a:lnTo>
                        <a:pt x="398" y="30"/>
                      </a:lnTo>
                      <a:lnTo>
                        <a:pt x="398" y="20"/>
                      </a:lnTo>
                      <a:lnTo>
                        <a:pt x="403" y="25"/>
                      </a:lnTo>
                      <a:lnTo>
                        <a:pt x="403" y="20"/>
                      </a:lnTo>
                      <a:lnTo>
                        <a:pt x="407" y="25"/>
                      </a:lnTo>
                      <a:lnTo>
                        <a:pt x="412" y="25"/>
                      </a:lnTo>
                      <a:lnTo>
                        <a:pt x="417" y="20"/>
                      </a:lnTo>
                      <a:lnTo>
                        <a:pt x="422" y="25"/>
                      </a:lnTo>
                      <a:lnTo>
                        <a:pt x="422" y="30"/>
                      </a:lnTo>
                      <a:lnTo>
                        <a:pt x="427" y="25"/>
                      </a:lnTo>
                      <a:lnTo>
                        <a:pt x="432" y="25"/>
                      </a:lnTo>
                      <a:lnTo>
                        <a:pt x="437" y="25"/>
                      </a:lnTo>
                      <a:lnTo>
                        <a:pt x="442" y="25"/>
                      </a:lnTo>
                      <a:lnTo>
                        <a:pt x="447" y="30"/>
                      </a:lnTo>
                      <a:lnTo>
                        <a:pt x="452" y="25"/>
                      </a:lnTo>
                      <a:lnTo>
                        <a:pt x="457" y="25"/>
                      </a:lnTo>
                      <a:lnTo>
                        <a:pt x="467" y="25"/>
                      </a:lnTo>
                      <a:lnTo>
                        <a:pt x="462" y="25"/>
                      </a:lnTo>
                      <a:lnTo>
                        <a:pt x="467" y="25"/>
                      </a:lnTo>
                      <a:lnTo>
                        <a:pt x="472" y="25"/>
                      </a:lnTo>
                      <a:lnTo>
                        <a:pt x="477" y="25"/>
                      </a:lnTo>
                      <a:lnTo>
                        <a:pt x="482" y="25"/>
                      </a:lnTo>
                      <a:lnTo>
                        <a:pt x="487" y="25"/>
                      </a:lnTo>
                      <a:lnTo>
                        <a:pt x="492" y="25"/>
                      </a:lnTo>
                      <a:lnTo>
                        <a:pt x="497" y="25"/>
                      </a:lnTo>
                      <a:lnTo>
                        <a:pt x="502" y="25"/>
                      </a:lnTo>
                      <a:lnTo>
                        <a:pt x="507" y="25"/>
                      </a:lnTo>
                      <a:lnTo>
                        <a:pt x="507" y="15"/>
                      </a:lnTo>
                      <a:lnTo>
                        <a:pt x="512" y="25"/>
                      </a:lnTo>
                      <a:lnTo>
                        <a:pt x="517" y="2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65" name="Freeform 1366"/>
                <p:cNvSpPr>
                  <a:spLocks/>
                </p:cNvSpPr>
                <p:nvPr/>
              </p:nvSpPr>
              <p:spPr bwMode="auto">
                <a:xfrm>
                  <a:off x="3718" y="3163"/>
                  <a:ext cx="506" cy="30"/>
                </a:xfrm>
                <a:custGeom>
                  <a:avLst/>
                  <a:gdLst>
                    <a:gd name="T0" fmla="*/ 5 w 506"/>
                    <a:gd name="T1" fmla="*/ 25 h 30"/>
                    <a:gd name="T2" fmla="*/ 15 w 506"/>
                    <a:gd name="T3" fmla="*/ 30 h 30"/>
                    <a:gd name="T4" fmla="*/ 30 w 506"/>
                    <a:gd name="T5" fmla="*/ 25 h 30"/>
                    <a:gd name="T6" fmla="*/ 44 w 506"/>
                    <a:gd name="T7" fmla="*/ 25 h 30"/>
                    <a:gd name="T8" fmla="*/ 54 w 506"/>
                    <a:gd name="T9" fmla="*/ 25 h 30"/>
                    <a:gd name="T10" fmla="*/ 69 w 506"/>
                    <a:gd name="T11" fmla="*/ 25 h 30"/>
                    <a:gd name="T12" fmla="*/ 84 w 506"/>
                    <a:gd name="T13" fmla="*/ 25 h 30"/>
                    <a:gd name="T14" fmla="*/ 99 w 506"/>
                    <a:gd name="T15" fmla="*/ 25 h 30"/>
                    <a:gd name="T16" fmla="*/ 114 w 506"/>
                    <a:gd name="T17" fmla="*/ 25 h 30"/>
                    <a:gd name="T18" fmla="*/ 129 w 506"/>
                    <a:gd name="T19" fmla="*/ 25 h 30"/>
                    <a:gd name="T20" fmla="*/ 139 w 506"/>
                    <a:gd name="T21" fmla="*/ 25 h 30"/>
                    <a:gd name="T22" fmla="*/ 154 w 506"/>
                    <a:gd name="T23" fmla="*/ 20 h 30"/>
                    <a:gd name="T24" fmla="*/ 164 w 506"/>
                    <a:gd name="T25" fmla="*/ 25 h 30"/>
                    <a:gd name="T26" fmla="*/ 183 w 506"/>
                    <a:gd name="T27" fmla="*/ 25 h 30"/>
                    <a:gd name="T28" fmla="*/ 188 w 506"/>
                    <a:gd name="T29" fmla="*/ 25 h 30"/>
                    <a:gd name="T30" fmla="*/ 203 w 506"/>
                    <a:gd name="T31" fmla="*/ 20 h 30"/>
                    <a:gd name="T32" fmla="*/ 218 w 506"/>
                    <a:gd name="T33" fmla="*/ 20 h 30"/>
                    <a:gd name="T34" fmla="*/ 233 w 506"/>
                    <a:gd name="T35" fmla="*/ 15 h 30"/>
                    <a:gd name="T36" fmla="*/ 243 w 506"/>
                    <a:gd name="T37" fmla="*/ 25 h 30"/>
                    <a:gd name="T38" fmla="*/ 253 w 506"/>
                    <a:gd name="T39" fmla="*/ 20 h 30"/>
                    <a:gd name="T40" fmla="*/ 263 w 506"/>
                    <a:gd name="T41" fmla="*/ 15 h 30"/>
                    <a:gd name="T42" fmla="*/ 278 w 506"/>
                    <a:gd name="T43" fmla="*/ 25 h 30"/>
                    <a:gd name="T44" fmla="*/ 293 w 506"/>
                    <a:gd name="T45" fmla="*/ 20 h 30"/>
                    <a:gd name="T46" fmla="*/ 308 w 506"/>
                    <a:gd name="T47" fmla="*/ 20 h 30"/>
                    <a:gd name="T48" fmla="*/ 318 w 506"/>
                    <a:gd name="T49" fmla="*/ 20 h 30"/>
                    <a:gd name="T50" fmla="*/ 332 w 506"/>
                    <a:gd name="T51" fmla="*/ 20 h 30"/>
                    <a:gd name="T52" fmla="*/ 337 w 506"/>
                    <a:gd name="T53" fmla="*/ 25 h 30"/>
                    <a:gd name="T54" fmla="*/ 347 w 506"/>
                    <a:gd name="T55" fmla="*/ 25 h 30"/>
                    <a:gd name="T56" fmla="*/ 357 w 506"/>
                    <a:gd name="T57" fmla="*/ 15 h 30"/>
                    <a:gd name="T58" fmla="*/ 367 w 506"/>
                    <a:gd name="T59" fmla="*/ 25 h 30"/>
                    <a:gd name="T60" fmla="*/ 382 w 506"/>
                    <a:gd name="T61" fmla="*/ 25 h 30"/>
                    <a:gd name="T62" fmla="*/ 392 w 506"/>
                    <a:gd name="T63" fmla="*/ 25 h 30"/>
                    <a:gd name="T64" fmla="*/ 402 w 506"/>
                    <a:gd name="T65" fmla="*/ 20 h 30"/>
                    <a:gd name="T66" fmla="*/ 412 w 506"/>
                    <a:gd name="T67" fmla="*/ 25 h 30"/>
                    <a:gd name="T68" fmla="*/ 422 w 506"/>
                    <a:gd name="T69" fmla="*/ 15 h 30"/>
                    <a:gd name="T70" fmla="*/ 432 w 506"/>
                    <a:gd name="T71" fmla="*/ 25 h 30"/>
                    <a:gd name="T72" fmla="*/ 447 w 506"/>
                    <a:gd name="T73" fmla="*/ 25 h 30"/>
                    <a:gd name="T74" fmla="*/ 462 w 506"/>
                    <a:gd name="T75" fmla="*/ 20 h 30"/>
                    <a:gd name="T76" fmla="*/ 467 w 506"/>
                    <a:gd name="T77" fmla="*/ 20 h 30"/>
                    <a:gd name="T78" fmla="*/ 476 w 506"/>
                    <a:gd name="T79" fmla="*/ 20 h 30"/>
                    <a:gd name="T80" fmla="*/ 496 w 506"/>
                    <a:gd name="T81" fmla="*/ 20 h 30"/>
                    <a:gd name="T82" fmla="*/ 501 w 506"/>
                    <a:gd name="T83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06" h="30">
                      <a:moveTo>
                        <a:pt x="0" y="25"/>
                      </a:moveTo>
                      <a:lnTo>
                        <a:pt x="5" y="30"/>
                      </a:lnTo>
                      <a:lnTo>
                        <a:pt x="5" y="25"/>
                      </a:lnTo>
                      <a:lnTo>
                        <a:pt x="10" y="30"/>
                      </a:lnTo>
                      <a:lnTo>
                        <a:pt x="10" y="25"/>
                      </a:lnTo>
                      <a:lnTo>
                        <a:pt x="15" y="30"/>
                      </a:lnTo>
                      <a:lnTo>
                        <a:pt x="20" y="25"/>
                      </a:lnTo>
                      <a:lnTo>
                        <a:pt x="25" y="20"/>
                      </a:lnTo>
                      <a:lnTo>
                        <a:pt x="30" y="25"/>
                      </a:lnTo>
                      <a:lnTo>
                        <a:pt x="34" y="20"/>
                      </a:lnTo>
                      <a:lnTo>
                        <a:pt x="39" y="20"/>
                      </a:lnTo>
                      <a:lnTo>
                        <a:pt x="44" y="25"/>
                      </a:lnTo>
                      <a:lnTo>
                        <a:pt x="49" y="25"/>
                      </a:lnTo>
                      <a:lnTo>
                        <a:pt x="59" y="25"/>
                      </a:lnTo>
                      <a:lnTo>
                        <a:pt x="54" y="25"/>
                      </a:lnTo>
                      <a:lnTo>
                        <a:pt x="59" y="25"/>
                      </a:lnTo>
                      <a:lnTo>
                        <a:pt x="64" y="25"/>
                      </a:lnTo>
                      <a:lnTo>
                        <a:pt x="69" y="25"/>
                      </a:lnTo>
                      <a:lnTo>
                        <a:pt x="74" y="25"/>
                      </a:lnTo>
                      <a:lnTo>
                        <a:pt x="79" y="25"/>
                      </a:lnTo>
                      <a:lnTo>
                        <a:pt x="84" y="25"/>
                      </a:lnTo>
                      <a:lnTo>
                        <a:pt x="89" y="25"/>
                      </a:lnTo>
                      <a:lnTo>
                        <a:pt x="94" y="25"/>
                      </a:lnTo>
                      <a:lnTo>
                        <a:pt x="99" y="25"/>
                      </a:lnTo>
                      <a:lnTo>
                        <a:pt x="104" y="25"/>
                      </a:lnTo>
                      <a:lnTo>
                        <a:pt x="109" y="25"/>
                      </a:lnTo>
                      <a:lnTo>
                        <a:pt x="114" y="25"/>
                      </a:lnTo>
                      <a:lnTo>
                        <a:pt x="119" y="20"/>
                      </a:lnTo>
                      <a:lnTo>
                        <a:pt x="124" y="25"/>
                      </a:lnTo>
                      <a:lnTo>
                        <a:pt x="129" y="25"/>
                      </a:lnTo>
                      <a:lnTo>
                        <a:pt x="139" y="25"/>
                      </a:lnTo>
                      <a:lnTo>
                        <a:pt x="134" y="25"/>
                      </a:lnTo>
                      <a:lnTo>
                        <a:pt x="139" y="25"/>
                      </a:lnTo>
                      <a:lnTo>
                        <a:pt x="144" y="20"/>
                      </a:lnTo>
                      <a:lnTo>
                        <a:pt x="149" y="25"/>
                      </a:lnTo>
                      <a:lnTo>
                        <a:pt x="154" y="20"/>
                      </a:lnTo>
                      <a:lnTo>
                        <a:pt x="159" y="25"/>
                      </a:lnTo>
                      <a:lnTo>
                        <a:pt x="169" y="25"/>
                      </a:lnTo>
                      <a:lnTo>
                        <a:pt x="164" y="25"/>
                      </a:lnTo>
                      <a:lnTo>
                        <a:pt x="169" y="25"/>
                      </a:lnTo>
                      <a:lnTo>
                        <a:pt x="174" y="25"/>
                      </a:lnTo>
                      <a:lnTo>
                        <a:pt x="183" y="25"/>
                      </a:lnTo>
                      <a:lnTo>
                        <a:pt x="179" y="25"/>
                      </a:lnTo>
                      <a:lnTo>
                        <a:pt x="183" y="25"/>
                      </a:lnTo>
                      <a:lnTo>
                        <a:pt x="188" y="25"/>
                      </a:lnTo>
                      <a:lnTo>
                        <a:pt x="193" y="25"/>
                      </a:lnTo>
                      <a:lnTo>
                        <a:pt x="198" y="25"/>
                      </a:lnTo>
                      <a:lnTo>
                        <a:pt x="203" y="20"/>
                      </a:lnTo>
                      <a:lnTo>
                        <a:pt x="213" y="20"/>
                      </a:lnTo>
                      <a:lnTo>
                        <a:pt x="213" y="10"/>
                      </a:lnTo>
                      <a:lnTo>
                        <a:pt x="218" y="20"/>
                      </a:lnTo>
                      <a:lnTo>
                        <a:pt x="223" y="20"/>
                      </a:lnTo>
                      <a:lnTo>
                        <a:pt x="228" y="20"/>
                      </a:lnTo>
                      <a:lnTo>
                        <a:pt x="233" y="15"/>
                      </a:lnTo>
                      <a:lnTo>
                        <a:pt x="238" y="20"/>
                      </a:lnTo>
                      <a:lnTo>
                        <a:pt x="238" y="10"/>
                      </a:lnTo>
                      <a:lnTo>
                        <a:pt x="243" y="25"/>
                      </a:lnTo>
                      <a:lnTo>
                        <a:pt x="243" y="20"/>
                      </a:lnTo>
                      <a:lnTo>
                        <a:pt x="248" y="0"/>
                      </a:lnTo>
                      <a:lnTo>
                        <a:pt x="253" y="20"/>
                      </a:lnTo>
                      <a:lnTo>
                        <a:pt x="258" y="0"/>
                      </a:lnTo>
                      <a:lnTo>
                        <a:pt x="258" y="10"/>
                      </a:lnTo>
                      <a:lnTo>
                        <a:pt x="263" y="15"/>
                      </a:lnTo>
                      <a:lnTo>
                        <a:pt x="268" y="20"/>
                      </a:lnTo>
                      <a:lnTo>
                        <a:pt x="273" y="25"/>
                      </a:lnTo>
                      <a:lnTo>
                        <a:pt x="278" y="25"/>
                      </a:lnTo>
                      <a:lnTo>
                        <a:pt x="283" y="25"/>
                      </a:lnTo>
                      <a:lnTo>
                        <a:pt x="288" y="25"/>
                      </a:lnTo>
                      <a:lnTo>
                        <a:pt x="293" y="20"/>
                      </a:lnTo>
                      <a:lnTo>
                        <a:pt x="298" y="25"/>
                      </a:lnTo>
                      <a:lnTo>
                        <a:pt x="303" y="25"/>
                      </a:lnTo>
                      <a:lnTo>
                        <a:pt x="308" y="20"/>
                      </a:lnTo>
                      <a:lnTo>
                        <a:pt x="313" y="5"/>
                      </a:lnTo>
                      <a:lnTo>
                        <a:pt x="318" y="30"/>
                      </a:lnTo>
                      <a:lnTo>
                        <a:pt x="318" y="20"/>
                      </a:lnTo>
                      <a:lnTo>
                        <a:pt x="323" y="15"/>
                      </a:lnTo>
                      <a:lnTo>
                        <a:pt x="327" y="30"/>
                      </a:lnTo>
                      <a:lnTo>
                        <a:pt x="332" y="20"/>
                      </a:lnTo>
                      <a:lnTo>
                        <a:pt x="332" y="25"/>
                      </a:lnTo>
                      <a:lnTo>
                        <a:pt x="337" y="15"/>
                      </a:lnTo>
                      <a:lnTo>
                        <a:pt x="337" y="25"/>
                      </a:lnTo>
                      <a:lnTo>
                        <a:pt x="342" y="25"/>
                      </a:lnTo>
                      <a:lnTo>
                        <a:pt x="347" y="20"/>
                      </a:lnTo>
                      <a:lnTo>
                        <a:pt x="347" y="25"/>
                      </a:lnTo>
                      <a:lnTo>
                        <a:pt x="352" y="20"/>
                      </a:lnTo>
                      <a:lnTo>
                        <a:pt x="352" y="25"/>
                      </a:lnTo>
                      <a:lnTo>
                        <a:pt x="357" y="15"/>
                      </a:lnTo>
                      <a:lnTo>
                        <a:pt x="367" y="20"/>
                      </a:lnTo>
                      <a:lnTo>
                        <a:pt x="362" y="20"/>
                      </a:lnTo>
                      <a:lnTo>
                        <a:pt x="367" y="25"/>
                      </a:lnTo>
                      <a:lnTo>
                        <a:pt x="372" y="30"/>
                      </a:lnTo>
                      <a:lnTo>
                        <a:pt x="377" y="20"/>
                      </a:lnTo>
                      <a:lnTo>
                        <a:pt x="382" y="25"/>
                      </a:lnTo>
                      <a:lnTo>
                        <a:pt x="387" y="15"/>
                      </a:lnTo>
                      <a:lnTo>
                        <a:pt x="392" y="15"/>
                      </a:lnTo>
                      <a:lnTo>
                        <a:pt x="392" y="25"/>
                      </a:lnTo>
                      <a:lnTo>
                        <a:pt x="397" y="20"/>
                      </a:lnTo>
                      <a:lnTo>
                        <a:pt x="397" y="25"/>
                      </a:lnTo>
                      <a:lnTo>
                        <a:pt x="402" y="20"/>
                      </a:lnTo>
                      <a:lnTo>
                        <a:pt x="407" y="15"/>
                      </a:lnTo>
                      <a:lnTo>
                        <a:pt x="407" y="20"/>
                      </a:lnTo>
                      <a:lnTo>
                        <a:pt x="412" y="25"/>
                      </a:lnTo>
                      <a:lnTo>
                        <a:pt x="417" y="25"/>
                      </a:lnTo>
                      <a:lnTo>
                        <a:pt x="422" y="20"/>
                      </a:lnTo>
                      <a:lnTo>
                        <a:pt x="422" y="15"/>
                      </a:lnTo>
                      <a:lnTo>
                        <a:pt x="432" y="25"/>
                      </a:lnTo>
                      <a:lnTo>
                        <a:pt x="427" y="25"/>
                      </a:lnTo>
                      <a:lnTo>
                        <a:pt x="432" y="25"/>
                      </a:lnTo>
                      <a:lnTo>
                        <a:pt x="437" y="20"/>
                      </a:lnTo>
                      <a:lnTo>
                        <a:pt x="442" y="15"/>
                      </a:lnTo>
                      <a:lnTo>
                        <a:pt x="447" y="25"/>
                      </a:lnTo>
                      <a:lnTo>
                        <a:pt x="447" y="0"/>
                      </a:lnTo>
                      <a:lnTo>
                        <a:pt x="452" y="20"/>
                      </a:lnTo>
                      <a:lnTo>
                        <a:pt x="462" y="20"/>
                      </a:lnTo>
                      <a:lnTo>
                        <a:pt x="457" y="20"/>
                      </a:lnTo>
                      <a:lnTo>
                        <a:pt x="462" y="25"/>
                      </a:lnTo>
                      <a:lnTo>
                        <a:pt x="467" y="20"/>
                      </a:lnTo>
                      <a:lnTo>
                        <a:pt x="471" y="10"/>
                      </a:lnTo>
                      <a:lnTo>
                        <a:pt x="471" y="20"/>
                      </a:lnTo>
                      <a:lnTo>
                        <a:pt x="476" y="20"/>
                      </a:lnTo>
                      <a:lnTo>
                        <a:pt x="481" y="20"/>
                      </a:lnTo>
                      <a:lnTo>
                        <a:pt x="486" y="25"/>
                      </a:lnTo>
                      <a:lnTo>
                        <a:pt x="496" y="20"/>
                      </a:lnTo>
                      <a:lnTo>
                        <a:pt x="491" y="20"/>
                      </a:lnTo>
                      <a:lnTo>
                        <a:pt x="496" y="20"/>
                      </a:lnTo>
                      <a:lnTo>
                        <a:pt x="501" y="0"/>
                      </a:lnTo>
                      <a:lnTo>
                        <a:pt x="501" y="25"/>
                      </a:lnTo>
                      <a:lnTo>
                        <a:pt x="506" y="1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66" name="Freeform 1367"/>
                <p:cNvSpPr>
                  <a:spLocks/>
                </p:cNvSpPr>
                <p:nvPr/>
              </p:nvSpPr>
              <p:spPr bwMode="auto">
                <a:xfrm>
                  <a:off x="4224" y="3163"/>
                  <a:ext cx="318" cy="288"/>
                </a:xfrm>
                <a:custGeom>
                  <a:avLst/>
                  <a:gdLst>
                    <a:gd name="T0" fmla="*/ 0 w 318"/>
                    <a:gd name="T1" fmla="*/ 25 h 288"/>
                    <a:gd name="T2" fmla="*/ 10 w 318"/>
                    <a:gd name="T3" fmla="*/ 20 h 288"/>
                    <a:gd name="T4" fmla="*/ 20 w 318"/>
                    <a:gd name="T5" fmla="*/ 25 h 288"/>
                    <a:gd name="T6" fmla="*/ 25 w 318"/>
                    <a:gd name="T7" fmla="*/ 25 h 288"/>
                    <a:gd name="T8" fmla="*/ 30 w 318"/>
                    <a:gd name="T9" fmla="*/ 20 h 288"/>
                    <a:gd name="T10" fmla="*/ 40 w 318"/>
                    <a:gd name="T11" fmla="*/ 25 h 288"/>
                    <a:gd name="T12" fmla="*/ 45 w 318"/>
                    <a:gd name="T13" fmla="*/ 25 h 288"/>
                    <a:gd name="T14" fmla="*/ 55 w 318"/>
                    <a:gd name="T15" fmla="*/ 0 h 288"/>
                    <a:gd name="T16" fmla="*/ 65 w 318"/>
                    <a:gd name="T17" fmla="*/ 20 h 288"/>
                    <a:gd name="T18" fmla="*/ 65 w 318"/>
                    <a:gd name="T19" fmla="*/ 20 h 288"/>
                    <a:gd name="T20" fmla="*/ 75 w 318"/>
                    <a:gd name="T21" fmla="*/ 20 h 288"/>
                    <a:gd name="T22" fmla="*/ 80 w 318"/>
                    <a:gd name="T23" fmla="*/ 25 h 288"/>
                    <a:gd name="T24" fmla="*/ 85 w 318"/>
                    <a:gd name="T25" fmla="*/ 15 h 288"/>
                    <a:gd name="T26" fmla="*/ 90 w 318"/>
                    <a:gd name="T27" fmla="*/ 25 h 288"/>
                    <a:gd name="T28" fmla="*/ 95 w 318"/>
                    <a:gd name="T29" fmla="*/ 20 h 288"/>
                    <a:gd name="T30" fmla="*/ 105 w 318"/>
                    <a:gd name="T31" fmla="*/ 20 h 288"/>
                    <a:gd name="T32" fmla="*/ 110 w 318"/>
                    <a:gd name="T33" fmla="*/ 10 h 288"/>
                    <a:gd name="T34" fmla="*/ 114 w 318"/>
                    <a:gd name="T35" fmla="*/ 20 h 288"/>
                    <a:gd name="T36" fmla="*/ 124 w 318"/>
                    <a:gd name="T37" fmla="*/ 25 h 288"/>
                    <a:gd name="T38" fmla="*/ 134 w 318"/>
                    <a:gd name="T39" fmla="*/ 20 h 288"/>
                    <a:gd name="T40" fmla="*/ 144 w 318"/>
                    <a:gd name="T41" fmla="*/ 15 h 288"/>
                    <a:gd name="T42" fmla="*/ 149 w 318"/>
                    <a:gd name="T43" fmla="*/ 20 h 288"/>
                    <a:gd name="T44" fmla="*/ 154 w 318"/>
                    <a:gd name="T45" fmla="*/ 15 h 288"/>
                    <a:gd name="T46" fmla="*/ 164 w 318"/>
                    <a:gd name="T47" fmla="*/ 15 h 288"/>
                    <a:gd name="T48" fmla="*/ 169 w 318"/>
                    <a:gd name="T49" fmla="*/ 20 h 288"/>
                    <a:gd name="T50" fmla="*/ 179 w 318"/>
                    <a:gd name="T51" fmla="*/ 20 h 288"/>
                    <a:gd name="T52" fmla="*/ 184 w 318"/>
                    <a:gd name="T53" fmla="*/ 10 h 288"/>
                    <a:gd name="T54" fmla="*/ 194 w 318"/>
                    <a:gd name="T55" fmla="*/ 20 h 288"/>
                    <a:gd name="T56" fmla="*/ 204 w 318"/>
                    <a:gd name="T57" fmla="*/ 20 h 288"/>
                    <a:gd name="T58" fmla="*/ 209 w 318"/>
                    <a:gd name="T59" fmla="*/ 288 h 288"/>
                    <a:gd name="T60" fmla="*/ 214 w 318"/>
                    <a:gd name="T61" fmla="*/ 20 h 288"/>
                    <a:gd name="T62" fmla="*/ 224 w 318"/>
                    <a:gd name="T63" fmla="*/ 20 h 288"/>
                    <a:gd name="T64" fmla="*/ 229 w 318"/>
                    <a:gd name="T65" fmla="*/ 10 h 288"/>
                    <a:gd name="T66" fmla="*/ 234 w 318"/>
                    <a:gd name="T67" fmla="*/ 20 h 288"/>
                    <a:gd name="T68" fmla="*/ 239 w 318"/>
                    <a:gd name="T69" fmla="*/ 5 h 288"/>
                    <a:gd name="T70" fmla="*/ 249 w 318"/>
                    <a:gd name="T71" fmla="*/ 20 h 288"/>
                    <a:gd name="T72" fmla="*/ 258 w 318"/>
                    <a:gd name="T73" fmla="*/ 25 h 288"/>
                    <a:gd name="T74" fmla="*/ 268 w 318"/>
                    <a:gd name="T75" fmla="*/ 20 h 288"/>
                    <a:gd name="T76" fmla="*/ 278 w 318"/>
                    <a:gd name="T77" fmla="*/ 20 h 288"/>
                    <a:gd name="T78" fmla="*/ 283 w 318"/>
                    <a:gd name="T79" fmla="*/ 20 h 288"/>
                    <a:gd name="T80" fmla="*/ 293 w 318"/>
                    <a:gd name="T81" fmla="*/ 0 h 288"/>
                    <a:gd name="T82" fmla="*/ 303 w 318"/>
                    <a:gd name="T83" fmla="*/ 20 h 288"/>
                    <a:gd name="T84" fmla="*/ 313 w 318"/>
                    <a:gd name="T85" fmla="*/ 15 h 288"/>
                    <a:gd name="T86" fmla="*/ 318 w 318"/>
                    <a:gd name="T87" fmla="*/ 25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318" h="288">
                      <a:moveTo>
                        <a:pt x="0" y="15"/>
                      </a:moveTo>
                      <a:lnTo>
                        <a:pt x="0" y="25"/>
                      </a:lnTo>
                      <a:lnTo>
                        <a:pt x="5" y="25"/>
                      </a:lnTo>
                      <a:lnTo>
                        <a:pt x="10" y="20"/>
                      </a:lnTo>
                      <a:lnTo>
                        <a:pt x="15" y="20"/>
                      </a:lnTo>
                      <a:lnTo>
                        <a:pt x="20" y="25"/>
                      </a:lnTo>
                      <a:lnTo>
                        <a:pt x="25" y="0"/>
                      </a:lnTo>
                      <a:lnTo>
                        <a:pt x="25" y="25"/>
                      </a:lnTo>
                      <a:lnTo>
                        <a:pt x="30" y="10"/>
                      </a:lnTo>
                      <a:lnTo>
                        <a:pt x="30" y="20"/>
                      </a:lnTo>
                      <a:lnTo>
                        <a:pt x="35" y="15"/>
                      </a:lnTo>
                      <a:lnTo>
                        <a:pt x="40" y="25"/>
                      </a:lnTo>
                      <a:lnTo>
                        <a:pt x="45" y="20"/>
                      </a:lnTo>
                      <a:lnTo>
                        <a:pt x="45" y="25"/>
                      </a:lnTo>
                      <a:lnTo>
                        <a:pt x="50" y="20"/>
                      </a:lnTo>
                      <a:lnTo>
                        <a:pt x="55" y="0"/>
                      </a:lnTo>
                      <a:lnTo>
                        <a:pt x="55" y="15"/>
                      </a:lnTo>
                      <a:lnTo>
                        <a:pt x="65" y="20"/>
                      </a:lnTo>
                      <a:lnTo>
                        <a:pt x="60" y="20"/>
                      </a:lnTo>
                      <a:lnTo>
                        <a:pt x="65" y="20"/>
                      </a:lnTo>
                      <a:lnTo>
                        <a:pt x="70" y="15"/>
                      </a:lnTo>
                      <a:lnTo>
                        <a:pt x="75" y="20"/>
                      </a:lnTo>
                      <a:lnTo>
                        <a:pt x="75" y="0"/>
                      </a:lnTo>
                      <a:lnTo>
                        <a:pt x="80" y="25"/>
                      </a:lnTo>
                      <a:lnTo>
                        <a:pt x="80" y="20"/>
                      </a:lnTo>
                      <a:lnTo>
                        <a:pt x="85" y="15"/>
                      </a:lnTo>
                      <a:lnTo>
                        <a:pt x="90" y="20"/>
                      </a:lnTo>
                      <a:lnTo>
                        <a:pt x="90" y="25"/>
                      </a:lnTo>
                      <a:lnTo>
                        <a:pt x="95" y="15"/>
                      </a:lnTo>
                      <a:lnTo>
                        <a:pt x="95" y="20"/>
                      </a:lnTo>
                      <a:lnTo>
                        <a:pt x="100" y="25"/>
                      </a:lnTo>
                      <a:lnTo>
                        <a:pt x="105" y="20"/>
                      </a:lnTo>
                      <a:lnTo>
                        <a:pt x="105" y="25"/>
                      </a:lnTo>
                      <a:lnTo>
                        <a:pt x="110" y="10"/>
                      </a:lnTo>
                      <a:lnTo>
                        <a:pt x="110" y="15"/>
                      </a:lnTo>
                      <a:lnTo>
                        <a:pt x="114" y="20"/>
                      </a:lnTo>
                      <a:lnTo>
                        <a:pt x="119" y="20"/>
                      </a:lnTo>
                      <a:lnTo>
                        <a:pt x="124" y="25"/>
                      </a:lnTo>
                      <a:lnTo>
                        <a:pt x="129" y="20"/>
                      </a:lnTo>
                      <a:lnTo>
                        <a:pt x="134" y="20"/>
                      </a:lnTo>
                      <a:lnTo>
                        <a:pt x="139" y="20"/>
                      </a:lnTo>
                      <a:lnTo>
                        <a:pt x="144" y="15"/>
                      </a:lnTo>
                      <a:lnTo>
                        <a:pt x="149" y="10"/>
                      </a:lnTo>
                      <a:lnTo>
                        <a:pt x="149" y="20"/>
                      </a:lnTo>
                      <a:lnTo>
                        <a:pt x="154" y="5"/>
                      </a:lnTo>
                      <a:lnTo>
                        <a:pt x="154" y="15"/>
                      </a:lnTo>
                      <a:lnTo>
                        <a:pt x="159" y="20"/>
                      </a:lnTo>
                      <a:lnTo>
                        <a:pt x="164" y="15"/>
                      </a:lnTo>
                      <a:lnTo>
                        <a:pt x="174" y="20"/>
                      </a:lnTo>
                      <a:lnTo>
                        <a:pt x="169" y="20"/>
                      </a:lnTo>
                      <a:lnTo>
                        <a:pt x="174" y="20"/>
                      </a:lnTo>
                      <a:lnTo>
                        <a:pt x="179" y="20"/>
                      </a:lnTo>
                      <a:lnTo>
                        <a:pt x="184" y="20"/>
                      </a:lnTo>
                      <a:lnTo>
                        <a:pt x="184" y="10"/>
                      </a:lnTo>
                      <a:lnTo>
                        <a:pt x="189" y="20"/>
                      </a:lnTo>
                      <a:lnTo>
                        <a:pt x="194" y="20"/>
                      </a:lnTo>
                      <a:lnTo>
                        <a:pt x="199" y="20"/>
                      </a:lnTo>
                      <a:lnTo>
                        <a:pt x="204" y="20"/>
                      </a:lnTo>
                      <a:lnTo>
                        <a:pt x="209" y="20"/>
                      </a:lnTo>
                      <a:lnTo>
                        <a:pt x="209" y="288"/>
                      </a:lnTo>
                      <a:lnTo>
                        <a:pt x="209" y="10"/>
                      </a:lnTo>
                      <a:lnTo>
                        <a:pt x="214" y="20"/>
                      </a:lnTo>
                      <a:lnTo>
                        <a:pt x="219" y="20"/>
                      </a:lnTo>
                      <a:lnTo>
                        <a:pt x="224" y="20"/>
                      </a:lnTo>
                      <a:lnTo>
                        <a:pt x="224" y="10"/>
                      </a:lnTo>
                      <a:lnTo>
                        <a:pt x="229" y="10"/>
                      </a:lnTo>
                      <a:lnTo>
                        <a:pt x="229" y="20"/>
                      </a:lnTo>
                      <a:lnTo>
                        <a:pt x="234" y="20"/>
                      </a:lnTo>
                      <a:lnTo>
                        <a:pt x="239" y="20"/>
                      </a:lnTo>
                      <a:lnTo>
                        <a:pt x="239" y="5"/>
                      </a:lnTo>
                      <a:lnTo>
                        <a:pt x="244" y="10"/>
                      </a:lnTo>
                      <a:lnTo>
                        <a:pt x="249" y="20"/>
                      </a:lnTo>
                      <a:lnTo>
                        <a:pt x="254" y="20"/>
                      </a:lnTo>
                      <a:lnTo>
                        <a:pt x="258" y="25"/>
                      </a:lnTo>
                      <a:lnTo>
                        <a:pt x="263" y="20"/>
                      </a:lnTo>
                      <a:lnTo>
                        <a:pt x="268" y="20"/>
                      </a:lnTo>
                      <a:lnTo>
                        <a:pt x="273" y="20"/>
                      </a:lnTo>
                      <a:lnTo>
                        <a:pt x="278" y="20"/>
                      </a:lnTo>
                      <a:lnTo>
                        <a:pt x="288" y="20"/>
                      </a:lnTo>
                      <a:lnTo>
                        <a:pt x="283" y="20"/>
                      </a:lnTo>
                      <a:lnTo>
                        <a:pt x="288" y="20"/>
                      </a:lnTo>
                      <a:lnTo>
                        <a:pt x="293" y="0"/>
                      </a:lnTo>
                      <a:lnTo>
                        <a:pt x="298" y="20"/>
                      </a:lnTo>
                      <a:lnTo>
                        <a:pt x="303" y="20"/>
                      </a:lnTo>
                      <a:lnTo>
                        <a:pt x="308" y="10"/>
                      </a:lnTo>
                      <a:lnTo>
                        <a:pt x="313" y="15"/>
                      </a:lnTo>
                      <a:lnTo>
                        <a:pt x="313" y="20"/>
                      </a:lnTo>
                      <a:lnTo>
                        <a:pt x="318" y="2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67" name="Freeform 1368"/>
                <p:cNvSpPr>
                  <a:spLocks/>
                </p:cNvSpPr>
                <p:nvPr/>
              </p:nvSpPr>
              <p:spPr bwMode="auto">
                <a:xfrm>
                  <a:off x="4502" y="3163"/>
                  <a:ext cx="293" cy="288"/>
                </a:xfrm>
                <a:custGeom>
                  <a:avLst/>
                  <a:gdLst>
                    <a:gd name="T0" fmla="*/ 5 w 293"/>
                    <a:gd name="T1" fmla="*/ 20 h 288"/>
                    <a:gd name="T2" fmla="*/ 10 w 293"/>
                    <a:gd name="T3" fmla="*/ 25 h 288"/>
                    <a:gd name="T4" fmla="*/ 15 w 293"/>
                    <a:gd name="T5" fmla="*/ 0 h 288"/>
                    <a:gd name="T6" fmla="*/ 20 w 293"/>
                    <a:gd name="T7" fmla="*/ 10 h 288"/>
                    <a:gd name="T8" fmla="*/ 30 w 293"/>
                    <a:gd name="T9" fmla="*/ 15 h 288"/>
                    <a:gd name="T10" fmla="*/ 35 w 293"/>
                    <a:gd name="T11" fmla="*/ 10 h 288"/>
                    <a:gd name="T12" fmla="*/ 45 w 293"/>
                    <a:gd name="T13" fmla="*/ 0 h 288"/>
                    <a:gd name="T14" fmla="*/ 50 w 293"/>
                    <a:gd name="T15" fmla="*/ 0 h 288"/>
                    <a:gd name="T16" fmla="*/ 55 w 293"/>
                    <a:gd name="T17" fmla="*/ 15 h 288"/>
                    <a:gd name="T18" fmla="*/ 65 w 293"/>
                    <a:gd name="T19" fmla="*/ 20 h 288"/>
                    <a:gd name="T20" fmla="*/ 70 w 293"/>
                    <a:gd name="T21" fmla="*/ 20 h 288"/>
                    <a:gd name="T22" fmla="*/ 80 w 293"/>
                    <a:gd name="T23" fmla="*/ 15 h 288"/>
                    <a:gd name="T24" fmla="*/ 85 w 293"/>
                    <a:gd name="T25" fmla="*/ 15 h 288"/>
                    <a:gd name="T26" fmla="*/ 90 w 293"/>
                    <a:gd name="T27" fmla="*/ 15 h 288"/>
                    <a:gd name="T28" fmla="*/ 95 w 293"/>
                    <a:gd name="T29" fmla="*/ 25 h 288"/>
                    <a:gd name="T30" fmla="*/ 100 w 293"/>
                    <a:gd name="T31" fmla="*/ 30 h 288"/>
                    <a:gd name="T32" fmla="*/ 110 w 293"/>
                    <a:gd name="T33" fmla="*/ 20 h 288"/>
                    <a:gd name="T34" fmla="*/ 120 w 293"/>
                    <a:gd name="T35" fmla="*/ 35 h 288"/>
                    <a:gd name="T36" fmla="*/ 124 w 293"/>
                    <a:gd name="T37" fmla="*/ 20 h 288"/>
                    <a:gd name="T38" fmla="*/ 134 w 293"/>
                    <a:gd name="T39" fmla="*/ 40 h 288"/>
                    <a:gd name="T40" fmla="*/ 144 w 293"/>
                    <a:gd name="T41" fmla="*/ 40 h 288"/>
                    <a:gd name="T42" fmla="*/ 149 w 293"/>
                    <a:gd name="T43" fmla="*/ 30 h 288"/>
                    <a:gd name="T44" fmla="*/ 154 w 293"/>
                    <a:gd name="T45" fmla="*/ 35 h 288"/>
                    <a:gd name="T46" fmla="*/ 159 w 293"/>
                    <a:gd name="T47" fmla="*/ 35 h 288"/>
                    <a:gd name="T48" fmla="*/ 169 w 293"/>
                    <a:gd name="T49" fmla="*/ 50 h 288"/>
                    <a:gd name="T50" fmla="*/ 179 w 293"/>
                    <a:gd name="T51" fmla="*/ 50 h 288"/>
                    <a:gd name="T52" fmla="*/ 189 w 293"/>
                    <a:gd name="T53" fmla="*/ 60 h 288"/>
                    <a:gd name="T54" fmla="*/ 199 w 293"/>
                    <a:gd name="T55" fmla="*/ 60 h 288"/>
                    <a:gd name="T56" fmla="*/ 204 w 293"/>
                    <a:gd name="T57" fmla="*/ 60 h 288"/>
                    <a:gd name="T58" fmla="*/ 209 w 293"/>
                    <a:gd name="T59" fmla="*/ 60 h 288"/>
                    <a:gd name="T60" fmla="*/ 219 w 293"/>
                    <a:gd name="T61" fmla="*/ 40 h 288"/>
                    <a:gd name="T62" fmla="*/ 224 w 293"/>
                    <a:gd name="T63" fmla="*/ 50 h 288"/>
                    <a:gd name="T64" fmla="*/ 234 w 293"/>
                    <a:gd name="T65" fmla="*/ 45 h 288"/>
                    <a:gd name="T66" fmla="*/ 239 w 293"/>
                    <a:gd name="T67" fmla="*/ 45 h 288"/>
                    <a:gd name="T68" fmla="*/ 244 w 293"/>
                    <a:gd name="T69" fmla="*/ 40 h 288"/>
                    <a:gd name="T70" fmla="*/ 249 w 293"/>
                    <a:gd name="T71" fmla="*/ 55 h 288"/>
                    <a:gd name="T72" fmla="*/ 254 w 293"/>
                    <a:gd name="T73" fmla="*/ 40 h 288"/>
                    <a:gd name="T74" fmla="*/ 264 w 293"/>
                    <a:gd name="T75" fmla="*/ 50 h 288"/>
                    <a:gd name="T76" fmla="*/ 273 w 293"/>
                    <a:gd name="T77" fmla="*/ 60 h 288"/>
                    <a:gd name="T78" fmla="*/ 278 w 293"/>
                    <a:gd name="T79" fmla="*/ 55 h 288"/>
                    <a:gd name="T80" fmla="*/ 283 w 293"/>
                    <a:gd name="T81" fmla="*/ 45 h 288"/>
                    <a:gd name="T82" fmla="*/ 293 w 293"/>
                    <a:gd name="T83" fmla="*/ 80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93" h="288">
                      <a:moveTo>
                        <a:pt x="0" y="15"/>
                      </a:moveTo>
                      <a:lnTo>
                        <a:pt x="5" y="20"/>
                      </a:lnTo>
                      <a:lnTo>
                        <a:pt x="5" y="10"/>
                      </a:lnTo>
                      <a:lnTo>
                        <a:pt x="10" y="25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20" y="20"/>
                      </a:lnTo>
                      <a:lnTo>
                        <a:pt x="20" y="10"/>
                      </a:lnTo>
                      <a:lnTo>
                        <a:pt x="25" y="20"/>
                      </a:lnTo>
                      <a:lnTo>
                        <a:pt x="30" y="15"/>
                      </a:lnTo>
                      <a:lnTo>
                        <a:pt x="35" y="20"/>
                      </a:lnTo>
                      <a:lnTo>
                        <a:pt x="35" y="10"/>
                      </a:lnTo>
                      <a:lnTo>
                        <a:pt x="40" y="20"/>
                      </a:lnTo>
                      <a:lnTo>
                        <a:pt x="45" y="0"/>
                      </a:lnTo>
                      <a:lnTo>
                        <a:pt x="45" y="15"/>
                      </a:lnTo>
                      <a:lnTo>
                        <a:pt x="50" y="0"/>
                      </a:lnTo>
                      <a:lnTo>
                        <a:pt x="50" y="5"/>
                      </a:lnTo>
                      <a:lnTo>
                        <a:pt x="55" y="15"/>
                      </a:lnTo>
                      <a:lnTo>
                        <a:pt x="65" y="10"/>
                      </a:lnTo>
                      <a:lnTo>
                        <a:pt x="65" y="20"/>
                      </a:lnTo>
                      <a:lnTo>
                        <a:pt x="70" y="15"/>
                      </a:lnTo>
                      <a:lnTo>
                        <a:pt x="70" y="20"/>
                      </a:lnTo>
                      <a:lnTo>
                        <a:pt x="75" y="15"/>
                      </a:lnTo>
                      <a:lnTo>
                        <a:pt x="80" y="15"/>
                      </a:lnTo>
                      <a:lnTo>
                        <a:pt x="80" y="25"/>
                      </a:lnTo>
                      <a:lnTo>
                        <a:pt x="85" y="15"/>
                      </a:lnTo>
                      <a:lnTo>
                        <a:pt x="85" y="10"/>
                      </a:lnTo>
                      <a:lnTo>
                        <a:pt x="90" y="15"/>
                      </a:lnTo>
                      <a:lnTo>
                        <a:pt x="95" y="15"/>
                      </a:lnTo>
                      <a:lnTo>
                        <a:pt x="95" y="25"/>
                      </a:lnTo>
                      <a:lnTo>
                        <a:pt x="100" y="15"/>
                      </a:lnTo>
                      <a:lnTo>
                        <a:pt x="100" y="30"/>
                      </a:lnTo>
                      <a:lnTo>
                        <a:pt x="105" y="15"/>
                      </a:lnTo>
                      <a:lnTo>
                        <a:pt x="110" y="20"/>
                      </a:lnTo>
                      <a:lnTo>
                        <a:pt x="115" y="20"/>
                      </a:lnTo>
                      <a:lnTo>
                        <a:pt x="120" y="35"/>
                      </a:lnTo>
                      <a:lnTo>
                        <a:pt x="124" y="30"/>
                      </a:lnTo>
                      <a:lnTo>
                        <a:pt x="124" y="20"/>
                      </a:lnTo>
                      <a:lnTo>
                        <a:pt x="129" y="40"/>
                      </a:lnTo>
                      <a:lnTo>
                        <a:pt x="134" y="40"/>
                      </a:lnTo>
                      <a:lnTo>
                        <a:pt x="139" y="40"/>
                      </a:lnTo>
                      <a:lnTo>
                        <a:pt x="144" y="40"/>
                      </a:lnTo>
                      <a:lnTo>
                        <a:pt x="144" y="30"/>
                      </a:lnTo>
                      <a:lnTo>
                        <a:pt x="149" y="30"/>
                      </a:lnTo>
                      <a:lnTo>
                        <a:pt x="154" y="45"/>
                      </a:lnTo>
                      <a:lnTo>
                        <a:pt x="154" y="35"/>
                      </a:lnTo>
                      <a:lnTo>
                        <a:pt x="159" y="45"/>
                      </a:lnTo>
                      <a:lnTo>
                        <a:pt x="159" y="35"/>
                      </a:lnTo>
                      <a:lnTo>
                        <a:pt x="164" y="50"/>
                      </a:lnTo>
                      <a:lnTo>
                        <a:pt x="169" y="50"/>
                      </a:lnTo>
                      <a:lnTo>
                        <a:pt x="174" y="55"/>
                      </a:lnTo>
                      <a:lnTo>
                        <a:pt x="179" y="50"/>
                      </a:lnTo>
                      <a:lnTo>
                        <a:pt x="184" y="55"/>
                      </a:lnTo>
                      <a:lnTo>
                        <a:pt x="189" y="60"/>
                      </a:lnTo>
                      <a:lnTo>
                        <a:pt x="194" y="60"/>
                      </a:lnTo>
                      <a:lnTo>
                        <a:pt x="199" y="60"/>
                      </a:lnTo>
                      <a:lnTo>
                        <a:pt x="204" y="50"/>
                      </a:lnTo>
                      <a:lnTo>
                        <a:pt x="204" y="60"/>
                      </a:lnTo>
                      <a:lnTo>
                        <a:pt x="214" y="60"/>
                      </a:lnTo>
                      <a:lnTo>
                        <a:pt x="209" y="60"/>
                      </a:lnTo>
                      <a:lnTo>
                        <a:pt x="214" y="60"/>
                      </a:lnTo>
                      <a:lnTo>
                        <a:pt x="219" y="40"/>
                      </a:lnTo>
                      <a:lnTo>
                        <a:pt x="224" y="45"/>
                      </a:lnTo>
                      <a:lnTo>
                        <a:pt x="224" y="50"/>
                      </a:lnTo>
                      <a:lnTo>
                        <a:pt x="229" y="40"/>
                      </a:lnTo>
                      <a:lnTo>
                        <a:pt x="234" y="45"/>
                      </a:lnTo>
                      <a:lnTo>
                        <a:pt x="234" y="55"/>
                      </a:lnTo>
                      <a:lnTo>
                        <a:pt x="239" y="45"/>
                      </a:lnTo>
                      <a:lnTo>
                        <a:pt x="239" y="55"/>
                      </a:lnTo>
                      <a:lnTo>
                        <a:pt x="244" y="40"/>
                      </a:lnTo>
                      <a:lnTo>
                        <a:pt x="249" y="50"/>
                      </a:lnTo>
                      <a:lnTo>
                        <a:pt x="249" y="55"/>
                      </a:lnTo>
                      <a:lnTo>
                        <a:pt x="254" y="50"/>
                      </a:lnTo>
                      <a:lnTo>
                        <a:pt x="254" y="40"/>
                      </a:lnTo>
                      <a:lnTo>
                        <a:pt x="259" y="55"/>
                      </a:lnTo>
                      <a:lnTo>
                        <a:pt x="264" y="50"/>
                      </a:lnTo>
                      <a:lnTo>
                        <a:pt x="268" y="55"/>
                      </a:lnTo>
                      <a:lnTo>
                        <a:pt x="273" y="60"/>
                      </a:lnTo>
                      <a:lnTo>
                        <a:pt x="278" y="40"/>
                      </a:lnTo>
                      <a:lnTo>
                        <a:pt x="278" y="55"/>
                      </a:lnTo>
                      <a:lnTo>
                        <a:pt x="283" y="30"/>
                      </a:lnTo>
                      <a:lnTo>
                        <a:pt x="283" y="45"/>
                      </a:lnTo>
                      <a:lnTo>
                        <a:pt x="288" y="45"/>
                      </a:lnTo>
                      <a:lnTo>
                        <a:pt x="293" y="80"/>
                      </a:lnTo>
                      <a:lnTo>
                        <a:pt x="293" y="288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68" name="Rectangle 1369"/>
                <p:cNvSpPr>
                  <a:spLocks noChangeArrowheads="1"/>
                </p:cNvSpPr>
                <p:nvPr/>
              </p:nvSpPr>
              <p:spPr bwMode="auto">
                <a:xfrm rot="16200000">
                  <a:off x="664" y="3183"/>
                  <a:ext cx="248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kappa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169" name="Rectangle 1370"/>
                <p:cNvSpPr>
                  <a:spLocks noChangeArrowheads="1"/>
                </p:cNvSpPr>
                <p:nvPr/>
              </p:nvSpPr>
              <p:spPr bwMode="auto">
                <a:xfrm>
                  <a:off x="932" y="2642"/>
                  <a:ext cx="4141" cy="39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70" name="Rectangle 1371"/>
                <p:cNvSpPr>
                  <a:spLocks noChangeArrowheads="1"/>
                </p:cNvSpPr>
                <p:nvPr/>
              </p:nvSpPr>
              <p:spPr bwMode="auto">
                <a:xfrm>
                  <a:off x="932" y="2642"/>
                  <a:ext cx="4141" cy="392"/>
                </a:xfrm>
                <a:prstGeom prst="rect">
                  <a:avLst/>
                </a:prstGeom>
                <a:noFill/>
                <a:ln w="0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</p:grpSp>
          <p:grpSp>
            <p:nvGrpSpPr>
              <p:cNvPr id="10" name="Group 1573"/>
              <p:cNvGrpSpPr>
                <a:grpSpLocks/>
              </p:cNvGrpSpPr>
              <p:nvPr/>
            </p:nvGrpSpPr>
            <p:grpSpPr bwMode="auto">
              <a:xfrm>
                <a:off x="629" y="2230"/>
                <a:ext cx="4489" cy="933"/>
                <a:chOff x="629" y="2230"/>
                <a:chExt cx="4489" cy="933"/>
              </a:xfrm>
            </p:grpSpPr>
            <p:sp>
              <p:nvSpPr>
                <p:cNvPr id="771" name="Line 1373"/>
                <p:cNvSpPr>
                  <a:spLocks noChangeShapeType="1"/>
                </p:cNvSpPr>
                <p:nvPr/>
              </p:nvSpPr>
              <p:spPr bwMode="auto">
                <a:xfrm>
                  <a:off x="932" y="2642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72" name="Line 1374"/>
                <p:cNvSpPr>
                  <a:spLocks noChangeShapeType="1"/>
                </p:cNvSpPr>
                <p:nvPr/>
              </p:nvSpPr>
              <p:spPr bwMode="auto">
                <a:xfrm>
                  <a:off x="932" y="3034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73" name="Line 1375"/>
                <p:cNvSpPr>
                  <a:spLocks noChangeShapeType="1"/>
                </p:cNvSpPr>
                <p:nvPr/>
              </p:nvSpPr>
              <p:spPr bwMode="auto">
                <a:xfrm flipV="1">
                  <a:off x="5073" y="2642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74" name="Line 1376"/>
                <p:cNvSpPr>
                  <a:spLocks noChangeShapeType="1"/>
                </p:cNvSpPr>
                <p:nvPr/>
              </p:nvSpPr>
              <p:spPr bwMode="auto">
                <a:xfrm flipV="1">
                  <a:off x="932" y="2642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75" name="Line 1377"/>
                <p:cNvSpPr>
                  <a:spLocks noChangeShapeType="1"/>
                </p:cNvSpPr>
                <p:nvPr/>
              </p:nvSpPr>
              <p:spPr bwMode="auto">
                <a:xfrm>
                  <a:off x="932" y="3034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76" name="Line 1378"/>
                <p:cNvSpPr>
                  <a:spLocks noChangeShapeType="1"/>
                </p:cNvSpPr>
                <p:nvPr/>
              </p:nvSpPr>
              <p:spPr bwMode="auto">
                <a:xfrm flipV="1">
                  <a:off x="932" y="2642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77" name="Line 1379"/>
                <p:cNvSpPr>
                  <a:spLocks noChangeShapeType="1"/>
                </p:cNvSpPr>
                <p:nvPr/>
              </p:nvSpPr>
              <p:spPr bwMode="auto">
                <a:xfrm flipV="1">
                  <a:off x="932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78" name="Line 1380"/>
                <p:cNvSpPr>
                  <a:spLocks noChangeShapeType="1"/>
                </p:cNvSpPr>
                <p:nvPr/>
              </p:nvSpPr>
              <p:spPr bwMode="auto">
                <a:xfrm>
                  <a:off x="932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79" name="Rectangle 1381"/>
                <p:cNvSpPr>
                  <a:spLocks noChangeArrowheads="1"/>
                </p:cNvSpPr>
                <p:nvPr/>
              </p:nvSpPr>
              <p:spPr bwMode="auto">
                <a:xfrm>
                  <a:off x="922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80" name="Line 1382"/>
                <p:cNvSpPr>
                  <a:spLocks noChangeShapeType="1"/>
                </p:cNvSpPr>
                <p:nvPr/>
              </p:nvSpPr>
              <p:spPr bwMode="auto">
                <a:xfrm flipV="1">
                  <a:off x="1046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81" name="Line 1383"/>
                <p:cNvSpPr>
                  <a:spLocks noChangeShapeType="1"/>
                </p:cNvSpPr>
                <p:nvPr/>
              </p:nvSpPr>
              <p:spPr bwMode="auto">
                <a:xfrm>
                  <a:off x="1046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82" name="Rectangle 1384"/>
                <p:cNvSpPr>
                  <a:spLocks noChangeArrowheads="1"/>
                </p:cNvSpPr>
                <p:nvPr/>
              </p:nvSpPr>
              <p:spPr bwMode="auto">
                <a:xfrm>
                  <a:off x="1036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83" name="Line 1385"/>
                <p:cNvSpPr>
                  <a:spLocks noChangeShapeType="1"/>
                </p:cNvSpPr>
                <p:nvPr/>
              </p:nvSpPr>
              <p:spPr bwMode="auto">
                <a:xfrm flipV="1">
                  <a:off x="1165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84" name="Line 1386"/>
                <p:cNvSpPr>
                  <a:spLocks noChangeShapeType="1"/>
                </p:cNvSpPr>
                <p:nvPr/>
              </p:nvSpPr>
              <p:spPr bwMode="auto">
                <a:xfrm>
                  <a:off x="1165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85" name="Rectangle 1387"/>
                <p:cNvSpPr>
                  <a:spLocks noChangeArrowheads="1"/>
                </p:cNvSpPr>
                <p:nvPr/>
              </p:nvSpPr>
              <p:spPr bwMode="auto">
                <a:xfrm>
                  <a:off x="1155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86" name="Line 1388"/>
                <p:cNvSpPr>
                  <a:spLocks noChangeShapeType="1"/>
                </p:cNvSpPr>
                <p:nvPr/>
              </p:nvSpPr>
              <p:spPr bwMode="auto">
                <a:xfrm flipV="1">
                  <a:off x="1284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87" name="Line 1389"/>
                <p:cNvSpPr>
                  <a:spLocks noChangeShapeType="1"/>
                </p:cNvSpPr>
                <p:nvPr/>
              </p:nvSpPr>
              <p:spPr bwMode="auto">
                <a:xfrm>
                  <a:off x="1284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88" name="Rectangle 1390"/>
                <p:cNvSpPr>
                  <a:spLocks noChangeArrowheads="1"/>
                </p:cNvSpPr>
                <p:nvPr/>
              </p:nvSpPr>
              <p:spPr bwMode="auto">
                <a:xfrm>
                  <a:off x="1275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89" name="Line 1391"/>
                <p:cNvSpPr>
                  <a:spLocks noChangeShapeType="1"/>
                </p:cNvSpPr>
                <p:nvPr/>
              </p:nvSpPr>
              <p:spPr bwMode="auto">
                <a:xfrm flipV="1">
                  <a:off x="1404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90" name="Line 1392"/>
                <p:cNvSpPr>
                  <a:spLocks noChangeShapeType="1"/>
                </p:cNvSpPr>
                <p:nvPr/>
              </p:nvSpPr>
              <p:spPr bwMode="auto">
                <a:xfrm>
                  <a:off x="1404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91" name="Rectangle 1393"/>
                <p:cNvSpPr>
                  <a:spLocks noChangeArrowheads="1"/>
                </p:cNvSpPr>
                <p:nvPr/>
              </p:nvSpPr>
              <p:spPr bwMode="auto">
                <a:xfrm>
                  <a:off x="1394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92" name="Line 1394"/>
                <p:cNvSpPr>
                  <a:spLocks noChangeShapeType="1"/>
                </p:cNvSpPr>
                <p:nvPr/>
              </p:nvSpPr>
              <p:spPr bwMode="auto">
                <a:xfrm flipV="1">
                  <a:off x="1523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93" name="Line 1395"/>
                <p:cNvSpPr>
                  <a:spLocks noChangeShapeType="1"/>
                </p:cNvSpPr>
                <p:nvPr/>
              </p:nvSpPr>
              <p:spPr bwMode="auto">
                <a:xfrm>
                  <a:off x="1523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94" name="Rectangle 1396"/>
                <p:cNvSpPr>
                  <a:spLocks noChangeArrowheads="1"/>
                </p:cNvSpPr>
                <p:nvPr/>
              </p:nvSpPr>
              <p:spPr bwMode="auto">
                <a:xfrm>
                  <a:off x="1513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95" name="Line 1397"/>
                <p:cNvSpPr>
                  <a:spLocks noChangeShapeType="1"/>
                </p:cNvSpPr>
                <p:nvPr/>
              </p:nvSpPr>
              <p:spPr bwMode="auto">
                <a:xfrm flipV="1">
                  <a:off x="1637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96" name="Line 1398"/>
                <p:cNvSpPr>
                  <a:spLocks noChangeShapeType="1"/>
                </p:cNvSpPr>
                <p:nvPr/>
              </p:nvSpPr>
              <p:spPr bwMode="auto">
                <a:xfrm>
                  <a:off x="1637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97" name="Rectangle 1399"/>
                <p:cNvSpPr>
                  <a:spLocks noChangeArrowheads="1"/>
                </p:cNvSpPr>
                <p:nvPr/>
              </p:nvSpPr>
              <p:spPr bwMode="auto">
                <a:xfrm>
                  <a:off x="1627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98" name="Line 1400"/>
                <p:cNvSpPr>
                  <a:spLocks noChangeShapeType="1"/>
                </p:cNvSpPr>
                <p:nvPr/>
              </p:nvSpPr>
              <p:spPr bwMode="auto">
                <a:xfrm flipV="1">
                  <a:off x="1756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99" name="Line 1401"/>
                <p:cNvSpPr>
                  <a:spLocks noChangeShapeType="1"/>
                </p:cNvSpPr>
                <p:nvPr/>
              </p:nvSpPr>
              <p:spPr bwMode="auto">
                <a:xfrm>
                  <a:off x="1756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00" name="Rectangle 1402"/>
                <p:cNvSpPr>
                  <a:spLocks noChangeArrowheads="1"/>
                </p:cNvSpPr>
                <p:nvPr/>
              </p:nvSpPr>
              <p:spPr bwMode="auto">
                <a:xfrm>
                  <a:off x="1746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01" name="Line 1403"/>
                <p:cNvSpPr>
                  <a:spLocks noChangeShapeType="1"/>
                </p:cNvSpPr>
                <p:nvPr/>
              </p:nvSpPr>
              <p:spPr bwMode="auto">
                <a:xfrm flipV="1">
                  <a:off x="1875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02" name="Line 1404"/>
                <p:cNvSpPr>
                  <a:spLocks noChangeShapeType="1"/>
                </p:cNvSpPr>
                <p:nvPr/>
              </p:nvSpPr>
              <p:spPr bwMode="auto">
                <a:xfrm>
                  <a:off x="1875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03" name="Rectangle 1405"/>
                <p:cNvSpPr>
                  <a:spLocks noChangeArrowheads="1"/>
                </p:cNvSpPr>
                <p:nvPr/>
              </p:nvSpPr>
              <p:spPr bwMode="auto">
                <a:xfrm>
                  <a:off x="1865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04" name="Line 1406"/>
                <p:cNvSpPr>
                  <a:spLocks noChangeShapeType="1"/>
                </p:cNvSpPr>
                <p:nvPr/>
              </p:nvSpPr>
              <p:spPr bwMode="auto">
                <a:xfrm flipV="1">
                  <a:off x="1995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05" name="Line 1407"/>
                <p:cNvSpPr>
                  <a:spLocks noChangeShapeType="1"/>
                </p:cNvSpPr>
                <p:nvPr/>
              </p:nvSpPr>
              <p:spPr bwMode="auto">
                <a:xfrm>
                  <a:off x="1995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06" name="Rectangle 1408"/>
                <p:cNvSpPr>
                  <a:spLocks noChangeArrowheads="1"/>
                </p:cNvSpPr>
                <p:nvPr/>
              </p:nvSpPr>
              <p:spPr bwMode="auto">
                <a:xfrm>
                  <a:off x="1985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07" name="Line 1409"/>
                <p:cNvSpPr>
                  <a:spLocks noChangeShapeType="1"/>
                </p:cNvSpPr>
                <p:nvPr/>
              </p:nvSpPr>
              <p:spPr bwMode="auto">
                <a:xfrm flipV="1">
                  <a:off x="2114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08" name="Line 1410"/>
                <p:cNvSpPr>
                  <a:spLocks noChangeShapeType="1"/>
                </p:cNvSpPr>
                <p:nvPr/>
              </p:nvSpPr>
              <p:spPr bwMode="auto">
                <a:xfrm>
                  <a:off x="2114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09" name="Rectangle 1411"/>
                <p:cNvSpPr>
                  <a:spLocks noChangeArrowheads="1"/>
                </p:cNvSpPr>
                <p:nvPr/>
              </p:nvSpPr>
              <p:spPr bwMode="auto">
                <a:xfrm>
                  <a:off x="2104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10" name="Line 1412"/>
                <p:cNvSpPr>
                  <a:spLocks noChangeShapeType="1"/>
                </p:cNvSpPr>
                <p:nvPr/>
              </p:nvSpPr>
              <p:spPr bwMode="auto">
                <a:xfrm flipV="1">
                  <a:off x="2233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11" name="Line 1413"/>
                <p:cNvSpPr>
                  <a:spLocks noChangeShapeType="1"/>
                </p:cNvSpPr>
                <p:nvPr/>
              </p:nvSpPr>
              <p:spPr bwMode="auto">
                <a:xfrm>
                  <a:off x="2233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12" name="Rectangle 1414"/>
                <p:cNvSpPr>
                  <a:spLocks noChangeArrowheads="1"/>
                </p:cNvSpPr>
                <p:nvPr/>
              </p:nvSpPr>
              <p:spPr bwMode="auto">
                <a:xfrm>
                  <a:off x="2223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13" name="Line 1415"/>
                <p:cNvSpPr>
                  <a:spLocks noChangeShapeType="1"/>
                </p:cNvSpPr>
                <p:nvPr/>
              </p:nvSpPr>
              <p:spPr bwMode="auto">
                <a:xfrm flipV="1">
                  <a:off x="2347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14" name="Line 1416"/>
                <p:cNvSpPr>
                  <a:spLocks noChangeShapeType="1"/>
                </p:cNvSpPr>
                <p:nvPr/>
              </p:nvSpPr>
              <p:spPr bwMode="auto">
                <a:xfrm>
                  <a:off x="2347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15" name="Rectangle 1417"/>
                <p:cNvSpPr>
                  <a:spLocks noChangeArrowheads="1"/>
                </p:cNvSpPr>
                <p:nvPr/>
              </p:nvSpPr>
              <p:spPr bwMode="auto">
                <a:xfrm>
                  <a:off x="2337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16" name="Line 1418"/>
                <p:cNvSpPr>
                  <a:spLocks noChangeShapeType="1"/>
                </p:cNvSpPr>
                <p:nvPr/>
              </p:nvSpPr>
              <p:spPr bwMode="auto">
                <a:xfrm flipV="1">
                  <a:off x="2466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17" name="Line 1419"/>
                <p:cNvSpPr>
                  <a:spLocks noChangeShapeType="1"/>
                </p:cNvSpPr>
                <p:nvPr/>
              </p:nvSpPr>
              <p:spPr bwMode="auto">
                <a:xfrm>
                  <a:off x="2466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18" name="Rectangle 1420"/>
                <p:cNvSpPr>
                  <a:spLocks noChangeArrowheads="1"/>
                </p:cNvSpPr>
                <p:nvPr/>
              </p:nvSpPr>
              <p:spPr bwMode="auto">
                <a:xfrm>
                  <a:off x="2456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19" name="Line 1421"/>
                <p:cNvSpPr>
                  <a:spLocks noChangeShapeType="1"/>
                </p:cNvSpPr>
                <p:nvPr/>
              </p:nvSpPr>
              <p:spPr bwMode="auto">
                <a:xfrm flipV="1">
                  <a:off x="2586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20" name="Line 1422"/>
                <p:cNvSpPr>
                  <a:spLocks noChangeShapeType="1"/>
                </p:cNvSpPr>
                <p:nvPr/>
              </p:nvSpPr>
              <p:spPr bwMode="auto">
                <a:xfrm>
                  <a:off x="2586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21" name="Rectangle 1423"/>
                <p:cNvSpPr>
                  <a:spLocks noChangeArrowheads="1"/>
                </p:cNvSpPr>
                <p:nvPr/>
              </p:nvSpPr>
              <p:spPr bwMode="auto">
                <a:xfrm>
                  <a:off x="2576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22" name="Line 1424"/>
                <p:cNvSpPr>
                  <a:spLocks noChangeShapeType="1"/>
                </p:cNvSpPr>
                <p:nvPr/>
              </p:nvSpPr>
              <p:spPr bwMode="auto">
                <a:xfrm flipV="1">
                  <a:off x="2705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23" name="Line 1425"/>
                <p:cNvSpPr>
                  <a:spLocks noChangeShapeType="1"/>
                </p:cNvSpPr>
                <p:nvPr/>
              </p:nvSpPr>
              <p:spPr bwMode="auto">
                <a:xfrm>
                  <a:off x="2705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24" name="Rectangle 1426"/>
                <p:cNvSpPr>
                  <a:spLocks noChangeArrowheads="1"/>
                </p:cNvSpPr>
                <p:nvPr/>
              </p:nvSpPr>
              <p:spPr bwMode="auto">
                <a:xfrm>
                  <a:off x="2695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25" name="Line 1427"/>
                <p:cNvSpPr>
                  <a:spLocks noChangeShapeType="1"/>
                </p:cNvSpPr>
                <p:nvPr/>
              </p:nvSpPr>
              <p:spPr bwMode="auto">
                <a:xfrm flipV="1">
                  <a:off x="2824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26" name="Line 1428"/>
                <p:cNvSpPr>
                  <a:spLocks noChangeShapeType="1"/>
                </p:cNvSpPr>
                <p:nvPr/>
              </p:nvSpPr>
              <p:spPr bwMode="auto">
                <a:xfrm>
                  <a:off x="2824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27" name="Rectangle 1429"/>
                <p:cNvSpPr>
                  <a:spLocks noChangeArrowheads="1"/>
                </p:cNvSpPr>
                <p:nvPr/>
              </p:nvSpPr>
              <p:spPr bwMode="auto">
                <a:xfrm>
                  <a:off x="2814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28" name="Line 1430"/>
                <p:cNvSpPr>
                  <a:spLocks noChangeShapeType="1"/>
                </p:cNvSpPr>
                <p:nvPr/>
              </p:nvSpPr>
              <p:spPr bwMode="auto">
                <a:xfrm flipV="1">
                  <a:off x="2943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29" name="Line 1431"/>
                <p:cNvSpPr>
                  <a:spLocks noChangeShapeType="1"/>
                </p:cNvSpPr>
                <p:nvPr/>
              </p:nvSpPr>
              <p:spPr bwMode="auto">
                <a:xfrm>
                  <a:off x="2943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30" name="Rectangle 1432"/>
                <p:cNvSpPr>
                  <a:spLocks noChangeArrowheads="1"/>
                </p:cNvSpPr>
                <p:nvPr/>
              </p:nvSpPr>
              <p:spPr bwMode="auto">
                <a:xfrm>
                  <a:off x="2933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31" name="Line 1433"/>
                <p:cNvSpPr>
                  <a:spLocks noChangeShapeType="1"/>
                </p:cNvSpPr>
                <p:nvPr/>
              </p:nvSpPr>
              <p:spPr bwMode="auto">
                <a:xfrm flipV="1">
                  <a:off x="3057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32" name="Line 1434"/>
                <p:cNvSpPr>
                  <a:spLocks noChangeShapeType="1"/>
                </p:cNvSpPr>
                <p:nvPr/>
              </p:nvSpPr>
              <p:spPr bwMode="auto">
                <a:xfrm>
                  <a:off x="3057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33" name="Rectangle 1435"/>
                <p:cNvSpPr>
                  <a:spLocks noChangeArrowheads="1"/>
                </p:cNvSpPr>
                <p:nvPr/>
              </p:nvSpPr>
              <p:spPr bwMode="auto">
                <a:xfrm>
                  <a:off x="3047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34" name="Line 1436"/>
                <p:cNvSpPr>
                  <a:spLocks noChangeShapeType="1"/>
                </p:cNvSpPr>
                <p:nvPr/>
              </p:nvSpPr>
              <p:spPr bwMode="auto">
                <a:xfrm flipV="1">
                  <a:off x="3176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35" name="Line 1437"/>
                <p:cNvSpPr>
                  <a:spLocks noChangeShapeType="1"/>
                </p:cNvSpPr>
                <p:nvPr/>
              </p:nvSpPr>
              <p:spPr bwMode="auto">
                <a:xfrm>
                  <a:off x="3176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36" name="Rectangle 1438"/>
                <p:cNvSpPr>
                  <a:spLocks noChangeArrowheads="1"/>
                </p:cNvSpPr>
                <p:nvPr/>
              </p:nvSpPr>
              <p:spPr bwMode="auto">
                <a:xfrm>
                  <a:off x="3167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37" name="Line 1439"/>
                <p:cNvSpPr>
                  <a:spLocks noChangeShapeType="1"/>
                </p:cNvSpPr>
                <p:nvPr/>
              </p:nvSpPr>
              <p:spPr bwMode="auto">
                <a:xfrm flipV="1">
                  <a:off x="3296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38" name="Line 1440"/>
                <p:cNvSpPr>
                  <a:spLocks noChangeShapeType="1"/>
                </p:cNvSpPr>
                <p:nvPr/>
              </p:nvSpPr>
              <p:spPr bwMode="auto">
                <a:xfrm>
                  <a:off x="3296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39" name="Rectangle 1441"/>
                <p:cNvSpPr>
                  <a:spLocks noChangeArrowheads="1"/>
                </p:cNvSpPr>
                <p:nvPr/>
              </p:nvSpPr>
              <p:spPr bwMode="auto">
                <a:xfrm>
                  <a:off x="3286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40" name="Line 1442"/>
                <p:cNvSpPr>
                  <a:spLocks noChangeShapeType="1"/>
                </p:cNvSpPr>
                <p:nvPr/>
              </p:nvSpPr>
              <p:spPr bwMode="auto">
                <a:xfrm flipV="1">
                  <a:off x="3415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41" name="Line 1443"/>
                <p:cNvSpPr>
                  <a:spLocks noChangeShapeType="1"/>
                </p:cNvSpPr>
                <p:nvPr/>
              </p:nvSpPr>
              <p:spPr bwMode="auto">
                <a:xfrm>
                  <a:off x="3415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42" name="Rectangle 1444"/>
                <p:cNvSpPr>
                  <a:spLocks noChangeArrowheads="1"/>
                </p:cNvSpPr>
                <p:nvPr/>
              </p:nvSpPr>
              <p:spPr bwMode="auto">
                <a:xfrm>
                  <a:off x="3405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43" name="Line 1445"/>
                <p:cNvSpPr>
                  <a:spLocks noChangeShapeType="1"/>
                </p:cNvSpPr>
                <p:nvPr/>
              </p:nvSpPr>
              <p:spPr bwMode="auto">
                <a:xfrm flipV="1">
                  <a:off x="3534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44" name="Line 1446"/>
                <p:cNvSpPr>
                  <a:spLocks noChangeShapeType="1"/>
                </p:cNvSpPr>
                <p:nvPr/>
              </p:nvSpPr>
              <p:spPr bwMode="auto">
                <a:xfrm>
                  <a:off x="3534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45" name="Rectangle 1447"/>
                <p:cNvSpPr>
                  <a:spLocks noChangeArrowheads="1"/>
                </p:cNvSpPr>
                <p:nvPr/>
              </p:nvSpPr>
              <p:spPr bwMode="auto">
                <a:xfrm>
                  <a:off x="3524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46" name="Line 1448"/>
                <p:cNvSpPr>
                  <a:spLocks noChangeShapeType="1"/>
                </p:cNvSpPr>
                <p:nvPr/>
              </p:nvSpPr>
              <p:spPr bwMode="auto">
                <a:xfrm flipV="1">
                  <a:off x="3653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47" name="Line 1449"/>
                <p:cNvSpPr>
                  <a:spLocks noChangeShapeType="1"/>
                </p:cNvSpPr>
                <p:nvPr/>
              </p:nvSpPr>
              <p:spPr bwMode="auto">
                <a:xfrm>
                  <a:off x="3653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48" name="Rectangle 1450"/>
                <p:cNvSpPr>
                  <a:spLocks noChangeArrowheads="1"/>
                </p:cNvSpPr>
                <p:nvPr/>
              </p:nvSpPr>
              <p:spPr bwMode="auto">
                <a:xfrm>
                  <a:off x="3643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49" name="Line 1451"/>
                <p:cNvSpPr>
                  <a:spLocks noChangeShapeType="1"/>
                </p:cNvSpPr>
                <p:nvPr/>
              </p:nvSpPr>
              <p:spPr bwMode="auto">
                <a:xfrm flipV="1">
                  <a:off x="3767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50" name="Line 1452"/>
                <p:cNvSpPr>
                  <a:spLocks noChangeShapeType="1"/>
                </p:cNvSpPr>
                <p:nvPr/>
              </p:nvSpPr>
              <p:spPr bwMode="auto">
                <a:xfrm>
                  <a:off x="3767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51" name="Rectangle 1453"/>
                <p:cNvSpPr>
                  <a:spLocks noChangeArrowheads="1"/>
                </p:cNvSpPr>
                <p:nvPr/>
              </p:nvSpPr>
              <p:spPr bwMode="auto">
                <a:xfrm>
                  <a:off x="3757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52" name="Line 1454"/>
                <p:cNvSpPr>
                  <a:spLocks noChangeShapeType="1"/>
                </p:cNvSpPr>
                <p:nvPr/>
              </p:nvSpPr>
              <p:spPr bwMode="auto">
                <a:xfrm flipV="1">
                  <a:off x="3887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53" name="Line 1455"/>
                <p:cNvSpPr>
                  <a:spLocks noChangeShapeType="1"/>
                </p:cNvSpPr>
                <p:nvPr/>
              </p:nvSpPr>
              <p:spPr bwMode="auto">
                <a:xfrm>
                  <a:off x="3887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54" name="Rectangle 1456"/>
                <p:cNvSpPr>
                  <a:spLocks noChangeArrowheads="1"/>
                </p:cNvSpPr>
                <p:nvPr/>
              </p:nvSpPr>
              <p:spPr bwMode="auto">
                <a:xfrm>
                  <a:off x="3877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55" name="Line 1457"/>
                <p:cNvSpPr>
                  <a:spLocks noChangeShapeType="1"/>
                </p:cNvSpPr>
                <p:nvPr/>
              </p:nvSpPr>
              <p:spPr bwMode="auto">
                <a:xfrm flipV="1">
                  <a:off x="4006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56" name="Line 1458"/>
                <p:cNvSpPr>
                  <a:spLocks noChangeShapeType="1"/>
                </p:cNvSpPr>
                <p:nvPr/>
              </p:nvSpPr>
              <p:spPr bwMode="auto">
                <a:xfrm>
                  <a:off x="4006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57" name="Rectangle 1459"/>
                <p:cNvSpPr>
                  <a:spLocks noChangeArrowheads="1"/>
                </p:cNvSpPr>
                <p:nvPr/>
              </p:nvSpPr>
              <p:spPr bwMode="auto">
                <a:xfrm>
                  <a:off x="3996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58" name="Line 1460"/>
                <p:cNvSpPr>
                  <a:spLocks noChangeShapeType="1"/>
                </p:cNvSpPr>
                <p:nvPr/>
              </p:nvSpPr>
              <p:spPr bwMode="auto">
                <a:xfrm flipV="1">
                  <a:off x="4125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59" name="Line 1461"/>
                <p:cNvSpPr>
                  <a:spLocks noChangeShapeType="1"/>
                </p:cNvSpPr>
                <p:nvPr/>
              </p:nvSpPr>
              <p:spPr bwMode="auto">
                <a:xfrm>
                  <a:off x="4125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60" name="Rectangle 1462"/>
                <p:cNvSpPr>
                  <a:spLocks noChangeArrowheads="1"/>
                </p:cNvSpPr>
                <p:nvPr/>
              </p:nvSpPr>
              <p:spPr bwMode="auto">
                <a:xfrm>
                  <a:off x="4115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61" name="Line 1463"/>
                <p:cNvSpPr>
                  <a:spLocks noChangeShapeType="1"/>
                </p:cNvSpPr>
                <p:nvPr/>
              </p:nvSpPr>
              <p:spPr bwMode="auto">
                <a:xfrm flipV="1">
                  <a:off x="4244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62" name="Line 1464"/>
                <p:cNvSpPr>
                  <a:spLocks noChangeShapeType="1"/>
                </p:cNvSpPr>
                <p:nvPr/>
              </p:nvSpPr>
              <p:spPr bwMode="auto">
                <a:xfrm>
                  <a:off x="4244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63" name="Rectangle 1465"/>
                <p:cNvSpPr>
                  <a:spLocks noChangeArrowheads="1"/>
                </p:cNvSpPr>
                <p:nvPr/>
              </p:nvSpPr>
              <p:spPr bwMode="auto">
                <a:xfrm>
                  <a:off x="4234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64" name="Line 1466"/>
                <p:cNvSpPr>
                  <a:spLocks noChangeShapeType="1"/>
                </p:cNvSpPr>
                <p:nvPr/>
              </p:nvSpPr>
              <p:spPr bwMode="auto">
                <a:xfrm flipV="1">
                  <a:off x="4363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65" name="Line 1467"/>
                <p:cNvSpPr>
                  <a:spLocks noChangeShapeType="1"/>
                </p:cNvSpPr>
                <p:nvPr/>
              </p:nvSpPr>
              <p:spPr bwMode="auto">
                <a:xfrm>
                  <a:off x="4363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66" name="Rectangle 1468"/>
                <p:cNvSpPr>
                  <a:spLocks noChangeArrowheads="1"/>
                </p:cNvSpPr>
                <p:nvPr/>
              </p:nvSpPr>
              <p:spPr bwMode="auto">
                <a:xfrm>
                  <a:off x="4353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67" name="Line 1469"/>
                <p:cNvSpPr>
                  <a:spLocks noChangeShapeType="1"/>
                </p:cNvSpPr>
                <p:nvPr/>
              </p:nvSpPr>
              <p:spPr bwMode="auto">
                <a:xfrm flipV="1">
                  <a:off x="4478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68" name="Line 1470"/>
                <p:cNvSpPr>
                  <a:spLocks noChangeShapeType="1"/>
                </p:cNvSpPr>
                <p:nvPr/>
              </p:nvSpPr>
              <p:spPr bwMode="auto">
                <a:xfrm>
                  <a:off x="4478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69" name="Rectangle 1471"/>
                <p:cNvSpPr>
                  <a:spLocks noChangeArrowheads="1"/>
                </p:cNvSpPr>
                <p:nvPr/>
              </p:nvSpPr>
              <p:spPr bwMode="auto">
                <a:xfrm>
                  <a:off x="4468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70" name="Line 1472"/>
                <p:cNvSpPr>
                  <a:spLocks noChangeShapeType="1"/>
                </p:cNvSpPr>
                <p:nvPr/>
              </p:nvSpPr>
              <p:spPr bwMode="auto">
                <a:xfrm flipV="1">
                  <a:off x="4597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71" name="Line 1473"/>
                <p:cNvSpPr>
                  <a:spLocks noChangeShapeType="1"/>
                </p:cNvSpPr>
                <p:nvPr/>
              </p:nvSpPr>
              <p:spPr bwMode="auto">
                <a:xfrm>
                  <a:off x="4597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72" name="Rectangle 1474"/>
                <p:cNvSpPr>
                  <a:spLocks noChangeArrowheads="1"/>
                </p:cNvSpPr>
                <p:nvPr/>
              </p:nvSpPr>
              <p:spPr bwMode="auto">
                <a:xfrm>
                  <a:off x="4587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73" name="Line 1475"/>
                <p:cNvSpPr>
                  <a:spLocks noChangeShapeType="1"/>
                </p:cNvSpPr>
                <p:nvPr/>
              </p:nvSpPr>
              <p:spPr bwMode="auto">
                <a:xfrm flipV="1">
                  <a:off x="4716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74" name="Line 1476"/>
                <p:cNvSpPr>
                  <a:spLocks noChangeShapeType="1"/>
                </p:cNvSpPr>
                <p:nvPr/>
              </p:nvSpPr>
              <p:spPr bwMode="auto">
                <a:xfrm>
                  <a:off x="4716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75" name="Rectangle 1477"/>
                <p:cNvSpPr>
                  <a:spLocks noChangeArrowheads="1"/>
                </p:cNvSpPr>
                <p:nvPr/>
              </p:nvSpPr>
              <p:spPr bwMode="auto">
                <a:xfrm>
                  <a:off x="4706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76" name="Line 1478"/>
                <p:cNvSpPr>
                  <a:spLocks noChangeShapeType="1"/>
                </p:cNvSpPr>
                <p:nvPr/>
              </p:nvSpPr>
              <p:spPr bwMode="auto">
                <a:xfrm flipV="1">
                  <a:off x="4835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77" name="Line 1479"/>
                <p:cNvSpPr>
                  <a:spLocks noChangeShapeType="1"/>
                </p:cNvSpPr>
                <p:nvPr/>
              </p:nvSpPr>
              <p:spPr bwMode="auto">
                <a:xfrm>
                  <a:off x="4835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78" name="Rectangle 1480"/>
                <p:cNvSpPr>
                  <a:spLocks noChangeArrowheads="1"/>
                </p:cNvSpPr>
                <p:nvPr/>
              </p:nvSpPr>
              <p:spPr bwMode="auto">
                <a:xfrm>
                  <a:off x="4825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79" name="Line 1481"/>
                <p:cNvSpPr>
                  <a:spLocks noChangeShapeType="1"/>
                </p:cNvSpPr>
                <p:nvPr/>
              </p:nvSpPr>
              <p:spPr bwMode="auto">
                <a:xfrm flipV="1">
                  <a:off x="4954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80" name="Line 1482"/>
                <p:cNvSpPr>
                  <a:spLocks noChangeShapeType="1"/>
                </p:cNvSpPr>
                <p:nvPr/>
              </p:nvSpPr>
              <p:spPr bwMode="auto">
                <a:xfrm>
                  <a:off x="4954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81" name="Rectangle 1483"/>
                <p:cNvSpPr>
                  <a:spLocks noChangeArrowheads="1"/>
                </p:cNvSpPr>
                <p:nvPr/>
              </p:nvSpPr>
              <p:spPr bwMode="auto">
                <a:xfrm>
                  <a:off x="4944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82" name="Line 1484"/>
                <p:cNvSpPr>
                  <a:spLocks noChangeShapeType="1"/>
                </p:cNvSpPr>
                <p:nvPr/>
              </p:nvSpPr>
              <p:spPr bwMode="auto">
                <a:xfrm flipV="1">
                  <a:off x="5073" y="2989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83" name="Line 1485"/>
                <p:cNvSpPr>
                  <a:spLocks noChangeShapeType="1"/>
                </p:cNvSpPr>
                <p:nvPr/>
              </p:nvSpPr>
              <p:spPr bwMode="auto">
                <a:xfrm>
                  <a:off x="5073" y="2642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84" name="Rectangle 1486"/>
                <p:cNvSpPr>
                  <a:spLocks noChangeArrowheads="1"/>
                </p:cNvSpPr>
                <p:nvPr/>
              </p:nvSpPr>
              <p:spPr bwMode="auto">
                <a:xfrm>
                  <a:off x="5063" y="305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85" name="Line 1487"/>
                <p:cNvSpPr>
                  <a:spLocks noChangeShapeType="1"/>
                </p:cNvSpPr>
                <p:nvPr/>
              </p:nvSpPr>
              <p:spPr bwMode="auto">
                <a:xfrm>
                  <a:off x="932" y="3034"/>
                  <a:ext cx="4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86" name="Line 1488"/>
                <p:cNvSpPr>
                  <a:spLocks noChangeShapeType="1"/>
                </p:cNvSpPr>
                <p:nvPr/>
              </p:nvSpPr>
              <p:spPr bwMode="auto">
                <a:xfrm flipH="1">
                  <a:off x="5029" y="3034"/>
                  <a:ext cx="4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87" name="Rectangle 1489"/>
                <p:cNvSpPr>
                  <a:spLocks noChangeArrowheads="1"/>
                </p:cNvSpPr>
                <p:nvPr/>
              </p:nvSpPr>
              <p:spPr bwMode="auto">
                <a:xfrm>
                  <a:off x="862" y="2989"/>
                  <a:ext cx="7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0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88" name="Line 1490"/>
                <p:cNvSpPr>
                  <a:spLocks noChangeShapeType="1"/>
                </p:cNvSpPr>
                <p:nvPr/>
              </p:nvSpPr>
              <p:spPr bwMode="auto">
                <a:xfrm>
                  <a:off x="932" y="2642"/>
                  <a:ext cx="4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89" name="Line 1491"/>
                <p:cNvSpPr>
                  <a:spLocks noChangeShapeType="1"/>
                </p:cNvSpPr>
                <p:nvPr/>
              </p:nvSpPr>
              <p:spPr bwMode="auto">
                <a:xfrm flipH="1">
                  <a:off x="5029" y="2642"/>
                  <a:ext cx="4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90" name="Rectangle 1492"/>
                <p:cNvSpPr>
                  <a:spLocks noChangeArrowheads="1"/>
                </p:cNvSpPr>
                <p:nvPr/>
              </p:nvSpPr>
              <p:spPr bwMode="auto">
                <a:xfrm>
                  <a:off x="798" y="2619"/>
                  <a:ext cx="144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0.5</a:t>
                  </a:r>
                  <a:endParaRPr kumimoji="1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891" name="Line 1493"/>
                <p:cNvSpPr>
                  <a:spLocks noChangeShapeType="1"/>
                </p:cNvSpPr>
                <p:nvPr/>
              </p:nvSpPr>
              <p:spPr bwMode="auto">
                <a:xfrm>
                  <a:off x="932" y="2642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92" name="Line 1494"/>
                <p:cNvSpPr>
                  <a:spLocks noChangeShapeType="1"/>
                </p:cNvSpPr>
                <p:nvPr/>
              </p:nvSpPr>
              <p:spPr bwMode="auto">
                <a:xfrm>
                  <a:off x="932" y="3034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93" name="Line 1495"/>
                <p:cNvSpPr>
                  <a:spLocks noChangeShapeType="1"/>
                </p:cNvSpPr>
                <p:nvPr/>
              </p:nvSpPr>
              <p:spPr bwMode="auto">
                <a:xfrm flipV="1">
                  <a:off x="5073" y="2642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94" name="Line 1496"/>
                <p:cNvSpPr>
                  <a:spLocks noChangeShapeType="1"/>
                </p:cNvSpPr>
                <p:nvPr/>
              </p:nvSpPr>
              <p:spPr bwMode="auto">
                <a:xfrm flipV="1">
                  <a:off x="932" y="2642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95" name="Freeform 1497"/>
                <p:cNvSpPr>
                  <a:spLocks/>
                </p:cNvSpPr>
                <p:nvPr/>
              </p:nvSpPr>
              <p:spPr bwMode="auto">
                <a:xfrm>
                  <a:off x="1001" y="2811"/>
                  <a:ext cx="517" cy="173"/>
                </a:xfrm>
                <a:custGeom>
                  <a:avLst/>
                  <a:gdLst>
                    <a:gd name="T0" fmla="*/ 5 w 517"/>
                    <a:gd name="T1" fmla="*/ 173 h 173"/>
                    <a:gd name="T2" fmla="*/ 15 w 517"/>
                    <a:gd name="T3" fmla="*/ 158 h 173"/>
                    <a:gd name="T4" fmla="*/ 30 w 517"/>
                    <a:gd name="T5" fmla="*/ 149 h 173"/>
                    <a:gd name="T6" fmla="*/ 45 w 517"/>
                    <a:gd name="T7" fmla="*/ 144 h 173"/>
                    <a:gd name="T8" fmla="*/ 55 w 517"/>
                    <a:gd name="T9" fmla="*/ 99 h 173"/>
                    <a:gd name="T10" fmla="*/ 65 w 517"/>
                    <a:gd name="T11" fmla="*/ 84 h 173"/>
                    <a:gd name="T12" fmla="*/ 75 w 517"/>
                    <a:gd name="T13" fmla="*/ 89 h 173"/>
                    <a:gd name="T14" fmla="*/ 90 w 517"/>
                    <a:gd name="T15" fmla="*/ 84 h 173"/>
                    <a:gd name="T16" fmla="*/ 100 w 517"/>
                    <a:gd name="T17" fmla="*/ 34 h 173"/>
                    <a:gd name="T18" fmla="*/ 110 w 517"/>
                    <a:gd name="T19" fmla="*/ 24 h 173"/>
                    <a:gd name="T20" fmla="*/ 120 w 517"/>
                    <a:gd name="T21" fmla="*/ 10 h 173"/>
                    <a:gd name="T22" fmla="*/ 135 w 517"/>
                    <a:gd name="T23" fmla="*/ 15 h 173"/>
                    <a:gd name="T24" fmla="*/ 144 w 517"/>
                    <a:gd name="T25" fmla="*/ 5 h 173"/>
                    <a:gd name="T26" fmla="*/ 154 w 517"/>
                    <a:gd name="T27" fmla="*/ 0 h 173"/>
                    <a:gd name="T28" fmla="*/ 169 w 517"/>
                    <a:gd name="T29" fmla="*/ 10 h 173"/>
                    <a:gd name="T30" fmla="*/ 179 w 517"/>
                    <a:gd name="T31" fmla="*/ 15 h 173"/>
                    <a:gd name="T32" fmla="*/ 194 w 517"/>
                    <a:gd name="T33" fmla="*/ 15 h 173"/>
                    <a:gd name="T34" fmla="*/ 209 w 517"/>
                    <a:gd name="T35" fmla="*/ 24 h 173"/>
                    <a:gd name="T36" fmla="*/ 224 w 517"/>
                    <a:gd name="T37" fmla="*/ 29 h 173"/>
                    <a:gd name="T38" fmla="*/ 234 w 517"/>
                    <a:gd name="T39" fmla="*/ 24 h 173"/>
                    <a:gd name="T40" fmla="*/ 249 w 517"/>
                    <a:gd name="T41" fmla="*/ 15 h 173"/>
                    <a:gd name="T42" fmla="*/ 259 w 517"/>
                    <a:gd name="T43" fmla="*/ 15 h 173"/>
                    <a:gd name="T44" fmla="*/ 269 w 517"/>
                    <a:gd name="T45" fmla="*/ 24 h 173"/>
                    <a:gd name="T46" fmla="*/ 283 w 517"/>
                    <a:gd name="T47" fmla="*/ 24 h 173"/>
                    <a:gd name="T48" fmla="*/ 298 w 517"/>
                    <a:gd name="T49" fmla="*/ 15 h 173"/>
                    <a:gd name="T50" fmla="*/ 313 w 517"/>
                    <a:gd name="T51" fmla="*/ 19 h 173"/>
                    <a:gd name="T52" fmla="*/ 328 w 517"/>
                    <a:gd name="T53" fmla="*/ 15 h 173"/>
                    <a:gd name="T54" fmla="*/ 343 w 517"/>
                    <a:gd name="T55" fmla="*/ 19 h 173"/>
                    <a:gd name="T56" fmla="*/ 358 w 517"/>
                    <a:gd name="T57" fmla="*/ 19 h 173"/>
                    <a:gd name="T58" fmla="*/ 373 w 517"/>
                    <a:gd name="T59" fmla="*/ 24 h 173"/>
                    <a:gd name="T60" fmla="*/ 383 w 517"/>
                    <a:gd name="T61" fmla="*/ 19 h 173"/>
                    <a:gd name="T62" fmla="*/ 393 w 517"/>
                    <a:gd name="T63" fmla="*/ 15 h 173"/>
                    <a:gd name="T64" fmla="*/ 403 w 517"/>
                    <a:gd name="T65" fmla="*/ 19 h 173"/>
                    <a:gd name="T66" fmla="*/ 413 w 517"/>
                    <a:gd name="T67" fmla="*/ 19 h 173"/>
                    <a:gd name="T68" fmla="*/ 423 w 517"/>
                    <a:gd name="T69" fmla="*/ 15 h 173"/>
                    <a:gd name="T70" fmla="*/ 432 w 517"/>
                    <a:gd name="T71" fmla="*/ 19 h 173"/>
                    <a:gd name="T72" fmla="*/ 442 w 517"/>
                    <a:gd name="T73" fmla="*/ 19 h 173"/>
                    <a:gd name="T74" fmla="*/ 452 w 517"/>
                    <a:gd name="T75" fmla="*/ 19 h 173"/>
                    <a:gd name="T76" fmla="*/ 467 w 517"/>
                    <a:gd name="T77" fmla="*/ 19 h 173"/>
                    <a:gd name="T78" fmla="*/ 477 w 517"/>
                    <a:gd name="T79" fmla="*/ 19 h 173"/>
                    <a:gd name="T80" fmla="*/ 492 w 517"/>
                    <a:gd name="T81" fmla="*/ 19 h 173"/>
                    <a:gd name="T82" fmla="*/ 507 w 517"/>
                    <a:gd name="T83" fmla="*/ 24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17" h="173">
                      <a:moveTo>
                        <a:pt x="5" y="173"/>
                      </a:moveTo>
                      <a:lnTo>
                        <a:pt x="0" y="173"/>
                      </a:lnTo>
                      <a:lnTo>
                        <a:pt x="5" y="173"/>
                      </a:lnTo>
                      <a:lnTo>
                        <a:pt x="10" y="168"/>
                      </a:lnTo>
                      <a:lnTo>
                        <a:pt x="20" y="158"/>
                      </a:lnTo>
                      <a:lnTo>
                        <a:pt x="15" y="158"/>
                      </a:lnTo>
                      <a:lnTo>
                        <a:pt x="20" y="158"/>
                      </a:lnTo>
                      <a:lnTo>
                        <a:pt x="25" y="154"/>
                      </a:lnTo>
                      <a:lnTo>
                        <a:pt x="30" y="149"/>
                      </a:lnTo>
                      <a:lnTo>
                        <a:pt x="35" y="149"/>
                      </a:lnTo>
                      <a:lnTo>
                        <a:pt x="40" y="149"/>
                      </a:lnTo>
                      <a:lnTo>
                        <a:pt x="45" y="144"/>
                      </a:lnTo>
                      <a:lnTo>
                        <a:pt x="50" y="129"/>
                      </a:lnTo>
                      <a:lnTo>
                        <a:pt x="55" y="109"/>
                      </a:lnTo>
                      <a:lnTo>
                        <a:pt x="55" y="99"/>
                      </a:lnTo>
                      <a:lnTo>
                        <a:pt x="60" y="94"/>
                      </a:lnTo>
                      <a:lnTo>
                        <a:pt x="60" y="89"/>
                      </a:lnTo>
                      <a:lnTo>
                        <a:pt x="65" y="84"/>
                      </a:lnTo>
                      <a:lnTo>
                        <a:pt x="65" y="89"/>
                      </a:lnTo>
                      <a:lnTo>
                        <a:pt x="70" y="84"/>
                      </a:lnTo>
                      <a:lnTo>
                        <a:pt x="75" y="89"/>
                      </a:lnTo>
                      <a:lnTo>
                        <a:pt x="80" y="89"/>
                      </a:lnTo>
                      <a:lnTo>
                        <a:pt x="85" y="89"/>
                      </a:lnTo>
                      <a:lnTo>
                        <a:pt x="90" y="84"/>
                      </a:lnTo>
                      <a:lnTo>
                        <a:pt x="95" y="69"/>
                      </a:lnTo>
                      <a:lnTo>
                        <a:pt x="95" y="44"/>
                      </a:lnTo>
                      <a:lnTo>
                        <a:pt x="100" y="34"/>
                      </a:lnTo>
                      <a:lnTo>
                        <a:pt x="105" y="29"/>
                      </a:lnTo>
                      <a:lnTo>
                        <a:pt x="105" y="34"/>
                      </a:lnTo>
                      <a:lnTo>
                        <a:pt x="110" y="24"/>
                      </a:lnTo>
                      <a:lnTo>
                        <a:pt x="110" y="19"/>
                      </a:lnTo>
                      <a:lnTo>
                        <a:pt x="115" y="15"/>
                      </a:lnTo>
                      <a:lnTo>
                        <a:pt x="120" y="10"/>
                      </a:lnTo>
                      <a:lnTo>
                        <a:pt x="125" y="10"/>
                      </a:lnTo>
                      <a:lnTo>
                        <a:pt x="130" y="10"/>
                      </a:lnTo>
                      <a:lnTo>
                        <a:pt x="135" y="15"/>
                      </a:lnTo>
                      <a:lnTo>
                        <a:pt x="139" y="5"/>
                      </a:lnTo>
                      <a:lnTo>
                        <a:pt x="139" y="15"/>
                      </a:lnTo>
                      <a:lnTo>
                        <a:pt x="144" y="5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0"/>
                      </a:lnTo>
                      <a:lnTo>
                        <a:pt x="159" y="5"/>
                      </a:lnTo>
                      <a:lnTo>
                        <a:pt x="164" y="10"/>
                      </a:lnTo>
                      <a:lnTo>
                        <a:pt x="169" y="10"/>
                      </a:lnTo>
                      <a:lnTo>
                        <a:pt x="174" y="10"/>
                      </a:lnTo>
                      <a:lnTo>
                        <a:pt x="179" y="5"/>
                      </a:lnTo>
                      <a:lnTo>
                        <a:pt x="179" y="15"/>
                      </a:lnTo>
                      <a:lnTo>
                        <a:pt x="184" y="10"/>
                      </a:lnTo>
                      <a:lnTo>
                        <a:pt x="189" y="10"/>
                      </a:lnTo>
                      <a:lnTo>
                        <a:pt x="194" y="15"/>
                      </a:lnTo>
                      <a:lnTo>
                        <a:pt x="199" y="19"/>
                      </a:lnTo>
                      <a:lnTo>
                        <a:pt x="204" y="24"/>
                      </a:lnTo>
                      <a:lnTo>
                        <a:pt x="209" y="24"/>
                      </a:lnTo>
                      <a:lnTo>
                        <a:pt x="214" y="24"/>
                      </a:lnTo>
                      <a:lnTo>
                        <a:pt x="219" y="29"/>
                      </a:lnTo>
                      <a:lnTo>
                        <a:pt x="224" y="29"/>
                      </a:lnTo>
                      <a:lnTo>
                        <a:pt x="229" y="24"/>
                      </a:lnTo>
                      <a:lnTo>
                        <a:pt x="234" y="29"/>
                      </a:lnTo>
                      <a:lnTo>
                        <a:pt x="234" y="24"/>
                      </a:lnTo>
                      <a:lnTo>
                        <a:pt x="239" y="19"/>
                      </a:lnTo>
                      <a:lnTo>
                        <a:pt x="244" y="19"/>
                      </a:lnTo>
                      <a:lnTo>
                        <a:pt x="249" y="15"/>
                      </a:lnTo>
                      <a:lnTo>
                        <a:pt x="254" y="15"/>
                      </a:lnTo>
                      <a:lnTo>
                        <a:pt x="259" y="10"/>
                      </a:lnTo>
                      <a:lnTo>
                        <a:pt x="259" y="15"/>
                      </a:lnTo>
                      <a:lnTo>
                        <a:pt x="269" y="24"/>
                      </a:lnTo>
                      <a:lnTo>
                        <a:pt x="264" y="24"/>
                      </a:lnTo>
                      <a:lnTo>
                        <a:pt x="269" y="24"/>
                      </a:lnTo>
                      <a:lnTo>
                        <a:pt x="274" y="24"/>
                      </a:lnTo>
                      <a:lnTo>
                        <a:pt x="279" y="24"/>
                      </a:lnTo>
                      <a:lnTo>
                        <a:pt x="283" y="24"/>
                      </a:lnTo>
                      <a:lnTo>
                        <a:pt x="288" y="19"/>
                      </a:lnTo>
                      <a:lnTo>
                        <a:pt x="293" y="19"/>
                      </a:lnTo>
                      <a:lnTo>
                        <a:pt x="298" y="15"/>
                      </a:lnTo>
                      <a:lnTo>
                        <a:pt x="303" y="19"/>
                      </a:lnTo>
                      <a:lnTo>
                        <a:pt x="308" y="19"/>
                      </a:lnTo>
                      <a:lnTo>
                        <a:pt x="313" y="19"/>
                      </a:lnTo>
                      <a:lnTo>
                        <a:pt x="318" y="15"/>
                      </a:lnTo>
                      <a:lnTo>
                        <a:pt x="323" y="19"/>
                      </a:lnTo>
                      <a:lnTo>
                        <a:pt x="328" y="15"/>
                      </a:lnTo>
                      <a:lnTo>
                        <a:pt x="338" y="19"/>
                      </a:lnTo>
                      <a:lnTo>
                        <a:pt x="338" y="15"/>
                      </a:lnTo>
                      <a:lnTo>
                        <a:pt x="343" y="19"/>
                      </a:lnTo>
                      <a:lnTo>
                        <a:pt x="348" y="19"/>
                      </a:lnTo>
                      <a:lnTo>
                        <a:pt x="353" y="15"/>
                      </a:lnTo>
                      <a:lnTo>
                        <a:pt x="358" y="19"/>
                      </a:lnTo>
                      <a:lnTo>
                        <a:pt x="363" y="15"/>
                      </a:lnTo>
                      <a:lnTo>
                        <a:pt x="368" y="19"/>
                      </a:lnTo>
                      <a:lnTo>
                        <a:pt x="373" y="24"/>
                      </a:lnTo>
                      <a:lnTo>
                        <a:pt x="373" y="15"/>
                      </a:lnTo>
                      <a:lnTo>
                        <a:pt x="378" y="19"/>
                      </a:lnTo>
                      <a:lnTo>
                        <a:pt x="383" y="19"/>
                      </a:lnTo>
                      <a:lnTo>
                        <a:pt x="388" y="10"/>
                      </a:lnTo>
                      <a:lnTo>
                        <a:pt x="388" y="19"/>
                      </a:lnTo>
                      <a:lnTo>
                        <a:pt x="393" y="15"/>
                      </a:lnTo>
                      <a:lnTo>
                        <a:pt x="403" y="15"/>
                      </a:lnTo>
                      <a:lnTo>
                        <a:pt x="398" y="15"/>
                      </a:lnTo>
                      <a:lnTo>
                        <a:pt x="403" y="19"/>
                      </a:lnTo>
                      <a:lnTo>
                        <a:pt x="408" y="15"/>
                      </a:lnTo>
                      <a:lnTo>
                        <a:pt x="413" y="10"/>
                      </a:lnTo>
                      <a:lnTo>
                        <a:pt x="413" y="19"/>
                      </a:lnTo>
                      <a:lnTo>
                        <a:pt x="418" y="24"/>
                      </a:lnTo>
                      <a:lnTo>
                        <a:pt x="418" y="19"/>
                      </a:lnTo>
                      <a:lnTo>
                        <a:pt x="423" y="15"/>
                      </a:lnTo>
                      <a:lnTo>
                        <a:pt x="427" y="19"/>
                      </a:lnTo>
                      <a:lnTo>
                        <a:pt x="437" y="19"/>
                      </a:lnTo>
                      <a:lnTo>
                        <a:pt x="432" y="19"/>
                      </a:lnTo>
                      <a:lnTo>
                        <a:pt x="437" y="19"/>
                      </a:lnTo>
                      <a:lnTo>
                        <a:pt x="442" y="24"/>
                      </a:lnTo>
                      <a:lnTo>
                        <a:pt x="442" y="19"/>
                      </a:lnTo>
                      <a:lnTo>
                        <a:pt x="447" y="29"/>
                      </a:lnTo>
                      <a:lnTo>
                        <a:pt x="447" y="15"/>
                      </a:lnTo>
                      <a:lnTo>
                        <a:pt x="452" y="19"/>
                      </a:lnTo>
                      <a:lnTo>
                        <a:pt x="457" y="24"/>
                      </a:lnTo>
                      <a:lnTo>
                        <a:pt x="462" y="19"/>
                      </a:lnTo>
                      <a:lnTo>
                        <a:pt x="467" y="19"/>
                      </a:lnTo>
                      <a:lnTo>
                        <a:pt x="472" y="15"/>
                      </a:lnTo>
                      <a:lnTo>
                        <a:pt x="477" y="24"/>
                      </a:lnTo>
                      <a:lnTo>
                        <a:pt x="477" y="19"/>
                      </a:lnTo>
                      <a:lnTo>
                        <a:pt x="482" y="24"/>
                      </a:lnTo>
                      <a:lnTo>
                        <a:pt x="487" y="19"/>
                      </a:lnTo>
                      <a:lnTo>
                        <a:pt x="492" y="19"/>
                      </a:lnTo>
                      <a:lnTo>
                        <a:pt x="497" y="24"/>
                      </a:lnTo>
                      <a:lnTo>
                        <a:pt x="502" y="24"/>
                      </a:lnTo>
                      <a:lnTo>
                        <a:pt x="507" y="24"/>
                      </a:lnTo>
                      <a:lnTo>
                        <a:pt x="512" y="19"/>
                      </a:lnTo>
                      <a:lnTo>
                        <a:pt x="517" y="24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96" name="Freeform 1498"/>
                <p:cNvSpPr>
                  <a:spLocks/>
                </p:cNvSpPr>
                <p:nvPr/>
              </p:nvSpPr>
              <p:spPr bwMode="auto">
                <a:xfrm>
                  <a:off x="1518" y="2830"/>
                  <a:ext cx="531" cy="25"/>
                </a:xfrm>
                <a:custGeom>
                  <a:avLst/>
                  <a:gdLst>
                    <a:gd name="T0" fmla="*/ 10 w 531"/>
                    <a:gd name="T1" fmla="*/ 5 h 25"/>
                    <a:gd name="T2" fmla="*/ 20 w 531"/>
                    <a:gd name="T3" fmla="*/ 10 h 25"/>
                    <a:gd name="T4" fmla="*/ 35 w 531"/>
                    <a:gd name="T5" fmla="*/ 10 h 25"/>
                    <a:gd name="T6" fmla="*/ 50 w 531"/>
                    <a:gd name="T7" fmla="*/ 10 h 25"/>
                    <a:gd name="T8" fmla="*/ 64 w 531"/>
                    <a:gd name="T9" fmla="*/ 5 h 25"/>
                    <a:gd name="T10" fmla="*/ 74 w 531"/>
                    <a:gd name="T11" fmla="*/ 5 h 25"/>
                    <a:gd name="T12" fmla="*/ 84 w 531"/>
                    <a:gd name="T13" fmla="*/ 10 h 25"/>
                    <a:gd name="T14" fmla="*/ 99 w 531"/>
                    <a:gd name="T15" fmla="*/ 15 h 25"/>
                    <a:gd name="T16" fmla="*/ 104 w 531"/>
                    <a:gd name="T17" fmla="*/ 5 h 25"/>
                    <a:gd name="T18" fmla="*/ 119 w 531"/>
                    <a:gd name="T19" fmla="*/ 10 h 25"/>
                    <a:gd name="T20" fmla="*/ 129 w 531"/>
                    <a:gd name="T21" fmla="*/ 10 h 25"/>
                    <a:gd name="T22" fmla="*/ 144 w 531"/>
                    <a:gd name="T23" fmla="*/ 10 h 25"/>
                    <a:gd name="T24" fmla="*/ 154 w 531"/>
                    <a:gd name="T25" fmla="*/ 10 h 25"/>
                    <a:gd name="T26" fmla="*/ 164 w 531"/>
                    <a:gd name="T27" fmla="*/ 15 h 25"/>
                    <a:gd name="T28" fmla="*/ 174 w 531"/>
                    <a:gd name="T29" fmla="*/ 10 h 25"/>
                    <a:gd name="T30" fmla="*/ 189 w 531"/>
                    <a:gd name="T31" fmla="*/ 10 h 25"/>
                    <a:gd name="T32" fmla="*/ 194 w 531"/>
                    <a:gd name="T33" fmla="*/ 15 h 25"/>
                    <a:gd name="T34" fmla="*/ 208 w 531"/>
                    <a:gd name="T35" fmla="*/ 15 h 25"/>
                    <a:gd name="T36" fmla="*/ 218 w 531"/>
                    <a:gd name="T37" fmla="*/ 5 h 25"/>
                    <a:gd name="T38" fmla="*/ 233 w 531"/>
                    <a:gd name="T39" fmla="*/ 10 h 25"/>
                    <a:gd name="T40" fmla="*/ 248 w 531"/>
                    <a:gd name="T41" fmla="*/ 15 h 25"/>
                    <a:gd name="T42" fmla="*/ 263 w 531"/>
                    <a:gd name="T43" fmla="*/ 10 h 25"/>
                    <a:gd name="T44" fmla="*/ 278 w 531"/>
                    <a:gd name="T45" fmla="*/ 10 h 25"/>
                    <a:gd name="T46" fmla="*/ 293 w 531"/>
                    <a:gd name="T47" fmla="*/ 10 h 25"/>
                    <a:gd name="T48" fmla="*/ 303 w 531"/>
                    <a:gd name="T49" fmla="*/ 10 h 25"/>
                    <a:gd name="T50" fmla="*/ 313 w 531"/>
                    <a:gd name="T51" fmla="*/ 15 h 25"/>
                    <a:gd name="T52" fmla="*/ 328 w 531"/>
                    <a:gd name="T53" fmla="*/ 15 h 25"/>
                    <a:gd name="T54" fmla="*/ 343 w 531"/>
                    <a:gd name="T55" fmla="*/ 15 h 25"/>
                    <a:gd name="T56" fmla="*/ 357 w 531"/>
                    <a:gd name="T57" fmla="*/ 15 h 25"/>
                    <a:gd name="T58" fmla="*/ 367 w 531"/>
                    <a:gd name="T59" fmla="*/ 15 h 25"/>
                    <a:gd name="T60" fmla="*/ 382 w 531"/>
                    <a:gd name="T61" fmla="*/ 10 h 25"/>
                    <a:gd name="T62" fmla="*/ 402 w 531"/>
                    <a:gd name="T63" fmla="*/ 15 h 25"/>
                    <a:gd name="T64" fmla="*/ 407 w 531"/>
                    <a:gd name="T65" fmla="*/ 10 h 25"/>
                    <a:gd name="T66" fmla="*/ 412 w 531"/>
                    <a:gd name="T67" fmla="*/ 15 h 25"/>
                    <a:gd name="T68" fmla="*/ 422 w 531"/>
                    <a:gd name="T69" fmla="*/ 15 h 25"/>
                    <a:gd name="T70" fmla="*/ 437 w 531"/>
                    <a:gd name="T71" fmla="*/ 15 h 25"/>
                    <a:gd name="T72" fmla="*/ 452 w 531"/>
                    <a:gd name="T73" fmla="*/ 10 h 25"/>
                    <a:gd name="T74" fmla="*/ 467 w 531"/>
                    <a:gd name="T75" fmla="*/ 15 h 25"/>
                    <a:gd name="T76" fmla="*/ 482 w 531"/>
                    <a:gd name="T77" fmla="*/ 20 h 25"/>
                    <a:gd name="T78" fmla="*/ 496 w 531"/>
                    <a:gd name="T79" fmla="*/ 15 h 25"/>
                    <a:gd name="T80" fmla="*/ 506 w 531"/>
                    <a:gd name="T81" fmla="*/ 20 h 25"/>
                    <a:gd name="T82" fmla="*/ 521 w 531"/>
                    <a:gd name="T83" fmla="*/ 2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31" h="25">
                      <a:moveTo>
                        <a:pt x="0" y="5"/>
                      </a:moveTo>
                      <a:lnTo>
                        <a:pt x="5" y="0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25" y="10"/>
                      </a:lnTo>
                      <a:lnTo>
                        <a:pt x="20" y="10"/>
                      </a:lnTo>
                      <a:lnTo>
                        <a:pt x="25" y="5"/>
                      </a:lnTo>
                      <a:lnTo>
                        <a:pt x="30" y="5"/>
                      </a:lnTo>
                      <a:lnTo>
                        <a:pt x="35" y="10"/>
                      </a:lnTo>
                      <a:lnTo>
                        <a:pt x="40" y="10"/>
                      </a:lnTo>
                      <a:lnTo>
                        <a:pt x="45" y="5"/>
                      </a:lnTo>
                      <a:lnTo>
                        <a:pt x="50" y="10"/>
                      </a:lnTo>
                      <a:lnTo>
                        <a:pt x="54" y="5"/>
                      </a:lnTo>
                      <a:lnTo>
                        <a:pt x="59" y="10"/>
                      </a:lnTo>
                      <a:lnTo>
                        <a:pt x="64" y="5"/>
                      </a:lnTo>
                      <a:lnTo>
                        <a:pt x="74" y="5"/>
                      </a:lnTo>
                      <a:lnTo>
                        <a:pt x="69" y="5"/>
                      </a:lnTo>
                      <a:lnTo>
                        <a:pt x="74" y="5"/>
                      </a:lnTo>
                      <a:lnTo>
                        <a:pt x="79" y="10"/>
                      </a:lnTo>
                      <a:lnTo>
                        <a:pt x="89" y="10"/>
                      </a:lnTo>
                      <a:lnTo>
                        <a:pt x="84" y="10"/>
                      </a:lnTo>
                      <a:lnTo>
                        <a:pt x="89" y="10"/>
                      </a:lnTo>
                      <a:lnTo>
                        <a:pt x="94" y="5"/>
                      </a:lnTo>
                      <a:lnTo>
                        <a:pt x="99" y="15"/>
                      </a:lnTo>
                      <a:lnTo>
                        <a:pt x="99" y="5"/>
                      </a:lnTo>
                      <a:lnTo>
                        <a:pt x="104" y="15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14" y="5"/>
                      </a:lnTo>
                      <a:lnTo>
                        <a:pt x="119" y="10"/>
                      </a:lnTo>
                      <a:lnTo>
                        <a:pt x="119" y="15"/>
                      </a:lnTo>
                      <a:lnTo>
                        <a:pt x="124" y="10"/>
                      </a:lnTo>
                      <a:lnTo>
                        <a:pt x="129" y="10"/>
                      </a:lnTo>
                      <a:lnTo>
                        <a:pt x="134" y="10"/>
                      </a:lnTo>
                      <a:lnTo>
                        <a:pt x="139" y="5"/>
                      </a:lnTo>
                      <a:lnTo>
                        <a:pt x="144" y="10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54" y="10"/>
                      </a:lnTo>
                      <a:lnTo>
                        <a:pt x="159" y="15"/>
                      </a:lnTo>
                      <a:lnTo>
                        <a:pt x="159" y="10"/>
                      </a:lnTo>
                      <a:lnTo>
                        <a:pt x="164" y="15"/>
                      </a:lnTo>
                      <a:lnTo>
                        <a:pt x="164" y="10"/>
                      </a:lnTo>
                      <a:lnTo>
                        <a:pt x="169" y="15"/>
                      </a:lnTo>
                      <a:lnTo>
                        <a:pt x="174" y="10"/>
                      </a:lnTo>
                      <a:lnTo>
                        <a:pt x="179" y="10"/>
                      </a:lnTo>
                      <a:lnTo>
                        <a:pt x="184" y="15"/>
                      </a:lnTo>
                      <a:lnTo>
                        <a:pt x="189" y="10"/>
                      </a:lnTo>
                      <a:lnTo>
                        <a:pt x="189" y="15"/>
                      </a:lnTo>
                      <a:lnTo>
                        <a:pt x="194" y="10"/>
                      </a:lnTo>
                      <a:lnTo>
                        <a:pt x="194" y="15"/>
                      </a:lnTo>
                      <a:lnTo>
                        <a:pt x="199" y="10"/>
                      </a:lnTo>
                      <a:lnTo>
                        <a:pt x="203" y="10"/>
                      </a:lnTo>
                      <a:lnTo>
                        <a:pt x="208" y="15"/>
                      </a:lnTo>
                      <a:lnTo>
                        <a:pt x="213" y="15"/>
                      </a:lnTo>
                      <a:lnTo>
                        <a:pt x="218" y="10"/>
                      </a:lnTo>
                      <a:lnTo>
                        <a:pt x="218" y="5"/>
                      </a:lnTo>
                      <a:lnTo>
                        <a:pt x="223" y="10"/>
                      </a:lnTo>
                      <a:lnTo>
                        <a:pt x="228" y="10"/>
                      </a:lnTo>
                      <a:lnTo>
                        <a:pt x="233" y="10"/>
                      </a:lnTo>
                      <a:lnTo>
                        <a:pt x="238" y="15"/>
                      </a:lnTo>
                      <a:lnTo>
                        <a:pt x="243" y="10"/>
                      </a:lnTo>
                      <a:lnTo>
                        <a:pt x="248" y="15"/>
                      </a:lnTo>
                      <a:lnTo>
                        <a:pt x="253" y="10"/>
                      </a:lnTo>
                      <a:lnTo>
                        <a:pt x="258" y="15"/>
                      </a:lnTo>
                      <a:lnTo>
                        <a:pt x="263" y="10"/>
                      </a:lnTo>
                      <a:lnTo>
                        <a:pt x="268" y="10"/>
                      </a:lnTo>
                      <a:lnTo>
                        <a:pt x="273" y="15"/>
                      </a:lnTo>
                      <a:lnTo>
                        <a:pt x="278" y="10"/>
                      </a:lnTo>
                      <a:lnTo>
                        <a:pt x="283" y="15"/>
                      </a:lnTo>
                      <a:lnTo>
                        <a:pt x="288" y="10"/>
                      </a:lnTo>
                      <a:lnTo>
                        <a:pt x="293" y="10"/>
                      </a:lnTo>
                      <a:lnTo>
                        <a:pt x="303" y="10"/>
                      </a:lnTo>
                      <a:lnTo>
                        <a:pt x="298" y="10"/>
                      </a:lnTo>
                      <a:lnTo>
                        <a:pt x="303" y="10"/>
                      </a:lnTo>
                      <a:lnTo>
                        <a:pt x="308" y="10"/>
                      </a:lnTo>
                      <a:lnTo>
                        <a:pt x="313" y="5"/>
                      </a:lnTo>
                      <a:lnTo>
                        <a:pt x="313" y="15"/>
                      </a:lnTo>
                      <a:lnTo>
                        <a:pt x="318" y="15"/>
                      </a:lnTo>
                      <a:lnTo>
                        <a:pt x="323" y="15"/>
                      </a:lnTo>
                      <a:lnTo>
                        <a:pt x="328" y="15"/>
                      </a:lnTo>
                      <a:lnTo>
                        <a:pt x="333" y="15"/>
                      </a:lnTo>
                      <a:lnTo>
                        <a:pt x="338" y="15"/>
                      </a:lnTo>
                      <a:lnTo>
                        <a:pt x="343" y="15"/>
                      </a:lnTo>
                      <a:lnTo>
                        <a:pt x="347" y="15"/>
                      </a:lnTo>
                      <a:lnTo>
                        <a:pt x="352" y="15"/>
                      </a:lnTo>
                      <a:lnTo>
                        <a:pt x="357" y="15"/>
                      </a:lnTo>
                      <a:lnTo>
                        <a:pt x="367" y="15"/>
                      </a:lnTo>
                      <a:lnTo>
                        <a:pt x="362" y="15"/>
                      </a:lnTo>
                      <a:lnTo>
                        <a:pt x="367" y="15"/>
                      </a:lnTo>
                      <a:lnTo>
                        <a:pt x="372" y="10"/>
                      </a:lnTo>
                      <a:lnTo>
                        <a:pt x="377" y="15"/>
                      </a:lnTo>
                      <a:lnTo>
                        <a:pt x="382" y="10"/>
                      </a:lnTo>
                      <a:lnTo>
                        <a:pt x="387" y="10"/>
                      </a:lnTo>
                      <a:lnTo>
                        <a:pt x="392" y="15"/>
                      </a:lnTo>
                      <a:lnTo>
                        <a:pt x="402" y="15"/>
                      </a:lnTo>
                      <a:lnTo>
                        <a:pt x="397" y="15"/>
                      </a:lnTo>
                      <a:lnTo>
                        <a:pt x="402" y="15"/>
                      </a:lnTo>
                      <a:lnTo>
                        <a:pt x="407" y="10"/>
                      </a:lnTo>
                      <a:lnTo>
                        <a:pt x="407" y="15"/>
                      </a:lnTo>
                      <a:lnTo>
                        <a:pt x="417" y="15"/>
                      </a:lnTo>
                      <a:lnTo>
                        <a:pt x="412" y="15"/>
                      </a:lnTo>
                      <a:lnTo>
                        <a:pt x="417" y="15"/>
                      </a:lnTo>
                      <a:lnTo>
                        <a:pt x="422" y="10"/>
                      </a:lnTo>
                      <a:lnTo>
                        <a:pt x="422" y="15"/>
                      </a:lnTo>
                      <a:lnTo>
                        <a:pt x="427" y="25"/>
                      </a:lnTo>
                      <a:lnTo>
                        <a:pt x="432" y="15"/>
                      </a:lnTo>
                      <a:lnTo>
                        <a:pt x="437" y="15"/>
                      </a:lnTo>
                      <a:lnTo>
                        <a:pt x="442" y="10"/>
                      </a:lnTo>
                      <a:lnTo>
                        <a:pt x="447" y="10"/>
                      </a:lnTo>
                      <a:lnTo>
                        <a:pt x="452" y="10"/>
                      </a:lnTo>
                      <a:lnTo>
                        <a:pt x="457" y="10"/>
                      </a:lnTo>
                      <a:lnTo>
                        <a:pt x="462" y="10"/>
                      </a:lnTo>
                      <a:lnTo>
                        <a:pt x="467" y="15"/>
                      </a:lnTo>
                      <a:lnTo>
                        <a:pt x="472" y="15"/>
                      </a:lnTo>
                      <a:lnTo>
                        <a:pt x="477" y="10"/>
                      </a:lnTo>
                      <a:lnTo>
                        <a:pt x="482" y="20"/>
                      </a:lnTo>
                      <a:lnTo>
                        <a:pt x="487" y="20"/>
                      </a:lnTo>
                      <a:lnTo>
                        <a:pt x="491" y="20"/>
                      </a:lnTo>
                      <a:lnTo>
                        <a:pt x="496" y="15"/>
                      </a:lnTo>
                      <a:lnTo>
                        <a:pt x="496" y="20"/>
                      </a:lnTo>
                      <a:lnTo>
                        <a:pt x="501" y="15"/>
                      </a:lnTo>
                      <a:lnTo>
                        <a:pt x="506" y="20"/>
                      </a:lnTo>
                      <a:lnTo>
                        <a:pt x="511" y="15"/>
                      </a:lnTo>
                      <a:lnTo>
                        <a:pt x="516" y="15"/>
                      </a:lnTo>
                      <a:lnTo>
                        <a:pt x="521" y="20"/>
                      </a:lnTo>
                      <a:lnTo>
                        <a:pt x="526" y="20"/>
                      </a:lnTo>
                      <a:lnTo>
                        <a:pt x="531" y="1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97" name="Freeform 1499"/>
                <p:cNvSpPr>
                  <a:spLocks/>
                </p:cNvSpPr>
                <p:nvPr/>
              </p:nvSpPr>
              <p:spPr bwMode="auto">
                <a:xfrm>
                  <a:off x="2049" y="2845"/>
                  <a:ext cx="571" cy="25"/>
                </a:xfrm>
                <a:custGeom>
                  <a:avLst/>
                  <a:gdLst>
                    <a:gd name="T0" fmla="*/ 5 w 571"/>
                    <a:gd name="T1" fmla="*/ 0 h 25"/>
                    <a:gd name="T2" fmla="*/ 15 w 571"/>
                    <a:gd name="T3" fmla="*/ 5 h 25"/>
                    <a:gd name="T4" fmla="*/ 30 w 571"/>
                    <a:gd name="T5" fmla="*/ 5 h 25"/>
                    <a:gd name="T6" fmla="*/ 40 w 571"/>
                    <a:gd name="T7" fmla="*/ 0 h 25"/>
                    <a:gd name="T8" fmla="*/ 55 w 571"/>
                    <a:gd name="T9" fmla="*/ 0 h 25"/>
                    <a:gd name="T10" fmla="*/ 70 w 571"/>
                    <a:gd name="T11" fmla="*/ 5 h 25"/>
                    <a:gd name="T12" fmla="*/ 85 w 571"/>
                    <a:gd name="T13" fmla="*/ 10 h 25"/>
                    <a:gd name="T14" fmla="*/ 100 w 571"/>
                    <a:gd name="T15" fmla="*/ 5 h 25"/>
                    <a:gd name="T16" fmla="*/ 114 w 571"/>
                    <a:gd name="T17" fmla="*/ 5 h 25"/>
                    <a:gd name="T18" fmla="*/ 129 w 571"/>
                    <a:gd name="T19" fmla="*/ 0 h 25"/>
                    <a:gd name="T20" fmla="*/ 144 w 571"/>
                    <a:gd name="T21" fmla="*/ 0 h 25"/>
                    <a:gd name="T22" fmla="*/ 164 w 571"/>
                    <a:gd name="T23" fmla="*/ 5 h 25"/>
                    <a:gd name="T24" fmla="*/ 169 w 571"/>
                    <a:gd name="T25" fmla="*/ 5 h 25"/>
                    <a:gd name="T26" fmla="*/ 184 w 571"/>
                    <a:gd name="T27" fmla="*/ 5 h 25"/>
                    <a:gd name="T28" fmla="*/ 199 w 571"/>
                    <a:gd name="T29" fmla="*/ 5 h 25"/>
                    <a:gd name="T30" fmla="*/ 214 w 571"/>
                    <a:gd name="T31" fmla="*/ 5 h 25"/>
                    <a:gd name="T32" fmla="*/ 224 w 571"/>
                    <a:gd name="T33" fmla="*/ 5 h 25"/>
                    <a:gd name="T34" fmla="*/ 239 w 571"/>
                    <a:gd name="T35" fmla="*/ 10 h 25"/>
                    <a:gd name="T36" fmla="*/ 253 w 571"/>
                    <a:gd name="T37" fmla="*/ 10 h 25"/>
                    <a:gd name="T38" fmla="*/ 268 w 571"/>
                    <a:gd name="T39" fmla="*/ 10 h 25"/>
                    <a:gd name="T40" fmla="*/ 278 w 571"/>
                    <a:gd name="T41" fmla="*/ 10 h 25"/>
                    <a:gd name="T42" fmla="*/ 293 w 571"/>
                    <a:gd name="T43" fmla="*/ 10 h 25"/>
                    <a:gd name="T44" fmla="*/ 308 w 571"/>
                    <a:gd name="T45" fmla="*/ 10 h 25"/>
                    <a:gd name="T46" fmla="*/ 323 w 571"/>
                    <a:gd name="T47" fmla="*/ 10 h 25"/>
                    <a:gd name="T48" fmla="*/ 338 w 571"/>
                    <a:gd name="T49" fmla="*/ 10 h 25"/>
                    <a:gd name="T50" fmla="*/ 353 w 571"/>
                    <a:gd name="T51" fmla="*/ 10 h 25"/>
                    <a:gd name="T52" fmla="*/ 363 w 571"/>
                    <a:gd name="T53" fmla="*/ 25 h 25"/>
                    <a:gd name="T54" fmla="*/ 378 w 571"/>
                    <a:gd name="T55" fmla="*/ 15 h 25"/>
                    <a:gd name="T56" fmla="*/ 393 w 571"/>
                    <a:gd name="T57" fmla="*/ 10 h 25"/>
                    <a:gd name="T58" fmla="*/ 402 w 571"/>
                    <a:gd name="T59" fmla="*/ 10 h 25"/>
                    <a:gd name="T60" fmla="*/ 417 w 571"/>
                    <a:gd name="T61" fmla="*/ 10 h 25"/>
                    <a:gd name="T62" fmla="*/ 432 w 571"/>
                    <a:gd name="T63" fmla="*/ 10 h 25"/>
                    <a:gd name="T64" fmla="*/ 447 w 571"/>
                    <a:gd name="T65" fmla="*/ 10 h 25"/>
                    <a:gd name="T66" fmla="*/ 467 w 571"/>
                    <a:gd name="T67" fmla="*/ 20 h 25"/>
                    <a:gd name="T68" fmla="*/ 477 w 571"/>
                    <a:gd name="T69" fmla="*/ 10 h 25"/>
                    <a:gd name="T70" fmla="*/ 482 w 571"/>
                    <a:gd name="T71" fmla="*/ 15 h 25"/>
                    <a:gd name="T72" fmla="*/ 497 w 571"/>
                    <a:gd name="T73" fmla="*/ 15 h 25"/>
                    <a:gd name="T74" fmla="*/ 507 w 571"/>
                    <a:gd name="T75" fmla="*/ 15 h 25"/>
                    <a:gd name="T76" fmla="*/ 517 w 571"/>
                    <a:gd name="T77" fmla="*/ 15 h 25"/>
                    <a:gd name="T78" fmla="*/ 532 w 571"/>
                    <a:gd name="T79" fmla="*/ 15 h 25"/>
                    <a:gd name="T80" fmla="*/ 546 w 571"/>
                    <a:gd name="T81" fmla="*/ 15 h 25"/>
                    <a:gd name="T82" fmla="*/ 561 w 571"/>
                    <a:gd name="T83" fmla="*/ 1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71" h="25">
                      <a:moveTo>
                        <a:pt x="0" y="0"/>
                      </a:move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5" y="5"/>
                      </a:lnTo>
                      <a:lnTo>
                        <a:pt x="20" y="0"/>
                      </a:lnTo>
                      <a:lnTo>
                        <a:pt x="25" y="0"/>
                      </a:lnTo>
                      <a:lnTo>
                        <a:pt x="30" y="5"/>
                      </a:lnTo>
                      <a:lnTo>
                        <a:pt x="30" y="0"/>
                      </a:lnTo>
                      <a:lnTo>
                        <a:pt x="35" y="5"/>
                      </a:lnTo>
                      <a:lnTo>
                        <a:pt x="40" y="0"/>
                      </a:lnTo>
                      <a:lnTo>
                        <a:pt x="45" y="5"/>
                      </a:lnTo>
                      <a:lnTo>
                        <a:pt x="50" y="0"/>
                      </a:lnTo>
                      <a:lnTo>
                        <a:pt x="55" y="0"/>
                      </a:lnTo>
                      <a:lnTo>
                        <a:pt x="60" y="5"/>
                      </a:lnTo>
                      <a:lnTo>
                        <a:pt x="65" y="5"/>
                      </a:lnTo>
                      <a:lnTo>
                        <a:pt x="70" y="5"/>
                      </a:lnTo>
                      <a:lnTo>
                        <a:pt x="75" y="0"/>
                      </a:lnTo>
                      <a:lnTo>
                        <a:pt x="80" y="15"/>
                      </a:lnTo>
                      <a:lnTo>
                        <a:pt x="85" y="10"/>
                      </a:lnTo>
                      <a:lnTo>
                        <a:pt x="90" y="5"/>
                      </a:lnTo>
                      <a:lnTo>
                        <a:pt x="95" y="5"/>
                      </a:lnTo>
                      <a:lnTo>
                        <a:pt x="100" y="5"/>
                      </a:lnTo>
                      <a:lnTo>
                        <a:pt x="104" y="5"/>
                      </a:lnTo>
                      <a:lnTo>
                        <a:pt x="109" y="5"/>
                      </a:lnTo>
                      <a:lnTo>
                        <a:pt x="114" y="5"/>
                      </a:lnTo>
                      <a:lnTo>
                        <a:pt x="119" y="5"/>
                      </a:lnTo>
                      <a:lnTo>
                        <a:pt x="124" y="5"/>
                      </a:lnTo>
                      <a:lnTo>
                        <a:pt x="129" y="0"/>
                      </a:lnTo>
                      <a:lnTo>
                        <a:pt x="134" y="5"/>
                      </a:lnTo>
                      <a:lnTo>
                        <a:pt x="139" y="5"/>
                      </a:lnTo>
                      <a:lnTo>
                        <a:pt x="144" y="0"/>
                      </a:lnTo>
                      <a:lnTo>
                        <a:pt x="149" y="5"/>
                      </a:lnTo>
                      <a:lnTo>
                        <a:pt x="154" y="5"/>
                      </a:lnTo>
                      <a:lnTo>
                        <a:pt x="164" y="5"/>
                      </a:lnTo>
                      <a:lnTo>
                        <a:pt x="159" y="5"/>
                      </a:lnTo>
                      <a:lnTo>
                        <a:pt x="164" y="5"/>
                      </a:lnTo>
                      <a:lnTo>
                        <a:pt x="169" y="5"/>
                      </a:lnTo>
                      <a:lnTo>
                        <a:pt x="174" y="5"/>
                      </a:lnTo>
                      <a:lnTo>
                        <a:pt x="179" y="5"/>
                      </a:lnTo>
                      <a:lnTo>
                        <a:pt x="184" y="5"/>
                      </a:lnTo>
                      <a:lnTo>
                        <a:pt x="189" y="5"/>
                      </a:lnTo>
                      <a:lnTo>
                        <a:pt x="194" y="5"/>
                      </a:lnTo>
                      <a:lnTo>
                        <a:pt x="199" y="5"/>
                      </a:lnTo>
                      <a:lnTo>
                        <a:pt x="204" y="5"/>
                      </a:lnTo>
                      <a:lnTo>
                        <a:pt x="209" y="10"/>
                      </a:lnTo>
                      <a:lnTo>
                        <a:pt x="214" y="5"/>
                      </a:lnTo>
                      <a:lnTo>
                        <a:pt x="214" y="10"/>
                      </a:lnTo>
                      <a:lnTo>
                        <a:pt x="219" y="5"/>
                      </a:lnTo>
                      <a:lnTo>
                        <a:pt x="224" y="5"/>
                      </a:lnTo>
                      <a:lnTo>
                        <a:pt x="229" y="5"/>
                      </a:lnTo>
                      <a:lnTo>
                        <a:pt x="234" y="5"/>
                      </a:lnTo>
                      <a:lnTo>
                        <a:pt x="239" y="10"/>
                      </a:lnTo>
                      <a:lnTo>
                        <a:pt x="244" y="10"/>
                      </a:lnTo>
                      <a:lnTo>
                        <a:pt x="249" y="5"/>
                      </a:lnTo>
                      <a:lnTo>
                        <a:pt x="253" y="10"/>
                      </a:lnTo>
                      <a:lnTo>
                        <a:pt x="258" y="10"/>
                      </a:lnTo>
                      <a:lnTo>
                        <a:pt x="263" y="5"/>
                      </a:lnTo>
                      <a:lnTo>
                        <a:pt x="268" y="10"/>
                      </a:lnTo>
                      <a:lnTo>
                        <a:pt x="273" y="10"/>
                      </a:lnTo>
                      <a:lnTo>
                        <a:pt x="283" y="10"/>
                      </a:lnTo>
                      <a:lnTo>
                        <a:pt x="278" y="10"/>
                      </a:lnTo>
                      <a:lnTo>
                        <a:pt x="283" y="10"/>
                      </a:lnTo>
                      <a:lnTo>
                        <a:pt x="288" y="10"/>
                      </a:lnTo>
                      <a:lnTo>
                        <a:pt x="293" y="10"/>
                      </a:lnTo>
                      <a:lnTo>
                        <a:pt x="298" y="10"/>
                      </a:lnTo>
                      <a:lnTo>
                        <a:pt x="303" y="10"/>
                      </a:lnTo>
                      <a:lnTo>
                        <a:pt x="308" y="10"/>
                      </a:lnTo>
                      <a:lnTo>
                        <a:pt x="313" y="10"/>
                      </a:lnTo>
                      <a:lnTo>
                        <a:pt x="318" y="10"/>
                      </a:lnTo>
                      <a:lnTo>
                        <a:pt x="323" y="10"/>
                      </a:lnTo>
                      <a:lnTo>
                        <a:pt x="328" y="10"/>
                      </a:lnTo>
                      <a:lnTo>
                        <a:pt x="333" y="10"/>
                      </a:lnTo>
                      <a:lnTo>
                        <a:pt x="338" y="10"/>
                      </a:lnTo>
                      <a:lnTo>
                        <a:pt x="343" y="10"/>
                      </a:lnTo>
                      <a:lnTo>
                        <a:pt x="348" y="10"/>
                      </a:lnTo>
                      <a:lnTo>
                        <a:pt x="353" y="10"/>
                      </a:lnTo>
                      <a:lnTo>
                        <a:pt x="358" y="10"/>
                      </a:lnTo>
                      <a:lnTo>
                        <a:pt x="358" y="20"/>
                      </a:lnTo>
                      <a:lnTo>
                        <a:pt x="363" y="25"/>
                      </a:lnTo>
                      <a:lnTo>
                        <a:pt x="368" y="15"/>
                      </a:lnTo>
                      <a:lnTo>
                        <a:pt x="373" y="10"/>
                      </a:lnTo>
                      <a:lnTo>
                        <a:pt x="378" y="15"/>
                      </a:lnTo>
                      <a:lnTo>
                        <a:pt x="383" y="10"/>
                      </a:lnTo>
                      <a:lnTo>
                        <a:pt x="388" y="10"/>
                      </a:lnTo>
                      <a:lnTo>
                        <a:pt x="393" y="10"/>
                      </a:lnTo>
                      <a:lnTo>
                        <a:pt x="402" y="10"/>
                      </a:lnTo>
                      <a:lnTo>
                        <a:pt x="397" y="10"/>
                      </a:lnTo>
                      <a:lnTo>
                        <a:pt x="402" y="10"/>
                      </a:lnTo>
                      <a:lnTo>
                        <a:pt x="407" y="10"/>
                      </a:lnTo>
                      <a:lnTo>
                        <a:pt x="412" y="15"/>
                      </a:lnTo>
                      <a:lnTo>
                        <a:pt x="417" y="10"/>
                      </a:lnTo>
                      <a:lnTo>
                        <a:pt x="422" y="10"/>
                      </a:lnTo>
                      <a:lnTo>
                        <a:pt x="427" y="10"/>
                      </a:lnTo>
                      <a:lnTo>
                        <a:pt x="432" y="10"/>
                      </a:lnTo>
                      <a:lnTo>
                        <a:pt x="437" y="10"/>
                      </a:lnTo>
                      <a:lnTo>
                        <a:pt x="442" y="15"/>
                      </a:lnTo>
                      <a:lnTo>
                        <a:pt x="447" y="10"/>
                      </a:lnTo>
                      <a:lnTo>
                        <a:pt x="452" y="10"/>
                      </a:lnTo>
                      <a:lnTo>
                        <a:pt x="457" y="10"/>
                      </a:lnTo>
                      <a:lnTo>
                        <a:pt x="467" y="20"/>
                      </a:lnTo>
                      <a:lnTo>
                        <a:pt x="467" y="15"/>
                      </a:lnTo>
                      <a:lnTo>
                        <a:pt x="472" y="15"/>
                      </a:lnTo>
                      <a:lnTo>
                        <a:pt x="477" y="10"/>
                      </a:lnTo>
                      <a:lnTo>
                        <a:pt x="477" y="15"/>
                      </a:lnTo>
                      <a:lnTo>
                        <a:pt x="482" y="10"/>
                      </a:lnTo>
                      <a:lnTo>
                        <a:pt x="482" y="15"/>
                      </a:lnTo>
                      <a:lnTo>
                        <a:pt x="487" y="10"/>
                      </a:lnTo>
                      <a:lnTo>
                        <a:pt x="492" y="10"/>
                      </a:lnTo>
                      <a:lnTo>
                        <a:pt x="497" y="15"/>
                      </a:lnTo>
                      <a:lnTo>
                        <a:pt x="502" y="15"/>
                      </a:lnTo>
                      <a:lnTo>
                        <a:pt x="507" y="10"/>
                      </a:lnTo>
                      <a:lnTo>
                        <a:pt x="507" y="15"/>
                      </a:lnTo>
                      <a:lnTo>
                        <a:pt x="517" y="15"/>
                      </a:lnTo>
                      <a:lnTo>
                        <a:pt x="512" y="15"/>
                      </a:lnTo>
                      <a:lnTo>
                        <a:pt x="517" y="15"/>
                      </a:lnTo>
                      <a:lnTo>
                        <a:pt x="522" y="15"/>
                      </a:lnTo>
                      <a:lnTo>
                        <a:pt x="527" y="15"/>
                      </a:lnTo>
                      <a:lnTo>
                        <a:pt x="532" y="15"/>
                      </a:lnTo>
                      <a:lnTo>
                        <a:pt x="537" y="15"/>
                      </a:lnTo>
                      <a:lnTo>
                        <a:pt x="541" y="15"/>
                      </a:lnTo>
                      <a:lnTo>
                        <a:pt x="546" y="15"/>
                      </a:lnTo>
                      <a:lnTo>
                        <a:pt x="551" y="10"/>
                      </a:lnTo>
                      <a:lnTo>
                        <a:pt x="556" y="15"/>
                      </a:lnTo>
                      <a:lnTo>
                        <a:pt x="561" y="15"/>
                      </a:lnTo>
                      <a:lnTo>
                        <a:pt x="566" y="15"/>
                      </a:lnTo>
                      <a:lnTo>
                        <a:pt x="571" y="1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98" name="Freeform 1500"/>
                <p:cNvSpPr>
                  <a:spLocks/>
                </p:cNvSpPr>
                <p:nvPr/>
              </p:nvSpPr>
              <p:spPr bwMode="auto">
                <a:xfrm>
                  <a:off x="2620" y="2855"/>
                  <a:ext cx="561" cy="179"/>
                </a:xfrm>
                <a:custGeom>
                  <a:avLst/>
                  <a:gdLst>
                    <a:gd name="T0" fmla="*/ 10 w 561"/>
                    <a:gd name="T1" fmla="*/ 5 h 179"/>
                    <a:gd name="T2" fmla="*/ 25 w 561"/>
                    <a:gd name="T3" fmla="*/ 5 h 179"/>
                    <a:gd name="T4" fmla="*/ 35 w 561"/>
                    <a:gd name="T5" fmla="*/ 10 h 179"/>
                    <a:gd name="T6" fmla="*/ 45 w 561"/>
                    <a:gd name="T7" fmla="*/ 15 h 179"/>
                    <a:gd name="T8" fmla="*/ 55 w 561"/>
                    <a:gd name="T9" fmla="*/ 45 h 179"/>
                    <a:gd name="T10" fmla="*/ 70 w 561"/>
                    <a:gd name="T11" fmla="*/ 30 h 179"/>
                    <a:gd name="T12" fmla="*/ 75 w 561"/>
                    <a:gd name="T13" fmla="*/ 15 h 179"/>
                    <a:gd name="T14" fmla="*/ 90 w 561"/>
                    <a:gd name="T15" fmla="*/ 15 h 179"/>
                    <a:gd name="T16" fmla="*/ 105 w 561"/>
                    <a:gd name="T17" fmla="*/ 20 h 179"/>
                    <a:gd name="T18" fmla="*/ 119 w 561"/>
                    <a:gd name="T19" fmla="*/ 20 h 179"/>
                    <a:gd name="T20" fmla="*/ 134 w 561"/>
                    <a:gd name="T21" fmla="*/ 25 h 179"/>
                    <a:gd name="T22" fmla="*/ 149 w 561"/>
                    <a:gd name="T23" fmla="*/ 25 h 179"/>
                    <a:gd name="T24" fmla="*/ 164 w 561"/>
                    <a:gd name="T25" fmla="*/ 20 h 179"/>
                    <a:gd name="T26" fmla="*/ 179 w 561"/>
                    <a:gd name="T27" fmla="*/ 15 h 179"/>
                    <a:gd name="T28" fmla="*/ 189 w 561"/>
                    <a:gd name="T29" fmla="*/ 10 h 179"/>
                    <a:gd name="T30" fmla="*/ 199 w 561"/>
                    <a:gd name="T31" fmla="*/ 10 h 179"/>
                    <a:gd name="T32" fmla="*/ 214 w 561"/>
                    <a:gd name="T33" fmla="*/ 15 h 179"/>
                    <a:gd name="T34" fmla="*/ 229 w 561"/>
                    <a:gd name="T35" fmla="*/ 15 h 179"/>
                    <a:gd name="T36" fmla="*/ 244 w 561"/>
                    <a:gd name="T37" fmla="*/ 15 h 179"/>
                    <a:gd name="T38" fmla="*/ 259 w 561"/>
                    <a:gd name="T39" fmla="*/ 15 h 179"/>
                    <a:gd name="T40" fmla="*/ 273 w 561"/>
                    <a:gd name="T41" fmla="*/ 15 h 179"/>
                    <a:gd name="T42" fmla="*/ 283 w 561"/>
                    <a:gd name="T43" fmla="*/ 15 h 179"/>
                    <a:gd name="T44" fmla="*/ 298 w 561"/>
                    <a:gd name="T45" fmla="*/ 15 h 179"/>
                    <a:gd name="T46" fmla="*/ 313 w 561"/>
                    <a:gd name="T47" fmla="*/ 15 h 179"/>
                    <a:gd name="T48" fmla="*/ 323 w 561"/>
                    <a:gd name="T49" fmla="*/ 10 h 179"/>
                    <a:gd name="T50" fmla="*/ 338 w 561"/>
                    <a:gd name="T51" fmla="*/ 15 h 179"/>
                    <a:gd name="T52" fmla="*/ 348 w 561"/>
                    <a:gd name="T53" fmla="*/ 15 h 179"/>
                    <a:gd name="T54" fmla="*/ 358 w 561"/>
                    <a:gd name="T55" fmla="*/ 15 h 179"/>
                    <a:gd name="T56" fmla="*/ 373 w 561"/>
                    <a:gd name="T57" fmla="*/ 15 h 179"/>
                    <a:gd name="T58" fmla="*/ 388 w 561"/>
                    <a:gd name="T59" fmla="*/ 20 h 179"/>
                    <a:gd name="T60" fmla="*/ 403 w 561"/>
                    <a:gd name="T61" fmla="*/ 15 h 179"/>
                    <a:gd name="T62" fmla="*/ 417 w 561"/>
                    <a:gd name="T63" fmla="*/ 20 h 179"/>
                    <a:gd name="T64" fmla="*/ 432 w 561"/>
                    <a:gd name="T65" fmla="*/ 15 h 179"/>
                    <a:gd name="T66" fmla="*/ 447 w 561"/>
                    <a:gd name="T67" fmla="*/ 15 h 179"/>
                    <a:gd name="T68" fmla="*/ 462 w 561"/>
                    <a:gd name="T69" fmla="*/ 20 h 179"/>
                    <a:gd name="T70" fmla="*/ 472 w 561"/>
                    <a:gd name="T71" fmla="*/ 20 h 179"/>
                    <a:gd name="T72" fmla="*/ 487 w 561"/>
                    <a:gd name="T73" fmla="*/ 20 h 179"/>
                    <a:gd name="T74" fmla="*/ 502 w 561"/>
                    <a:gd name="T75" fmla="*/ 20 h 179"/>
                    <a:gd name="T76" fmla="*/ 517 w 561"/>
                    <a:gd name="T77" fmla="*/ 30 h 179"/>
                    <a:gd name="T78" fmla="*/ 527 w 561"/>
                    <a:gd name="T79" fmla="*/ 20 h 179"/>
                    <a:gd name="T80" fmla="*/ 537 w 561"/>
                    <a:gd name="T81" fmla="*/ 20 h 179"/>
                    <a:gd name="T82" fmla="*/ 551 w 561"/>
                    <a:gd name="T83" fmla="*/ 15 h 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61" h="179">
                      <a:moveTo>
                        <a:pt x="0" y="5"/>
                      </a:moveTo>
                      <a:lnTo>
                        <a:pt x="5" y="5"/>
                      </a:lnTo>
                      <a:lnTo>
                        <a:pt x="10" y="5"/>
                      </a:lnTo>
                      <a:lnTo>
                        <a:pt x="15" y="5"/>
                      </a:lnTo>
                      <a:lnTo>
                        <a:pt x="20" y="10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20"/>
                      </a:lnTo>
                      <a:lnTo>
                        <a:pt x="35" y="10"/>
                      </a:lnTo>
                      <a:lnTo>
                        <a:pt x="35" y="5"/>
                      </a:lnTo>
                      <a:lnTo>
                        <a:pt x="40" y="0"/>
                      </a:lnTo>
                      <a:lnTo>
                        <a:pt x="45" y="15"/>
                      </a:lnTo>
                      <a:lnTo>
                        <a:pt x="45" y="179"/>
                      </a:lnTo>
                      <a:lnTo>
                        <a:pt x="50" y="40"/>
                      </a:lnTo>
                      <a:lnTo>
                        <a:pt x="55" y="45"/>
                      </a:lnTo>
                      <a:lnTo>
                        <a:pt x="60" y="50"/>
                      </a:lnTo>
                      <a:lnTo>
                        <a:pt x="65" y="45"/>
                      </a:lnTo>
                      <a:lnTo>
                        <a:pt x="70" y="30"/>
                      </a:lnTo>
                      <a:lnTo>
                        <a:pt x="70" y="25"/>
                      </a:lnTo>
                      <a:lnTo>
                        <a:pt x="80" y="15"/>
                      </a:lnTo>
                      <a:lnTo>
                        <a:pt x="75" y="15"/>
                      </a:lnTo>
                      <a:lnTo>
                        <a:pt x="80" y="15"/>
                      </a:lnTo>
                      <a:lnTo>
                        <a:pt x="85" y="15"/>
                      </a:lnTo>
                      <a:lnTo>
                        <a:pt x="90" y="15"/>
                      </a:lnTo>
                      <a:lnTo>
                        <a:pt x="95" y="15"/>
                      </a:lnTo>
                      <a:lnTo>
                        <a:pt x="100" y="15"/>
                      </a:lnTo>
                      <a:lnTo>
                        <a:pt x="105" y="20"/>
                      </a:lnTo>
                      <a:lnTo>
                        <a:pt x="110" y="20"/>
                      </a:lnTo>
                      <a:lnTo>
                        <a:pt x="115" y="20"/>
                      </a:lnTo>
                      <a:lnTo>
                        <a:pt x="119" y="20"/>
                      </a:lnTo>
                      <a:lnTo>
                        <a:pt x="124" y="20"/>
                      </a:lnTo>
                      <a:lnTo>
                        <a:pt x="129" y="20"/>
                      </a:lnTo>
                      <a:lnTo>
                        <a:pt x="134" y="25"/>
                      </a:lnTo>
                      <a:lnTo>
                        <a:pt x="139" y="20"/>
                      </a:lnTo>
                      <a:lnTo>
                        <a:pt x="144" y="25"/>
                      </a:lnTo>
                      <a:lnTo>
                        <a:pt x="149" y="25"/>
                      </a:lnTo>
                      <a:lnTo>
                        <a:pt x="154" y="20"/>
                      </a:lnTo>
                      <a:lnTo>
                        <a:pt x="159" y="20"/>
                      </a:lnTo>
                      <a:lnTo>
                        <a:pt x="164" y="20"/>
                      </a:lnTo>
                      <a:lnTo>
                        <a:pt x="169" y="20"/>
                      </a:lnTo>
                      <a:lnTo>
                        <a:pt x="174" y="15"/>
                      </a:lnTo>
                      <a:lnTo>
                        <a:pt x="179" y="15"/>
                      </a:lnTo>
                      <a:lnTo>
                        <a:pt x="184" y="10"/>
                      </a:lnTo>
                      <a:lnTo>
                        <a:pt x="184" y="15"/>
                      </a:lnTo>
                      <a:lnTo>
                        <a:pt x="189" y="10"/>
                      </a:lnTo>
                      <a:lnTo>
                        <a:pt x="199" y="10"/>
                      </a:lnTo>
                      <a:lnTo>
                        <a:pt x="194" y="10"/>
                      </a:lnTo>
                      <a:lnTo>
                        <a:pt x="199" y="10"/>
                      </a:lnTo>
                      <a:lnTo>
                        <a:pt x="204" y="10"/>
                      </a:lnTo>
                      <a:lnTo>
                        <a:pt x="209" y="10"/>
                      </a:lnTo>
                      <a:lnTo>
                        <a:pt x="214" y="15"/>
                      </a:lnTo>
                      <a:lnTo>
                        <a:pt x="219" y="10"/>
                      </a:lnTo>
                      <a:lnTo>
                        <a:pt x="224" y="10"/>
                      </a:lnTo>
                      <a:lnTo>
                        <a:pt x="229" y="15"/>
                      </a:lnTo>
                      <a:lnTo>
                        <a:pt x="234" y="10"/>
                      </a:lnTo>
                      <a:lnTo>
                        <a:pt x="239" y="10"/>
                      </a:lnTo>
                      <a:lnTo>
                        <a:pt x="244" y="15"/>
                      </a:lnTo>
                      <a:lnTo>
                        <a:pt x="249" y="15"/>
                      </a:lnTo>
                      <a:lnTo>
                        <a:pt x="254" y="15"/>
                      </a:lnTo>
                      <a:lnTo>
                        <a:pt x="259" y="15"/>
                      </a:lnTo>
                      <a:lnTo>
                        <a:pt x="263" y="15"/>
                      </a:lnTo>
                      <a:lnTo>
                        <a:pt x="268" y="15"/>
                      </a:lnTo>
                      <a:lnTo>
                        <a:pt x="273" y="15"/>
                      </a:lnTo>
                      <a:lnTo>
                        <a:pt x="278" y="15"/>
                      </a:lnTo>
                      <a:lnTo>
                        <a:pt x="288" y="15"/>
                      </a:lnTo>
                      <a:lnTo>
                        <a:pt x="283" y="15"/>
                      </a:lnTo>
                      <a:lnTo>
                        <a:pt x="288" y="10"/>
                      </a:lnTo>
                      <a:lnTo>
                        <a:pt x="293" y="10"/>
                      </a:lnTo>
                      <a:lnTo>
                        <a:pt x="298" y="15"/>
                      </a:lnTo>
                      <a:lnTo>
                        <a:pt x="303" y="15"/>
                      </a:lnTo>
                      <a:lnTo>
                        <a:pt x="308" y="15"/>
                      </a:lnTo>
                      <a:lnTo>
                        <a:pt x="313" y="15"/>
                      </a:lnTo>
                      <a:lnTo>
                        <a:pt x="318" y="20"/>
                      </a:lnTo>
                      <a:lnTo>
                        <a:pt x="323" y="15"/>
                      </a:lnTo>
                      <a:lnTo>
                        <a:pt x="323" y="10"/>
                      </a:lnTo>
                      <a:lnTo>
                        <a:pt x="328" y="15"/>
                      </a:lnTo>
                      <a:lnTo>
                        <a:pt x="333" y="15"/>
                      </a:lnTo>
                      <a:lnTo>
                        <a:pt x="338" y="15"/>
                      </a:lnTo>
                      <a:lnTo>
                        <a:pt x="343" y="15"/>
                      </a:lnTo>
                      <a:lnTo>
                        <a:pt x="348" y="10"/>
                      </a:lnTo>
                      <a:lnTo>
                        <a:pt x="348" y="15"/>
                      </a:lnTo>
                      <a:lnTo>
                        <a:pt x="358" y="15"/>
                      </a:lnTo>
                      <a:lnTo>
                        <a:pt x="353" y="15"/>
                      </a:lnTo>
                      <a:lnTo>
                        <a:pt x="358" y="15"/>
                      </a:lnTo>
                      <a:lnTo>
                        <a:pt x="363" y="15"/>
                      </a:lnTo>
                      <a:lnTo>
                        <a:pt x="368" y="15"/>
                      </a:lnTo>
                      <a:lnTo>
                        <a:pt x="373" y="15"/>
                      </a:lnTo>
                      <a:lnTo>
                        <a:pt x="378" y="15"/>
                      </a:lnTo>
                      <a:lnTo>
                        <a:pt x="383" y="20"/>
                      </a:lnTo>
                      <a:lnTo>
                        <a:pt x="388" y="20"/>
                      </a:lnTo>
                      <a:lnTo>
                        <a:pt x="393" y="15"/>
                      </a:lnTo>
                      <a:lnTo>
                        <a:pt x="398" y="20"/>
                      </a:lnTo>
                      <a:lnTo>
                        <a:pt x="403" y="15"/>
                      </a:lnTo>
                      <a:lnTo>
                        <a:pt x="407" y="15"/>
                      </a:lnTo>
                      <a:lnTo>
                        <a:pt x="412" y="20"/>
                      </a:lnTo>
                      <a:lnTo>
                        <a:pt x="417" y="20"/>
                      </a:lnTo>
                      <a:lnTo>
                        <a:pt x="422" y="20"/>
                      </a:lnTo>
                      <a:lnTo>
                        <a:pt x="427" y="15"/>
                      </a:lnTo>
                      <a:lnTo>
                        <a:pt x="432" y="15"/>
                      </a:lnTo>
                      <a:lnTo>
                        <a:pt x="437" y="15"/>
                      </a:lnTo>
                      <a:lnTo>
                        <a:pt x="442" y="15"/>
                      </a:lnTo>
                      <a:lnTo>
                        <a:pt x="447" y="15"/>
                      </a:lnTo>
                      <a:lnTo>
                        <a:pt x="452" y="15"/>
                      </a:lnTo>
                      <a:lnTo>
                        <a:pt x="457" y="20"/>
                      </a:lnTo>
                      <a:lnTo>
                        <a:pt x="462" y="20"/>
                      </a:lnTo>
                      <a:lnTo>
                        <a:pt x="467" y="20"/>
                      </a:lnTo>
                      <a:lnTo>
                        <a:pt x="477" y="20"/>
                      </a:lnTo>
                      <a:lnTo>
                        <a:pt x="472" y="20"/>
                      </a:lnTo>
                      <a:lnTo>
                        <a:pt x="477" y="20"/>
                      </a:lnTo>
                      <a:lnTo>
                        <a:pt x="482" y="20"/>
                      </a:lnTo>
                      <a:lnTo>
                        <a:pt x="487" y="20"/>
                      </a:lnTo>
                      <a:lnTo>
                        <a:pt x="492" y="20"/>
                      </a:lnTo>
                      <a:lnTo>
                        <a:pt x="497" y="20"/>
                      </a:lnTo>
                      <a:lnTo>
                        <a:pt x="502" y="20"/>
                      </a:lnTo>
                      <a:lnTo>
                        <a:pt x="507" y="20"/>
                      </a:lnTo>
                      <a:lnTo>
                        <a:pt x="512" y="25"/>
                      </a:lnTo>
                      <a:lnTo>
                        <a:pt x="517" y="30"/>
                      </a:lnTo>
                      <a:lnTo>
                        <a:pt x="517" y="25"/>
                      </a:lnTo>
                      <a:lnTo>
                        <a:pt x="522" y="20"/>
                      </a:lnTo>
                      <a:lnTo>
                        <a:pt x="527" y="20"/>
                      </a:lnTo>
                      <a:lnTo>
                        <a:pt x="532" y="20"/>
                      </a:lnTo>
                      <a:lnTo>
                        <a:pt x="542" y="20"/>
                      </a:lnTo>
                      <a:lnTo>
                        <a:pt x="537" y="20"/>
                      </a:lnTo>
                      <a:lnTo>
                        <a:pt x="542" y="20"/>
                      </a:lnTo>
                      <a:lnTo>
                        <a:pt x="547" y="20"/>
                      </a:lnTo>
                      <a:lnTo>
                        <a:pt x="551" y="15"/>
                      </a:lnTo>
                      <a:lnTo>
                        <a:pt x="556" y="20"/>
                      </a:lnTo>
                      <a:lnTo>
                        <a:pt x="561" y="2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99" name="Freeform 1501"/>
                <p:cNvSpPr>
                  <a:spLocks/>
                </p:cNvSpPr>
                <p:nvPr/>
              </p:nvSpPr>
              <p:spPr bwMode="auto">
                <a:xfrm>
                  <a:off x="3181" y="2870"/>
                  <a:ext cx="557" cy="35"/>
                </a:xfrm>
                <a:custGeom>
                  <a:avLst/>
                  <a:gdLst>
                    <a:gd name="T0" fmla="*/ 10 w 557"/>
                    <a:gd name="T1" fmla="*/ 5 h 35"/>
                    <a:gd name="T2" fmla="*/ 25 w 557"/>
                    <a:gd name="T3" fmla="*/ 5 h 35"/>
                    <a:gd name="T4" fmla="*/ 35 w 557"/>
                    <a:gd name="T5" fmla="*/ 5 h 35"/>
                    <a:gd name="T6" fmla="*/ 50 w 557"/>
                    <a:gd name="T7" fmla="*/ 10 h 35"/>
                    <a:gd name="T8" fmla="*/ 60 w 557"/>
                    <a:gd name="T9" fmla="*/ 5 h 35"/>
                    <a:gd name="T10" fmla="*/ 75 w 557"/>
                    <a:gd name="T11" fmla="*/ 25 h 35"/>
                    <a:gd name="T12" fmla="*/ 85 w 557"/>
                    <a:gd name="T13" fmla="*/ 15 h 35"/>
                    <a:gd name="T14" fmla="*/ 100 w 557"/>
                    <a:gd name="T15" fmla="*/ 5 h 35"/>
                    <a:gd name="T16" fmla="*/ 105 w 557"/>
                    <a:gd name="T17" fmla="*/ 5 h 35"/>
                    <a:gd name="T18" fmla="*/ 120 w 557"/>
                    <a:gd name="T19" fmla="*/ 0 h 35"/>
                    <a:gd name="T20" fmla="*/ 135 w 557"/>
                    <a:gd name="T21" fmla="*/ 5 h 35"/>
                    <a:gd name="T22" fmla="*/ 149 w 557"/>
                    <a:gd name="T23" fmla="*/ 0 h 35"/>
                    <a:gd name="T24" fmla="*/ 159 w 557"/>
                    <a:gd name="T25" fmla="*/ 5 h 35"/>
                    <a:gd name="T26" fmla="*/ 169 w 557"/>
                    <a:gd name="T27" fmla="*/ 10 h 35"/>
                    <a:gd name="T28" fmla="*/ 179 w 557"/>
                    <a:gd name="T29" fmla="*/ 5 h 35"/>
                    <a:gd name="T30" fmla="*/ 194 w 557"/>
                    <a:gd name="T31" fmla="*/ 5 h 35"/>
                    <a:gd name="T32" fmla="*/ 199 w 557"/>
                    <a:gd name="T33" fmla="*/ 5 h 35"/>
                    <a:gd name="T34" fmla="*/ 214 w 557"/>
                    <a:gd name="T35" fmla="*/ 5 h 35"/>
                    <a:gd name="T36" fmla="*/ 229 w 557"/>
                    <a:gd name="T37" fmla="*/ 5 h 35"/>
                    <a:gd name="T38" fmla="*/ 244 w 557"/>
                    <a:gd name="T39" fmla="*/ 5 h 35"/>
                    <a:gd name="T40" fmla="*/ 259 w 557"/>
                    <a:gd name="T41" fmla="*/ 5 h 35"/>
                    <a:gd name="T42" fmla="*/ 274 w 557"/>
                    <a:gd name="T43" fmla="*/ 10 h 35"/>
                    <a:gd name="T44" fmla="*/ 288 w 557"/>
                    <a:gd name="T45" fmla="*/ 10 h 35"/>
                    <a:gd name="T46" fmla="*/ 293 w 557"/>
                    <a:gd name="T47" fmla="*/ 5 h 35"/>
                    <a:gd name="T48" fmla="*/ 308 w 557"/>
                    <a:gd name="T49" fmla="*/ 5 h 35"/>
                    <a:gd name="T50" fmla="*/ 323 w 557"/>
                    <a:gd name="T51" fmla="*/ 10 h 35"/>
                    <a:gd name="T52" fmla="*/ 338 w 557"/>
                    <a:gd name="T53" fmla="*/ 5 h 35"/>
                    <a:gd name="T54" fmla="*/ 348 w 557"/>
                    <a:gd name="T55" fmla="*/ 5 h 35"/>
                    <a:gd name="T56" fmla="*/ 363 w 557"/>
                    <a:gd name="T57" fmla="*/ 10 h 35"/>
                    <a:gd name="T58" fmla="*/ 378 w 557"/>
                    <a:gd name="T59" fmla="*/ 20 h 35"/>
                    <a:gd name="T60" fmla="*/ 393 w 557"/>
                    <a:gd name="T61" fmla="*/ 10 h 35"/>
                    <a:gd name="T62" fmla="*/ 408 w 557"/>
                    <a:gd name="T63" fmla="*/ 10 h 35"/>
                    <a:gd name="T64" fmla="*/ 427 w 557"/>
                    <a:gd name="T65" fmla="*/ 10 h 35"/>
                    <a:gd name="T66" fmla="*/ 432 w 557"/>
                    <a:gd name="T67" fmla="*/ 10 h 35"/>
                    <a:gd name="T68" fmla="*/ 447 w 557"/>
                    <a:gd name="T69" fmla="*/ 10 h 35"/>
                    <a:gd name="T70" fmla="*/ 462 w 557"/>
                    <a:gd name="T71" fmla="*/ 10 h 35"/>
                    <a:gd name="T72" fmla="*/ 477 w 557"/>
                    <a:gd name="T73" fmla="*/ 10 h 35"/>
                    <a:gd name="T74" fmla="*/ 492 w 557"/>
                    <a:gd name="T75" fmla="*/ 10 h 35"/>
                    <a:gd name="T76" fmla="*/ 502 w 557"/>
                    <a:gd name="T77" fmla="*/ 10 h 35"/>
                    <a:gd name="T78" fmla="*/ 517 w 557"/>
                    <a:gd name="T79" fmla="*/ 20 h 35"/>
                    <a:gd name="T80" fmla="*/ 532 w 557"/>
                    <a:gd name="T81" fmla="*/ 10 h 35"/>
                    <a:gd name="T82" fmla="*/ 547 w 557"/>
                    <a:gd name="T83" fmla="*/ 1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57" h="35">
                      <a:moveTo>
                        <a:pt x="0" y="5"/>
                      </a:moveTo>
                      <a:lnTo>
                        <a:pt x="5" y="5"/>
                      </a:lnTo>
                      <a:lnTo>
                        <a:pt x="10" y="5"/>
                      </a:lnTo>
                      <a:lnTo>
                        <a:pt x="15" y="5"/>
                      </a:lnTo>
                      <a:lnTo>
                        <a:pt x="20" y="5"/>
                      </a:lnTo>
                      <a:lnTo>
                        <a:pt x="25" y="5"/>
                      </a:lnTo>
                      <a:lnTo>
                        <a:pt x="30" y="5"/>
                      </a:lnTo>
                      <a:lnTo>
                        <a:pt x="40" y="5"/>
                      </a:lnTo>
                      <a:lnTo>
                        <a:pt x="35" y="5"/>
                      </a:lnTo>
                      <a:lnTo>
                        <a:pt x="40" y="5"/>
                      </a:lnTo>
                      <a:lnTo>
                        <a:pt x="45" y="5"/>
                      </a:lnTo>
                      <a:lnTo>
                        <a:pt x="50" y="10"/>
                      </a:lnTo>
                      <a:lnTo>
                        <a:pt x="55" y="5"/>
                      </a:lnTo>
                      <a:lnTo>
                        <a:pt x="55" y="0"/>
                      </a:lnTo>
                      <a:lnTo>
                        <a:pt x="60" y="5"/>
                      </a:lnTo>
                      <a:lnTo>
                        <a:pt x="65" y="5"/>
                      </a:lnTo>
                      <a:lnTo>
                        <a:pt x="70" y="10"/>
                      </a:lnTo>
                      <a:lnTo>
                        <a:pt x="75" y="25"/>
                      </a:lnTo>
                      <a:lnTo>
                        <a:pt x="80" y="35"/>
                      </a:lnTo>
                      <a:lnTo>
                        <a:pt x="80" y="25"/>
                      </a:lnTo>
                      <a:lnTo>
                        <a:pt x="85" y="15"/>
                      </a:lnTo>
                      <a:lnTo>
                        <a:pt x="85" y="10"/>
                      </a:lnTo>
                      <a:lnTo>
                        <a:pt x="90" y="5"/>
                      </a:lnTo>
                      <a:lnTo>
                        <a:pt x="100" y="5"/>
                      </a:lnTo>
                      <a:lnTo>
                        <a:pt x="95" y="5"/>
                      </a:lnTo>
                      <a:lnTo>
                        <a:pt x="100" y="10"/>
                      </a:lnTo>
                      <a:lnTo>
                        <a:pt x="105" y="5"/>
                      </a:lnTo>
                      <a:lnTo>
                        <a:pt x="110" y="5"/>
                      </a:lnTo>
                      <a:lnTo>
                        <a:pt x="115" y="5"/>
                      </a:lnTo>
                      <a:lnTo>
                        <a:pt x="120" y="0"/>
                      </a:lnTo>
                      <a:lnTo>
                        <a:pt x="125" y="5"/>
                      </a:lnTo>
                      <a:lnTo>
                        <a:pt x="130" y="5"/>
                      </a:lnTo>
                      <a:lnTo>
                        <a:pt x="135" y="5"/>
                      </a:lnTo>
                      <a:lnTo>
                        <a:pt x="139" y="5"/>
                      </a:lnTo>
                      <a:lnTo>
                        <a:pt x="144" y="5"/>
                      </a:lnTo>
                      <a:lnTo>
                        <a:pt x="149" y="0"/>
                      </a:lnTo>
                      <a:lnTo>
                        <a:pt x="154" y="5"/>
                      </a:lnTo>
                      <a:lnTo>
                        <a:pt x="154" y="0"/>
                      </a:lnTo>
                      <a:lnTo>
                        <a:pt x="159" y="5"/>
                      </a:lnTo>
                      <a:lnTo>
                        <a:pt x="164" y="5"/>
                      </a:lnTo>
                      <a:lnTo>
                        <a:pt x="164" y="15"/>
                      </a:lnTo>
                      <a:lnTo>
                        <a:pt x="169" y="10"/>
                      </a:lnTo>
                      <a:lnTo>
                        <a:pt x="174" y="5"/>
                      </a:lnTo>
                      <a:lnTo>
                        <a:pt x="174" y="10"/>
                      </a:lnTo>
                      <a:lnTo>
                        <a:pt x="179" y="5"/>
                      </a:lnTo>
                      <a:lnTo>
                        <a:pt x="179" y="10"/>
                      </a:lnTo>
                      <a:lnTo>
                        <a:pt x="184" y="15"/>
                      </a:lnTo>
                      <a:lnTo>
                        <a:pt x="194" y="5"/>
                      </a:lnTo>
                      <a:lnTo>
                        <a:pt x="189" y="5"/>
                      </a:lnTo>
                      <a:lnTo>
                        <a:pt x="194" y="5"/>
                      </a:lnTo>
                      <a:lnTo>
                        <a:pt x="199" y="5"/>
                      </a:lnTo>
                      <a:lnTo>
                        <a:pt x="204" y="5"/>
                      </a:lnTo>
                      <a:lnTo>
                        <a:pt x="209" y="5"/>
                      </a:lnTo>
                      <a:lnTo>
                        <a:pt x="214" y="5"/>
                      </a:lnTo>
                      <a:lnTo>
                        <a:pt x="219" y="5"/>
                      </a:lnTo>
                      <a:lnTo>
                        <a:pt x="224" y="5"/>
                      </a:lnTo>
                      <a:lnTo>
                        <a:pt x="229" y="5"/>
                      </a:lnTo>
                      <a:lnTo>
                        <a:pt x="234" y="5"/>
                      </a:lnTo>
                      <a:lnTo>
                        <a:pt x="239" y="5"/>
                      </a:lnTo>
                      <a:lnTo>
                        <a:pt x="244" y="5"/>
                      </a:lnTo>
                      <a:lnTo>
                        <a:pt x="249" y="5"/>
                      </a:lnTo>
                      <a:lnTo>
                        <a:pt x="254" y="5"/>
                      </a:lnTo>
                      <a:lnTo>
                        <a:pt x="259" y="5"/>
                      </a:lnTo>
                      <a:lnTo>
                        <a:pt x="264" y="5"/>
                      </a:lnTo>
                      <a:lnTo>
                        <a:pt x="269" y="5"/>
                      </a:lnTo>
                      <a:lnTo>
                        <a:pt x="274" y="10"/>
                      </a:lnTo>
                      <a:lnTo>
                        <a:pt x="279" y="5"/>
                      </a:lnTo>
                      <a:lnTo>
                        <a:pt x="279" y="10"/>
                      </a:lnTo>
                      <a:lnTo>
                        <a:pt x="288" y="10"/>
                      </a:lnTo>
                      <a:lnTo>
                        <a:pt x="283" y="10"/>
                      </a:lnTo>
                      <a:lnTo>
                        <a:pt x="288" y="10"/>
                      </a:lnTo>
                      <a:lnTo>
                        <a:pt x="293" y="5"/>
                      </a:lnTo>
                      <a:lnTo>
                        <a:pt x="298" y="10"/>
                      </a:lnTo>
                      <a:lnTo>
                        <a:pt x="303" y="5"/>
                      </a:lnTo>
                      <a:lnTo>
                        <a:pt x="308" y="5"/>
                      </a:lnTo>
                      <a:lnTo>
                        <a:pt x="313" y="5"/>
                      </a:lnTo>
                      <a:lnTo>
                        <a:pt x="318" y="5"/>
                      </a:lnTo>
                      <a:lnTo>
                        <a:pt x="323" y="10"/>
                      </a:lnTo>
                      <a:lnTo>
                        <a:pt x="328" y="5"/>
                      </a:lnTo>
                      <a:lnTo>
                        <a:pt x="333" y="5"/>
                      </a:lnTo>
                      <a:lnTo>
                        <a:pt x="338" y="5"/>
                      </a:lnTo>
                      <a:lnTo>
                        <a:pt x="343" y="5"/>
                      </a:lnTo>
                      <a:lnTo>
                        <a:pt x="353" y="5"/>
                      </a:lnTo>
                      <a:lnTo>
                        <a:pt x="348" y="5"/>
                      </a:lnTo>
                      <a:lnTo>
                        <a:pt x="353" y="5"/>
                      </a:lnTo>
                      <a:lnTo>
                        <a:pt x="358" y="10"/>
                      </a:lnTo>
                      <a:lnTo>
                        <a:pt x="363" y="10"/>
                      </a:lnTo>
                      <a:lnTo>
                        <a:pt x="368" y="10"/>
                      </a:lnTo>
                      <a:lnTo>
                        <a:pt x="373" y="10"/>
                      </a:lnTo>
                      <a:lnTo>
                        <a:pt x="378" y="20"/>
                      </a:lnTo>
                      <a:lnTo>
                        <a:pt x="383" y="15"/>
                      </a:lnTo>
                      <a:lnTo>
                        <a:pt x="388" y="10"/>
                      </a:lnTo>
                      <a:lnTo>
                        <a:pt x="393" y="10"/>
                      </a:lnTo>
                      <a:lnTo>
                        <a:pt x="398" y="10"/>
                      </a:lnTo>
                      <a:lnTo>
                        <a:pt x="403" y="5"/>
                      </a:lnTo>
                      <a:lnTo>
                        <a:pt x="408" y="10"/>
                      </a:lnTo>
                      <a:lnTo>
                        <a:pt x="413" y="10"/>
                      </a:lnTo>
                      <a:lnTo>
                        <a:pt x="418" y="20"/>
                      </a:lnTo>
                      <a:lnTo>
                        <a:pt x="427" y="10"/>
                      </a:lnTo>
                      <a:lnTo>
                        <a:pt x="423" y="10"/>
                      </a:lnTo>
                      <a:lnTo>
                        <a:pt x="427" y="10"/>
                      </a:lnTo>
                      <a:lnTo>
                        <a:pt x="432" y="10"/>
                      </a:lnTo>
                      <a:lnTo>
                        <a:pt x="437" y="10"/>
                      </a:lnTo>
                      <a:lnTo>
                        <a:pt x="442" y="15"/>
                      </a:lnTo>
                      <a:lnTo>
                        <a:pt x="447" y="10"/>
                      </a:lnTo>
                      <a:lnTo>
                        <a:pt x="452" y="10"/>
                      </a:lnTo>
                      <a:lnTo>
                        <a:pt x="457" y="10"/>
                      </a:lnTo>
                      <a:lnTo>
                        <a:pt x="462" y="10"/>
                      </a:lnTo>
                      <a:lnTo>
                        <a:pt x="467" y="15"/>
                      </a:lnTo>
                      <a:lnTo>
                        <a:pt x="472" y="10"/>
                      </a:lnTo>
                      <a:lnTo>
                        <a:pt x="477" y="10"/>
                      </a:lnTo>
                      <a:lnTo>
                        <a:pt x="482" y="10"/>
                      </a:lnTo>
                      <a:lnTo>
                        <a:pt x="487" y="10"/>
                      </a:lnTo>
                      <a:lnTo>
                        <a:pt x="492" y="10"/>
                      </a:lnTo>
                      <a:lnTo>
                        <a:pt x="502" y="10"/>
                      </a:lnTo>
                      <a:lnTo>
                        <a:pt x="497" y="10"/>
                      </a:lnTo>
                      <a:lnTo>
                        <a:pt x="502" y="10"/>
                      </a:lnTo>
                      <a:lnTo>
                        <a:pt x="507" y="10"/>
                      </a:lnTo>
                      <a:lnTo>
                        <a:pt x="512" y="10"/>
                      </a:lnTo>
                      <a:lnTo>
                        <a:pt x="517" y="20"/>
                      </a:lnTo>
                      <a:lnTo>
                        <a:pt x="522" y="15"/>
                      </a:lnTo>
                      <a:lnTo>
                        <a:pt x="527" y="10"/>
                      </a:lnTo>
                      <a:lnTo>
                        <a:pt x="532" y="10"/>
                      </a:lnTo>
                      <a:lnTo>
                        <a:pt x="537" y="10"/>
                      </a:lnTo>
                      <a:lnTo>
                        <a:pt x="542" y="10"/>
                      </a:lnTo>
                      <a:lnTo>
                        <a:pt x="547" y="10"/>
                      </a:lnTo>
                      <a:lnTo>
                        <a:pt x="552" y="15"/>
                      </a:lnTo>
                      <a:lnTo>
                        <a:pt x="557" y="1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00" name="Freeform 1502"/>
                <p:cNvSpPr>
                  <a:spLocks/>
                </p:cNvSpPr>
                <p:nvPr/>
              </p:nvSpPr>
              <p:spPr bwMode="auto">
                <a:xfrm>
                  <a:off x="3738" y="2885"/>
                  <a:ext cx="571" cy="25"/>
                </a:xfrm>
                <a:custGeom>
                  <a:avLst/>
                  <a:gdLst>
                    <a:gd name="T0" fmla="*/ 10 w 571"/>
                    <a:gd name="T1" fmla="*/ 5 h 25"/>
                    <a:gd name="T2" fmla="*/ 19 w 571"/>
                    <a:gd name="T3" fmla="*/ 5 h 25"/>
                    <a:gd name="T4" fmla="*/ 34 w 571"/>
                    <a:gd name="T5" fmla="*/ 5 h 25"/>
                    <a:gd name="T6" fmla="*/ 49 w 571"/>
                    <a:gd name="T7" fmla="*/ 5 h 25"/>
                    <a:gd name="T8" fmla="*/ 64 w 571"/>
                    <a:gd name="T9" fmla="*/ 5 h 25"/>
                    <a:gd name="T10" fmla="*/ 79 w 571"/>
                    <a:gd name="T11" fmla="*/ 5 h 25"/>
                    <a:gd name="T12" fmla="*/ 94 w 571"/>
                    <a:gd name="T13" fmla="*/ 0 h 25"/>
                    <a:gd name="T14" fmla="*/ 109 w 571"/>
                    <a:gd name="T15" fmla="*/ 0 h 25"/>
                    <a:gd name="T16" fmla="*/ 129 w 571"/>
                    <a:gd name="T17" fmla="*/ 5 h 25"/>
                    <a:gd name="T18" fmla="*/ 134 w 571"/>
                    <a:gd name="T19" fmla="*/ 5 h 25"/>
                    <a:gd name="T20" fmla="*/ 149 w 571"/>
                    <a:gd name="T21" fmla="*/ 0 h 25"/>
                    <a:gd name="T22" fmla="*/ 163 w 571"/>
                    <a:gd name="T23" fmla="*/ 0 h 25"/>
                    <a:gd name="T24" fmla="*/ 178 w 571"/>
                    <a:gd name="T25" fmla="*/ 10 h 25"/>
                    <a:gd name="T26" fmla="*/ 193 w 571"/>
                    <a:gd name="T27" fmla="*/ 10 h 25"/>
                    <a:gd name="T28" fmla="*/ 208 w 571"/>
                    <a:gd name="T29" fmla="*/ 15 h 25"/>
                    <a:gd name="T30" fmla="*/ 223 w 571"/>
                    <a:gd name="T31" fmla="*/ 15 h 25"/>
                    <a:gd name="T32" fmla="*/ 233 w 571"/>
                    <a:gd name="T33" fmla="*/ 25 h 25"/>
                    <a:gd name="T34" fmla="*/ 248 w 571"/>
                    <a:gd name="T35" fmla="*/ 10 h 25"/>
                    <a:gd name="T36" fmla="*/ 268 w 571"/>
                    <a:gd name="T37" fmla="*/ 10 h 25"/>
                    <a:gd name="T38" fmla="*/ 273 w 571"/>
                    <a:gd name="T39" fmla="*/ 5 h 25"/>
                    <a:gd name="T40" fmla="*/ 283 w 571"/>
                    <a:gd name="T41" fmla="*/ 10 h 25"/>
                    <a:gd name="T42" fmla="*/ 298 w 571"/>
                    <a:gd name="T43" fmla="*/ 10 h 25"/>
                    <a:gd name="T44" fmla="*/ 312 w 571"/>
                    <a:gd name="T45" fmla="*/ 5 h 25"/>
                    <a:gd name="T46" fmla="*/ 317 w 571"/>
                    <a:gd name="T47" fmla="*/ 10 h 25"/>
                    <a:gd name="T48" fmla="*/ 327 w 571"/>
                    <a:gd name="T49" fmla="*/ 10 h 25"/>
                    <a:gd name="T50" fmla="*/ 337 w 571"/>
                    <a:gd name="T51" fmla="*/ 5 h 25"/>
                    <a:gd name="T52" fmla="*/ 347 w 571"/>
                    <a:gd name="T53" fmla="*/ 5 h 25"/>
                    <a:gd name="T54" fmla="*/ 362 w 571"/>
                    <a:gd name="T55" fmla="*/ 5 h 25"/>
                    <a:gd name="T56" fmla="*/ 372 w 571"/>
                    <a:gd name="T57" fmla="*/ 5 h 25"/>
                    <a:gd name="T58" fmla="*/ 387 w 571"/>
                    <a:gd name="T59" fmla="*/ 10 h 25"/>
                    <a:gd name="T60" fmla="*/ 402 w 571"/>
                    <a:gd name="T61" fmla="*/ 5 h 25"/>
                    <a:gd name="T62" fmla="*/ 417 w 571"/>
                    <a:gd name="T63" fmla="*/ 10 h 25"/>
                    <a:gd name="T64" fmla="*/ 432 w 571"/>
                    <a:gd name="T65" fmla="*/ 10 h 25"/>
                    <a:gd name="T66" fmla="*/ 447 w 571"/>
                    <a:gd name="T67" fmla="*/ 10 h 25"/>
                    <a:gd name="T68" fmla="*/ 456 w 571"/>
                    <a:gd name="T69" fmla="*/ 10 h 25"/>
                    <a:gd name="T70" fmla="*/ 471 w 571"/>
                    <a:gd name="T71" fmla="*/ 10 h 25"/>
                    <a:gd name="T72" fmla="*/ 486 w 571"/>
                    <a:gd name="T73" fmla="*/ 10 h 25"/>
                    <a:gd name="T74" fmla="*/ 501 w 571"/>
                    <a:gd name="T75" fmla="*/ 10 h 25"/>
                    <a:gd name="T76" fmla="*/ 516 w 571"/>
                    <a:gd name="T77" fmla="*/ 15 h 25"/>
                    <a:gd name="T78" fmla="*/ 531 w 571"/>
                    <a:gd name="T79" fmla="*/ 15 h 25"/>
                    <a:gd name="T80" fmla="*/ 546 w 571"/>
                    <a:gd name="T81" fmla="*/ 10 h 25"/>
                    <a:gd name="T82" fmla="*/ 561 w 571"/>
                    <a:gd name="T8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71" h="25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10" y="5"/>
                      </a:lnTo>
                      <a:lnTo>
                        <a:pt x="19" y="5"/>
                      </a:lnTo>
                      <a:lnTo>
                        <a:pt x="14" y="5"/>
                      </a:lnTo>
                      <a:lnTo>
                        <a:pt x="19" y="5"/>
                      </a:lnTo>
                      <a:lnTo>
                        <a:pt x="24" y="5"/>
                      </a:lnTo>
                      <a:lnTo>
                        <a:pt x="29" y="5"/>
                      </a:lnTo>
                      <a:lnTo>
                        <a:pt x="34" y="5"/>
                      </a:lnTo>
                      <a:lnTo>
                        <a:pt x="39" y="0"/>
                      </a:lnTo>
                      <a:lnTo>
                        <a:pt x="44" y="0"/>
                      </a:lnTo>
                      <a:lnTo>
                        <a:pt x="49" y="5"/>
                      </a:lnTo>
                      <a:lnTo>
                        <a:pt x="54" y="0"/>
                      </a:lnTo>
                      <a:lnTo>
                        <a:pt x="59" y="0"/>
                      </a:lnTo>
                      <a:lnTo>
                        <a:pt x="64" y="5"/>
                      </a:lnTo>
                      <a:lnTo>
                        <a:pt x="69" y="5"/>
                      </a:lnTo>
                      <a:lnTo>
                        <a:pt x="74" y="0"/>
                      </a:lnTo>
                      <a:lnTo>
                        <a:pt x="79" y="5"/>
                      </a:lnTo>
                      <a:lnTo>
                        <a:pt x="84" y="0"/>
                      </a:lnTo>
                      <a:lnTo>
                        <a:pt x="89" y="0"/>
                      </a:lnTo>
                      <a:lnTo>
                        <a:pt x="94" y="0"/>
                      </a:lnTo>
                      <a:lnTo>
                        <a:pt x="99" y="0"/>
                      </a:lnTo>
                      <a:lnTo>
                        <a:pt x="104" y="0"/>
                      </a:lnTo>
                      <a:lnTo>
                        <a:pt x="109" y="0"/>
                      </a:lnTo>
                      <a:lnTo>
                        <a:pt x="114" y="0"/>
                      </a:lnTo>
                      <a:lnTo>
                        <a:pt x="119" y="15"/>
                      </a:lnTo>
                      <a:lnTo>
                        <a:pt x="129" y="5"/>
                      </a:lnTo>
                      <a:lnTo>
                        <a:pt x="124" y="5"/>
                      </a:lnTo>
                      <a:lnTo>
                        <a:pt x="129" y="5"/>
                      </a:lnTo>
                      <a:lnTo>
                        <a:pt x="134" y="5"/>
                      </a:lnTo>
                      <a:lnTo>
                        <a:pt x="139" y="5"/>
                      </a:lnTo>
                      <a:lnTo>
                        <a:pt x="144" y="0"/>
                      </a:lnTo>
                      <a:lnTo>
                        <a:pt x="149" y="0"/>
                      </a:lnTo>
                      <a:lnTo>
                        <a:pt x="154" y="0"/>
                      </a:lnTo>
                      <a:lnTo>
                        <a:pt x="159" y="0"/>
                      </a:lnTo>
                      <a:lnTo>
                        <a:pt x="163" y="0"/>
                      </a:lnTo>
                      <a:lnTo>
                        <a:pt x="168" y="0"/>
                      </a:lnTo>
                      <a:lnTo>
                        <a:pt x="173" y="5"/>
                      </a:lnTo>
                      <a:lnTo>
                        <a:pt x="178" y="10"/>
                      </a:lnTo>
                      <a:lnTo>
                        <a:pt x="183" y="10"/>
                      </a:lnTo>
                      <a:lnTo>
                        <a:pt x="188" y="10"/>
                      </a:lnTo>
                      <a:lnTo>
                        <a:pt x="193" y="10"/>
                      </a:lnTo>
                      <a:lnTo>
                        <a:pt x="198" y="15"/>
                      </a:lnTo>
                      <a:lnTo>
                        <a:pt x="203" y="15"/>
                      </a:lnTo>
                      <a:lnTo>
                        <a:pt x="208" y="15"/>
                      </a:lnTo>
                      <a:lnTo>
                        <a:pt x="213" y="25"/>
                      </a:lnTo>
                      <a:lnTo>
                        <a:pt x="218" y="20"/>
                      </a:lnTo>
                      <a:lnTo>
                        <a:pt x="223" y="15"/>
                      </a:lnTo>
                      <a:lnTo>
                        <a:pt x="228" y="15"/>
                      </a:lnTo>
                      <a:lnTo>
                        <a:pt x="233" y="20"/>
                      </a:lnTo>
                      <a:lnTo>
                        <a:pt x="233" y="25"/>
                      </a:lnTo>
                      <a:lnTo>
                        <a:pt x="238" y="15"/>
                      </a:lnTo>
                      <a:lnTo>
                        <a:pt x="243" y="10"/>
                      </a:lnTo>
                      <a:lnTo>
                        <a:pt x="248" y="10"/>
                      </a:lnTo>
                      <a:lnTo>
                        <a:pt x="253" y="10"/>
                      </a:lnTo>
                      <a:lnTo>
                        <a:pt x="258" y="10"/>
                      </a:lnTo>
                      <a:lnTo>
                        <a:pt x="268" y="10"/>
                      </a:lnTo>
                      <a:lnTo>
                        <a:pt x="263" y="10"/>
                      </a:lnTo>
                      <a:lnTo>
                        <a:pt x="268" y="10"/>
                      </a:lnTo>
                      <a:lnTo>
                        <a:pt x="273" y="5"/>
                      </a:lnTo>
                      <a:lnTo>
                        <a:pt x="283" y="5"/>
                      </a:lnTo>
                      <a:lnTo>
                        <a:pt x="278" y="5"/>
                      </a:lnTo>
                      <a:lnTo>
                        <a:pt x="283" y="10"/>
                      </a:lnTo>
                      <a:lnTo>
                        <a:pt x="288" y="5"/>
                      </a:lnTo>
                      <a:lnTo>
                        <a:pt x="293" y="5"/>
                      </a:lnTo>
                      <a:lnTo>
                        <a:pt x="298" y="10"/>
                      </a:lnTo>
                      <a:lnTo>
                        <a:pt x="303" y="5"/>
                      </a:lnTo>
                      <a:lnTo>
                        <a:pt x="307" y="10"/>
                      </a:lnTo>
                      <a:lnTo>
                        <a:pt x="312" y="5"/>
                      </a:lnTo>
                      <a:lnTo>
                        <a:pt x="312" y="10"/>
                      </a:lnTo>
                      <a:lnTo>
                        <a:pt x="322" y="10"/>
                      </a:lnTo>
                      <a:lnTo>
                        <a:pt x="317" y="10"/>
                      </a:lnTo>
                      <a:lnTo>
                        <a:pt x="322" y="10"/>
                      </a:lnTo>
                      <a:lnTo>
                        <a:pt x="327" y="5"/>
                      </a:lnTo>
                      <a:lnTo>
                        <a:pt x="327" y="10"/>
                      </a:lnTo>
                      <a:lnTo>
                        <a:pt x="332" y="5"/>
                      </a:lnTo>
                      <a:lnTo>
                        <a:pt x="332" y="10"/>
                      </a:lnTo>
                      <a:lnTo>
                        <a:pt x="337" y="5"/>
                      </a:lnTo>
                      <a:lnTo>
                        <a:pt x="347" y="5"/>
                      </a:lnTo>
                      <a:lnTo>
                        <a:pt x="342" y="5"/>
                      </a:lnTo>
                      <a:lnTo>
                        <a:pt x="347" y="5"/>
                      </a:lnTo>
                      <a:lnTo>
                        <a:pt x="352" y="10"/>
                      </a:lnTo>
                      <a:lnTo>
                        <a:pt x="357" y="5"/>
                      </a:lnTo>
                      <a:lnTo>
                        <a:pt x="362" y="5"/>
                      </a:lnTo>
                      <a:lnTo>
                        <a:pt x="367" y="5"/>
                      </a:lnTo>
                      <a:lnTo>
                        <a:pt x="377" y="5"/>
                      </a:lnTo>
                      <a:lnTo>
                        <a:pt x="372" y="5"/>
                      </a:lnTo>
                      <a:lnTo>
                        <a:pt x="377" y="10"/>
                      </a:lnTo>
                      <a:lnTo>
                        <a:pt x="382" y="5"/>
                      </a:lnTo>
                      <a:lnTo>
                        <a:pt x="387" y="10"/>
                      </a:lnTo>
                      <a:lnTo>
                        <a:pt x="392" y="10"/>
                      </a:lnTo>
                      <a:lnTo>
                        <a:pt x="397" y="10"/>
                      </a:lnTo>
                      <a:lnTo>
                        <a:pt x="402" y="5"/>
                      </a:lnTo>
                      <a:lnTo>
                        <a:pt x="407" y="10"/>
                      </a:lnTo>
                      <a:lnTo>
                        <a:pt x="412" y="10"/>
                      </a:lnTo>
                      <a:lnTo>
                        <a:pt x="417" y="10"/>
                      </a:lnTo>
                      <a:lnTo>
                        <a:pt x="422" y="10"/>
                      </a:lnTo>
                      <a:lnTo>
                        <a:pt x="427" y="10"/>
                      </a:lnTo>
                      <a:lnTo>
                        <a:pt x="432" y="10"/>
                      </a:lnTo>
                      <a:lnTo>
                        <a:pt x="437" y="10"/>
                      </a:lnTo>
                      <a:lnTo>
                        <a:pt x="442" y="10"/>
                      </a:lnTo>
                      <a:lnTo>
                        <a:pt x="447" y="10"/>
                      </a:lnTo>
                      <a:lnTo>
                        <a:pt x="456" y="10"/>
                      </a:lnTo>
                      <a:lnTo>
                        <a:pt x="451" y="10"/>
                      </a:lnTo>
                      <a:lnTo>
                        <a:pt x="456" y="10"/>
                      </a:lnTo>
                      <a:lnTo>
                        <a:pt x="461" y="5"/>
                      </a:lnTo>
                      <a:lnTo>
                        <a:pt x="466" y="10"/>
                      </a:lnTo>
                      <a:lnTo>
                        <a:pt x="471" y="10"/>
                      </a:lnTo>
                      <a:lnTo>
                        <a:pt x="476" y="10"/>
                      </a:lnTo>
                      <a:lnTo>
                        <a:pt x="481" y="10"/>
                      </a:lnTo>
                      <a:lnTo>
                        <a:pt x="486" y="10"/>
                      </a:lnTo>
                      <a:lnTo>
                        <a:pt x="491" y="15"/>
                      </a:lnTo>
                      <a:lnTo>
                        <a:pt x="496" y="10"/>
                      </a:lnTo>
                      <a:lnTo>
                        <a:pt x="501" y="10"/>
                      </a:lnTo>
                      <a:lnTo>
                        <a:pt x="506" y="15"/>
                      </a:lnTo>
                      <a:lnTo>
                        <a:pt x="511" y="10"/>
                      </a:lnTo>
                      <a:lnTo>
                        <a:pt x="516" y="15"/>
                      </a:lnTo>
                      <a:lnTo>
                        <a:pt x="521" y="10"/>
                      </a:lnTo>
                      <a:lnTo>
                        <a:pt x="526" y="15"/>
                      </a:lnTo>
                      <a:lnTo>
                        <a:pt x="531" y="15"/>
                      </a:lnTo>
                      <a:lnTo>
                        <a:pt x="536" y="15"/>
                      </a:lnTo>
                      <a:lnTo>
                        <a:pt x="541" y="10"/>
                      </a:lnTo>
                      <a:lnTo>
                        <a:pt x="546" y="10"/>
                      </a:lnTo>
                      <a:lnTo>
                        <a:pt x="551" y="15"/>
                      </a:lnTo>
                      <a:lnTo>
                        <a:pt x="556" y="10"/>
                      </a:lnTo>
                      <a:lnTo>
                        <a:pt x="561" y="10"/>
                      </a:lnTo>
                      <a:lnTo>
                        <a:pt x="566" y="15"/>
                      </a:lnTo>
                      <a:lnTo>
                        <a:pt x="571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01" name="Freeform 1503"/>
                <p:cNvSpPr>
                  <a:spLocks/>
                </p:cNvSpPr>
                <p:nvPr/>
              </p:nvSpPr>
              <p:spPr bwMode="auto">
                <a:xfrm>
                  <a:off x="4309" y="2895"/>
                  <a:ext cx="233" cy="139"/>
                </a:xfrm>
                <a:custGeom>
                  <a:avLst/>
                  <a:gdLst>
                    <a:gd name="T0" fmla="*/ 0 w 233"/>
                    <a:gd name="T1" fmla="*/ 0 h 139"/>
                    <a:gd name="T2" fmla="*/ 5 w 233"/>
                    <a:gd name="T3" fmla="*/ 5 h 139"/>
                    <a:gd name="T4" fmla="*/ 15 w 233"/>
                    <a:gd name="T5" fmla="*/ 5 h 139"/>
                    <a:gd name="T6" fmla="*/ 10 w 233"/>
                    <a:gd name="T7" fmla="*/ 5 h 139"/>
                    <a:gd name="T8" fmla="*/ 15 w 233"/>
                    <a:gd name="T9" fmla="*/ 5 h 139"/>
                    <a:gd name="T10" fmla="*/ 20 w 233"/>
                    <a:gd name="T11" fmla="*/ 5 h 139"/>
                    <a:gd name="T12" fmla="*/ 25 w 233"/>
                    <a:gd name="T13" fmla="*/ 5 h 139"/>
                    <a:gd name="T14" fmla="*/ 29 w 233"/>
                    <a:gd name="T15" fmla="*/ 5 h 139"/>
                    <a:gd name="T16" fmla="*/ 34 w 233"/>
                    <a:gd name="T17" fmla="*/ 0 h 139"/>
                    <a:gd name="T18" fmla="*/ 34 w 233"/>
                    <a:gd name="T19" fmla="*/ 5 h 139"/>
                    <a:gd name="T20" fmla="*/ 44 w 233"/>
                    <a:gd name="T21" fmla="*/ 5 h 139"/>
                    <a:gd name="T22" fmla="*/ 39 w 233"/>
                    <a:gd name="T23" fmla="*/ 5 h 139"/>
                    <a:gd name="T24" fmla="*/ 44 w 233"/>
                    <a:gd name="T25" fmla="*/ 5 h 139"/>
                    <a:gd name="T26" fmla="*/ 49 w 233"/>
                    <a:gd name="T27" fmla="*/ 5 h 139"/>
                    <a:gd name="T28" fmla="*/ 54 w 233"/>
                    <a:gd name="T29" fmla="*/ 5 h 139"/>
                    <a:gd name="T30" fmla="*/ 59 w 233"/>
                    <a:gd name="T31" fmla="*/ 5 h 139"/>
                    <a:gd name="T32" fmla="*/ 69 w 233"/>
                    <a:gd name="T33" fmla="*/ 5 h 139"/>
                    <a:gd name="T34" fmla="*/ 64 w 233"/>
                    <a:gd name="T35" fmla="*/ 5 h 139"/>
                    <a:gd name="T36" fmla="*/ 69 w 233"/>
                    <a:gd name="T37" fmla="*/ 5 h 139"/>
                    <a:gd name="T38" fmla="*/ 74 w 233"/>
                    <a:gd name="T39" fmla="*/ 0 h 139"/>
                    <a:gd name="T40" fmla="*/ 79 w 233"/>
                    <a:gd name="T41" fmla="*/ 5 h 139"/>
                    <a:gd name="T42" fmla="*/ 79 w 233"/>
                    <a:gd name="T43" fmla="*/ 0 h 139"/>
                    <a:gd name="T44" fmla="*/ 84 w 233"/>
                    <a:gd name="T45" fmla="*/ 5 h 139"/>
                    <a:gd name="T46" fmla="*/ 89 w 233"/>
                    <a:gd name="T47" fmla="*/ 5 h 139"/>
                    <a:gd name="T48" fmla="*/ 94 w 233"/>
                    <a:gd name="T49" fmla="*/ 5 h 139"/>
                    <a:gd name="T50" fmla="*/ 99 w 233"/>
                    <a:gd name="T51" fmla="*/ 5 h 139"/>
                    <a:gd name="T52" fmla="*/ 104 w 233"/>
                    <a:gd name="T53" fmla="*/ 5 h 139"/>
                    <a:gd name="T54" fmla="*/ 109 w 233"/>
                    <a:gd name="T55" fmla="*/ 5 h 139"/>
                    <a:gd name="T56" fmla="*/ 114 w 233"/>
                    <a:gd name="T57" fmla="*/ 5 h 139"/>
                    <a:gd name="T58" fmla="*/ 119 w 233"/>
                    <a:gd name="T59" fmla="*/ 5 h 139"/>
                    <a:gd name="T60" fmla="*/ 124 w 233"/>
                    <a:gd name="T61" fmla="*/ 5 h 139"/>
                    <a:gd name="T62" fmla="*/ 124 w 233"/>
                    <a:gd name="T63" fmla="*/ 139 h 139"/>
                    <a:gd name="T64" fmla="*/ 124 w 233"/>
                    <a:gd name="T65" fmla="*/ 5 h 139"/>
                    <a:gd name="T66" fmla="*/ 129 w 233"/>
                    <a:gd name="T67" fmla="*/ 5 h 139"/>
                    <a:gd name="T68" fmla="*/ 129 w 233"/>
                    <a:gd name="T69" fmla="*/ 15 h 139"/>
                    <a:gd name="T70" fmla="*/ 134 w 233"/>
                    <a:gd name="T71" fmla="*/ 15 h 139"/>
                    <a:gd name="T72" fmla="*/ 139 w 233"/>
                    <a:gd name="T73" fmla="*/ 10 h 139"/>
                    <a:gd name="T74" fmla="*/ 144 w 233"/>
                    <a:gd name="T75" fmla="*/ 10 h 139"/>
                    <a:gd name="T76" fmla="*/ 149 w 233"/>
                    <a:gd name="T77" fmla="*/ 10 h 139"/>
                    <a:gd name="T78" fmla="*/ 154 w 233"/>
                    <a:gd name="T79" fmla="*/ 5 h 139"/>
                    <a:gd name="T80" fmla="*/ 159 w 233"/>
                    <a:gd name="T81" fmla="*/ 10 h 139"/>
                    <a:gd name="T82" fmla="*/ 164 w 233"/>
                    <a:gd name="T83" fmla="*/ 5 h 139"/>
                    <a:gd name="T84" fmla="*/ 169 w 233"/>
                    <a:gd name="T85" fmla="*/ 10 h 139"/>
                    <a:gd name="T86" fmla="*/ 173 w 233"/>
                    <a:gd name="T87" fmla="*/ 10 h 139"/>
                    <a:gd name="T88" fmla="*/ 178 w 233"/>
                    <a:gd name="T89" fmla="*/ 10 h 139"/>
                    <a:gd name="T90" fmla="*/ 183 w 233"/>
                    <a:gd name="T91" fmla="*/ 10 h 139"/>
                    <a:gd name="T92" fmla="*/ 188 w 233"/>
                    <a:gd name="T93" fmla="*/ 10 h 139"/>
                    <a:gd name="T94" fmla="*/ 193 w 233"/>
                    <a:gd name="T95" fmla="*/ 5 h 139"/>
                    <a:gd name="T96" fmla="*/ 198 w 233"/>
                    <a:gd name="T97" fmla="*/ 10 h 139"/>
                    <a:gd name="T98" fmla="*/ 203 w 233"/>
                    <a:gd name="T99" fmla="*/ 10 h 139"/>
                    <a:gd name="T100" fmla="*/ 208 w 233"/>
                    <a:gd name="T101" fmla="*/ 10 h 139"/>
                    <a:gd name="T102" fmla="*/ 218 w 233"/>
                    <a:gd name="T103" fmla="*/ 10 h 139"/>
                    <a:gd name="T104" fmla="*/ 213 w 233"/>
                    <a:gd name="T105" fmla="*/ 10 h 139"/>
                    <a:gd name="T106" fmla="*/ 218 w 233"/>
                    <a:gd name="T107" fmla="*/ 10 h 139"/>
                    <a:gd name="T108" fmla="*/ 223 w 233"/>
                    <a:gd name="T109" fmla="*/ 10 h 139"/>
                    <a:gd name="T110" fmla="*/ 228 w 233"/>
                    <a:gd name="T111" fmla="*/ 10 h 139"/>
                    <a:gd name="T112" fmla="*/ 233 w 233"/>
                    <a:gd name="T113" fmla="*/ 10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233" h="139">
                      <a:moveTo>
                        <a:pt x="0" y="0"/>
                      </a:moveTo>
                      <a:lnTo>
                        <a:pt x="5" y="5"/>
                      </a:lnTo>
                      <a:lnTo>
                        <a:pt x="15" y="5"/>
                      </a:lnTo>
                      <a:lnTo>
                        <a:pt x="10" y="5"/>
                      </a:lnTo>
                      <a:lnTo>
                        <a:pt x="15" y="5"/>
                      </a:lnTo>
                      <a:lnTo>
                        <a:pt x="20" y="5"/>
                      </a:lnTo>
                      <a:lnTo>
                        <a:pt x="25" y="5"/>
                      </a:lnTo>
                      <a:lnTo>
                        <a:pt x="29" y="5"/>
                      </a:lnTo>
                      <a:lnTo>
                        <a:pt x="34" y="0"/>
                      </a:lnTo>
                      <a:lnTo>
                        <a:pt x="34" y="5"/>
                      </a:lnTo>
                      <a:lnTo>
                        <a:pt x="44" y="5"/>
                      </a:lnTo>
                      <a:lnTo>
                        <a:pt x="39" y="5"/>
                      </a:lnTo>
                      <a:lnTo>
                        <a:pt x="44" y="5"/>
                      </a:lnTo>
                      <a:lnTo>
                        <a:pt x="49" y="5"/>
                      </a:lnTo>
                      <a:lnTo>
                        <a:pt x="54" y="5"/>
                      </a:lnTo>
                      <a:lnTo>
                        <a:pt x="59" y="5"/>
                      </a:lnTo>
                      <a:lnTo>
                        <a:pt x="69" y="5"/>
                      </a:lnTo>
                      <a:lnTo>
                        <a:pt x="64" y="5"/>
                      </a:lnTo>
                      <a:lnTo>
                        <a:pt x="69" y="5"/>
                      </a:lnTo>
                      <a:lnTo>
                        <a:pt x="74" y="0"/>
                      </a:lnTo>
                      <a:lnTo>
                        <a:pt x="79" y="5"/>
                      </a:lnTo>
                      <a:lnTo>
                        <a:pt x="79" y="0"/>
                      </a:lnTo>
                      <a:lnTo>
                        <a:pt x="84" y="5"/>
                      </a:lnTo>
                      <a:lnTo>
                        <a:pt x="89" y="5"/>
                      </a:lnTo>
                      <a:lnTo>
                        <a:pt x="94" y="5"/>
                      </a:lnTo>
                      <a:lnTo>
                        <a:pt x="99" y="5"/>
                      </a:lnTo>
                      <a:lnTo>
                        <a:pt x="104" y="5"/>
                      </a:lnTo>
                      <a:lnTo>
                        <a:pt x="109" y="5"/>
                      </a:lnTo>
                      <a:lnTo>
                        <a:pt x="114" y="5"/>
                      </a:lnTo>
                      <a:lnTo>
                        <a:pt x="119" y="5"/>
                      </a:lnTo>
                      <a:lnTo>
                        <a:pt x="124" y="5"/>
                      </a:lnTo>
                      <a:lnTo>
                        <a:pt x="124" y="139"/>
                      </a:lnTo>
                      <a:lnTo>
                        <a:pt x="124" y="5"/>
                      </a:lnTo>
                      <a:lnTo>
                        <a:pt x="129" y="5"/>
                      </a:lnTo>
                      <a:lnTo>
                        <a:pt x="129" y="15"/>
                      </a:lnTo>
                      <a:lnTo>
                        <a:pt x="134" y="15"/>
                      </a:lnTo>
                      <a:lnTo>
                        <a:pt x="139" y="10"/>
                      </a:lnTo>
                      <a:lnTo>
                        <a:pt x="144" y="10"/>
                      </a:lnTo>
                      <a:lnTo>
                        <a:pt x="149" y="10"/>
                      </a:lnTo>
                      <a:lnTo>
                        <a:pt x="154" y="5"/>
                      </a:lnTo>
                      <a:lnTo>
                        <a:pt x="159" y="10"/>
                      </a:lnTo>
                      <a:lnTo>
                        <a:pt x="164" y="5"/>
                      </a:lnTo>
                      <a:lnTo>
                        <a:pt x="169" y="10"/>
                      </a:lnTo>
                      <a:lnTo>
                        <a:pt x="173" y="10"/>
                      </a:lnTo>
                      <a:lnTo>
                        <a:pt x="178" y="10"/>
                      </a:lnTo>
                      <a:lnTo>
                        <a:pt x="183" y="10"/>
                      </a:lnTo>
                      <a:lnTo>
                        <a:pt x="188" y="10"/>
                      </a:lnTo>
                      <a:lnTo>
                        <a:pt x="193" y="5"/>
                      </a:lnTo>
                      <a:lnTo>
                        <a:pt x="198" y="10"/>
                      </a:lnTo>
                      <a:lnTo>
                        <a:pt x="203" y="10"/>
                      </a:lnTo>
                      <a:lnTo>
                        <a:pt x="208" y="10"/>
                      </a:lnTo>
                      <a:lnTo>
                        <a:pt x="218" y="10"/>
                      </a:lnTo>
                      <a:lnTo>
                        <a:pt x="213" y="10"/>
                      </a:lnTo>
                      <a:lnTo>
                        <a:pt x="218" y="10"/>
                      </a:lnTo>
                      <a:lnTo>
                        <a:pt x="223" y="10"/>
                      </a:lnTo>
                      <a:lnTo>
                        <a:pt x="228" y="10"/>
                      </a:lnTo>
                      <a:lnTo>
                        <a:pt x="233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02" name="Freeform 1504"/>
                <p:cNvSpPr>
                  <a:spLocks/>
                </p:cNvSpPr>
                <p:nvPr/>
              </p:nvSpPr>
              <p:spPr bwMode="auto">
                <a:xfrm>
                  <a:off x="4502" y="2900"/>
                  <a:ext cx="298" cy="134"/>
                </a:xfrm>
                <a:custGeom>
                  <a:avLst/>
                  <a:gdLst>
                    <a:gd name="T0" fmla="*/ 5 w 298"/>
                    <a:gd name="T1" fmla="*/ 5 h 134"/>
                    <a:gd name="T2" fmla="*/ 15 w 298"/>
                    <a:gd name="T3" fmla="*/ 0 h 134"/>
                    <a:gd name="T4" fmla="*/ 25 w 298"/>
                    <a:gd name="T5" fmla="*/ 5 h 134"/>
                    <a:gd name="T6" fmla="*/ 35 w 298"/>
                    <a:gd name="T7" fmla="*/ 5 h 134"/>
                    <a:gd name="T8" fmla="*/ 40 w 298"/>
                    <a:gd name="T9" fmla="*/ 5 h 134"/>
                    <a:gd name="T10" fmla="*/ 50 w 298"/>
                    <a:gd name="T11" fmla="*/ 5 h 134"/>
                    <a:gd name="T12" fmla="*/ 60 w 298"/>
                    <a:gd name="T13" fmla="*/ 5 h 134"/>
                    <a:gd name="T14" fmla="*/ 70 w 298"/>
                    <a:gd name="T15" fmla="*/ 5 h 134"/>
                    <a:gd name="T16" fmla="*/ 85 w 298"/>
                    <a:gd name="T17" fmla="*/ 5 h 134"/>
                    <a:gd name="T18" fmla="*/ 85 w 298"/>
                    <a:gd name="T19" fmla="*/ 0 h 134"/>
                    <a:gd name="T20" fmla="*/ 95 w 298"/>
                    <a:gd name="T21" fmla="*/ 0 h 134"/>
                    <a:gd name="T22" fmla="*/ 105 w 298"/>
                    <a:gd name="T23" fmla="*/ 0 h 134"/>
                    <a:gd name="T24" fmla="*/ 115 w 298"/>
                    <a:gd name="T25" fmla="*/ 5 h 134"/>
                    <a:gd name="T26" fmla="*/ 124 w 298"/>
                    <a:gd name="T27" fmla="*/ 5 h 134"/>
                    <a:gd name="T28" fmla="*/ 134 w 298"/>
                    <a:gd name="T29" fmla="*/ 10 h 134"/>
                    <a:gd name="T30" fmla="*/ 144 w 298"/>
                    <a:gd name="T31" fmla="*/ 10 h 134"/>
                    <a:gd name="T32" fmla="*/ 154 w 298"/>
                    <a:gd name="T33" fmla="*/ 15 h 134"/>
                    <a:gd name="T34" fmla="*/ 164 w 298"/>
                    <a:gd name="T35" fmla="*/ 20 h 134"/>
                    <a:gd name="T36" fmla="*/ 174 w 298"/>
                    <a:gd name="T37" fmla="*/ 20 h 134"/>
                    <a:gd name="T38" fmla="*/ 184 w 298"/>
                    <a:gd name="T39" fmla="*/ 25 h 134"/>
                    <a:gd name="T40" fmla="*/ 194 w 298"/>
                    <a:gd name="T41" fmla="*/ 25 h 134"/>
                    <a:gd name="T42" fmla="*/ 204 w 298"/>
                    <a:gd name="T43" fmla="*/ 30 h 134"/>
                    <a:gd name="T44" fmla="*/ 214 w 298"/>
                    <a:gd name="T45" fmla="*/ 40 h 134"/>
                    <a:gd name="T46" fmla="*/ 224 w 298"/>
                    <a:gd name="T47" fmla="*/ 45 h 134"/>
                    <a:gd name="T48" fmla="*/ 234 w 298"/>
                    <a:gd name="T49" fmla="*/ 50 h 134"/>
                    <a:gd name="T50" fmla="*/ 244 w 298"/>
                    <a:gd name="T51" fmla="*/ 55 h 134"/>
                    <a:gd name="T52" fmla="*/ 254 w 298"/>
                    <a:gd name="T53" fmla="*/ 60 h 134"/>
                    <a:gd name="T54" fmla="*/ 264 w 298"/>
                    <a:gd name="T55" fmla="*/ 60 h 134"/>
                    <a:gd name="T56" fmla="*/ 273 w 298"/>
                    <a:gd name="T57" fmla="*/ 69 h 134"/>
                    <a:gd name="T58" fmla="*/ 283 w 298"/>
                    <a:gd name="T59" fmla="*/ 69 h 134"/>
                    <a:gd name="T60" fmla="*/ 288 w 298"/>
                    <a:gd name="T61" fmla="*/ 84 h 134"/>
                    <a:gd name="T62" fmla="*/ 293 w 298"/>
                    <a:gd name="T63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98" h="134">
                      <a:moveTo>
                        <a:pt x="0" y="0"/>
                      </a:moveTo>
                      <a:lnTo>
                        <a:pt x="5" y="5"/>
                      </a:lnTo>
                      <a:lnTo>
                        <a:pt x="10" y="5"/>
                      </a:lnTo>
                      <a:lnTo>
                        <a:pt x="15" y="0"/>
                      </a:lnTo>
                      <a:lnTo>
                        <a:pt x="20" y="5"/>
                      </a:lnTo>
                      <a:lnTo>
                        <a:pt x="25" y="5"/>
                      </a:lnTo>
                      <a:lnTo>
                        <a:pt x="30" y="0"/>
                      </a:lnTo>
                      <a:lnTo>
                        <a:pt x="35" y="5"/>
                      </a:lnTo>
                      <a:lnTo>
                        <a:pt x="35" y="0"/>
                      </a:lnTo>
                      <a:lnTo>
                        <a:pt x="40" y="5"/>
                      </a:lnTo>
                      <a:lnTo>
                        <a:pt x="45" y="5"/>
                      </a:lnTo>
                      <a:lnTo>
                        <a:pt x="50" y="5"/>
                      </a:lnTo>
                      <a:lnTo>
                        <a:pt x="55" y="5"/>
                      </a:lnTo>
                      <a:lnTo>
                        <a:pt x="60" y="5"/>
                      </a:lnTo>
                      <a:lnTo>
                        <a:pt x="65" y="5"/>
                      </a:lnTo>
                      <a:lnTo>
                        <a:pt x="70" y="5"/>
                      </a:lnTo>
                      <a:lnTo>
                        <a:pt x="75" y="5"/>
                      </a:lnTo>
                      <a:lnTo>
                        <a:pt x="85" y="5"/>
                      </a:lnTo>
                      <a:lnTo>
                        <a:pt x="80" y="5"/>
                      </a:lnTo>
                      <a:lnTo>
                        <a:pt x="85" y="0"/>
                      </a:lnTo>
                      <a:lnTo>
                        <a:pt x="90" y="5"/>
                      </a:lnTo>
                      <a:lnTo>
                        <a:pt x="95" y="0"/>
                      </a:lnTo>
                      <a:lnTo>
                        <a:pt x="100" y="0"/>
                      </a:lnTo>
                      <a:lnTo>
                        <a:pt x="105" y="0"/>
                      </a:lnTo>
                      <a:lnTo>
                        <a:pt x="110" y="5"/>
                      </a:lnTo>
                      <a:lnTo>
                        <a:pt x="115" y="5"/>
                      </a:lnTo>
                      <a:lnTo>
                        <a:pt x="120" y="5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34" y="10"/>
                      </a:lnTo>
                      <a:lnTo>
                        <a:pt x="139" y="10"/>
                      </a:lnTo>
                      <a:lnTo>
                        <a:pt x="144" y="10"/>
                      </a:lnTo>
                      <a:lnTo>
                        <a:pt x="149" y="15"/>
                      </a:lnTo>
                      <a:lnTo>
                        <a:pt x="154" y="15"/>
                      </a:lnTo>
                      <a:lnTo>
                        <a:pt x="159" y="20"/>
                      </a:lnTo>
                      <a:lnTo>
                        <a:pt x="164" y="20"/>
                      </a:lnTo>
                      <a:lnTo>
                        <a:pt x="169" y="20"/>
                      </a:lnTo>
                      <a:lnTo>
                        <a:pt x="174" y="20"/>
                      </a:lnTo>
                      <a:lnTo>
                        <a:pt x="179" y="20"/>
                      </a:lnTo>
                      <a:lnTo>
                        <a:pt x="184" y="25"/>
                      </a:lnTo>
                      <a:lnTo>
                        <a:pt x="189" y="25"/>
                      </a:lnTo>
                      <a:lnTo>
                        <a:pt x="194" y="25"/>
                      </a:lnTo>
                      <a:lnTo>
                        <a:pt x="199" y="30"/>
                      </a:lnTo>
                      <a:lnTo>
                        <a:pt x="204" y="30"/>
                      </a:lnTo>
                      <a:lnTo>
                        <a:pt x="209" y="35"/>
                      </a:lnTo>
                      <a:lnTo>
                        <a:pt x="214" y="40"/>
                      </a:lnTo>
                      <a:lnTo>
                        <a:pt x="219" y="45"/>
                      </a:lnTo>
                      <a:lnTo>
                        <a:pt x="224" y="45"/>
                      </a:lnTo>
                      <a:lnTo>
                        <a:pt x="229" y="45"/>
                      </a:lnTo>
                      <a:lnTo>
                        <a:pt x="234" y="50"/>
                      </a:lnTo>
                      <a:lnTo>
                        <a:pt x="239" y="50"/>
                      </a:lnTo>
                      <a:lnTo>
                        <a:pt x="244" y="55"/>
                      </a:lnTo>
                      <a:lnTo>
                        <a:pt x="249" y="55"/>
                      </a:lnTo>
                      <a:lnTo>
                        <a:pt x="254" y="60"/>
                      </a:lnTo>
                      <a:lnTo>
                        <a:pt x="259" y="60"/>
                      </a:lnTo>
                      <a:lnTo>
                        <a:pt x="264" y="60"/>
                      </a:lnTo>
                      <a:lnTo>
                        <a:pt x="268" y="65"/>
                      </a:lnTo>
                      <a:lnTo>
                        <a:pt x="273" y="69"/>
                      </a:lnTo>
                      <a:lnTo>
                        <a:pt x="278" y="74"/>
                      </a:lnTo>
                      <a:lnTo>
                        <a:pt x="283" y="69"/>
                      </a:lnTo>
                      <a:lnTo>
                        <a:pt x="283" y="79"/>
                      </a:lnTo>
                      <a:lnTo>
                        <a:pt x="288" y="84"/>
                      </a:lnTo>
                      <a:lnTo>
                        <a:pt x="293" y="89"/>
                      </a:lnTo>
                      <a:lnTo>
                        <a:pt x="293" y="134"/>
                      </a:lnTo>
                      <a:lnTo>
                        <a:pt x="298" y="134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03" name="Rectangle 1505"/>
                <p:cNvSpPr>
                  <a:spLocks noChangeArrowheads="1"/>
                </p:cNvSpPr>
                <p:nvPr/>
              </p:nvSpPr>
              <p:spPr bwMode="auto">
                <a:xfrm rot="16200000">
                  <a:off x="627" y="2887"/>
                  <a:ext cx="114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W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04" name="Rectangle 1506"/>
                <p:cNvSpPr>
                  <a:spLocks noChangeArrowheads="1"/>
                </p:cNvSpPr>
                <p:nvPr/>
              </p:nvSpPr>
              <p:spPr bwMode="auto">
                <a:xfrm rot="16200000">
                  <a:off x="671" y="2813"/>
                  <a:ext cx="119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tot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05" name="Rectangle 1507"/>
                <p:cNvSpPr>
                  <a:spLocks noChangeArrowheads="1"/>
                </p:cNvSpPr>
                <p:nvPr/>
              </p:nvSpPr>
              <p:spPr bwMode="auto">
                <a:xfrm rot="16200000">
                  <a:off x="582" y="2693"/>
                  <a:ext cx="204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[MJ]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06" name="Rectangle 1508"/>
                <p:cNvSpPr>
                  <a:spLocks noChangeArrowheads="1"/>
                </p:cNvSpPr>
                <p:nvPr/>
              </p:nvSpPr>
              <p:spPr bwMode="auto">
                <a:xfrm>
                  <a:off x="932" y="2230"/>
                  <a:ext cx="4141" cy="39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07" name="Rectangle 1509"/>
                <p:cNvSpPr>
                  <a:spLocks noChangeArrowheads="1"/>
                </p:cNvSpPr>
                <p:nvPr/>
              </p:nvSpPr>
              <p:spPr bwMode="auto">
                <a:xfrm>
                  <a:off x="932" y="2230"/>
                  <a:ext cx="4141" cy="392"/>
                </a:xfrm>
                <a:prstGeom prst="rect">
                  <a:avLst/>
                </a:prstGeom>
                <a:noFill/>
                <a:ln w="0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08" name="Line 1510"/>
                <p:cNvSpPr>
                  <a:spLocks noChangeShapeType="1"/>
                </p:cNvSpPr>
                <p:nvPr/>
              </p:nvSpPr>
              <p:spPr bwMode="auto">
                <a:xfrm>
                  <a:off x="932" y="2230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09" name="Line 1511"/>
                <p:cNvSpPr>
                  <a:spLocks noChangeShapeType="1"/>
                </p:cNvSpPr>
                <p:nvPr/>
              </p:nvSpPr>
              <p:spPr bwMode="auto">
                <a:xfrm>
                  <a:off x="932" y="2622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10" name="Line 1512"/>
                <p:cNvSpPr>
                  <a:spLocks noChangeShapeType="1"/>
                </p:cNvSpPr>
                <p:nvPr/>
              </p:nvSpPr>
              <p:spPr bwMode="auto">
                <a:xfrm flipV="1">
                  <a:off x="5073" y="2230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11" name="Line 1513"/>
                <p:cNvSpPr>
                  <a:spLocks noChangeShapeType="1"/>
                </p:cNvSpPr>
                <p:nvPr/>
              </p:nvSpPr>
              <p:spPr bwMode="auto">
                <a:xfrm flipV="1">
                  <a:off x="932" y="2230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12" name="Line 1514"/>
                <p:cNvSpPr>
                  <a:spLocks noChangeShapeType="1"/>
                </p:cNvSpPr>
                <p:nvPr/>
              </p:nvSpPr>
              <p:spPr bwMode="auto">
                <a:xfrm>
                  <a:off x="932" y="2622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13" name="Line 1515"/>
                <p:cNvSpPr>
                  <a:spLocks noChangeShapeType="1"/>
                </p:cNvSpPr>
                <p:nvPr/>
              </p:nvSpPr>
              <p:spPr bwMode="auto">
                <a:xfrm flipV="1">
                  <a:off x="932" y="2230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14" name="Line 1516"/>
                <p:cNvSpPr>
                  <a:spLocks noChangeShapeType="1"/>
                </p:cNvSpPr>
                <p:nvPr/>
              </p:nvSpPr>
              <p:spPr bwMode="auto">
                <a:xfrm flipV="1">
                  <a:off x="932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15" name="Line 1517"/>
                <p:cNvSpPr>
                  <a:spLocks noChangeShapeType="1"/>
                </p:cNvSpPr>
                <p:nvPr/>
              </p:nvSpPr>
              <p:spPr bwMode="auto">
                <a:xfrm>
                  <a:off x="932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16" name="Rectangle 1518"/>
                <p:cNvSpPr>
                  <a:spLocks noChangeArrowheads="1"/>
                </p:cNvSpPr>
                <p:nvPr/>
              </p:nvSpPr>
              <p:spPr bwMode="auto">
                <a:xfrm>
                  <a:off x="922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17" name="Line 1519"/>
                <p:cNvSpPr>
                  <a:spLocks noChangeShapeType="1"/>
                </p:cNvSpPr>
                <p:nvPr/>
              </p:nvSpPr>
              <p:spPr bwMode="auto">
                <a:xfrm flipV="1">
                  <a:off x="1046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18" name="Line 1520"/>
                <p:cNvSpPr>
                  <a:spLocks noChangeShapeType="1"/>
                </p:cNvSpPr>
                <p:nvPr/>
              </p:nvSpPr>
              <p:spPr bwMode="auto">
                <a:xfrm>
                  <a:off x="1046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19" name="Rectangle 1521"/>
                <p:cNvSpPr>
                  <a:spLocks noChangeArrowheads="1"/>
                </p:cNvSpPr>
                <p:nvPr/>
              </p:nvSpPr>
              <p:spPr bwMode="auto">
                <a:xfrm>
                  <a:off x="1036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20" name="Line 1522"/>
                <p:cNvSpPr>
                  <a:spLocks noChangeShapeType="1"/>
                </p:cNvSpPr>
                <p:nvPr/>
              </p:nvSpPr>
              <p:spPr bwMode="auto">
                <a:xfrm flipV="1">
                  <a:off x="1165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21" name="Line 1523"/>
                <p:cNvSpPr>
                  <a:spLocks noChangeShapeType="1"/>
                </p:cNvSpPr>
                <p:nvPr/>
              </p:nvSpPr>
              <p:spPr bwMode="auto">
                <a:xfrm>
                  <a:off x="1165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22" name="Rectangle 1524"/>
                <p:cNvSpPr>
                  <a:spLocks noChangeArrowheads="1"/>
                </p:cNvSpPr>
                <p:nvPr/>
              </p:nvSpPr>
              <p:spPr bwMode="auto">
                <a:xfrm>
                  <a:off x="1155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23" name="Line 1525"/>
                <p:cNvSpPr>
                  <a:spLocks noChangeShapeType="1"/>
                </p:cNvSpPr>
                <p:nvPr/>
              </p:nvSpPr>
              <p:spPr bwMode="auto">
                <a:xfrm flipV="1">
                  <a:off x="1284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24" name="Line 1526"/>
                <p:cNvSpPr>
                  <a:spLocks noChangeShapeType="1"/>
                </p:cNvSpPr>
                <p:nvPr/>
              </p:nvSpPr>
              <p:spPr bwMode="auto">
                <a:xfrm>
                  <a:off x="1284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25" name="Rectangle 1527"/>
                <p:cNvSpPr>
                  <a:spLocks noChangeArrowheads="1"/>
                </p:cNvSpPr>
                <p:nvPr/>
              </p:nvSpPr>
              <p:spPr bwMode="auto">
                <a:xfrm>
                  <a:off x="1275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26" name="Line 1528"/>
                <p:cNvSpPr>
                  <a:spLocks noChangeShapeType="1"/>
                </p:cNvSpPr>
                <p:nvPr/>
              </p:nvSpPr>
              <p:spPr bwMode="auto">
                <a:xfrm flipV="1">
                  <a:off x="1404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27" name="Line 1529"/>
                <p:cNvSpPr>
                  <a:spLocks noChangeShapeType="1"/>
                </p:cNvSpPr>
                <p:nvPr/>
              </p:nvSpPr>
              <p:spPr bwMode="auto">
                <a:xfrm>
                  <a:off x="1404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28" name="Rectangle 1530"/>
                <p:cNvSpPr>
                  <a:spLocks noChangeArrowheads="1"/>
                </p:cNvSpPr>
                <p:nvPr/>
              </p:nvSpPr>
              <p:spPr bwMode="auto">
                <a:xfrm>
                  <a:off x="1394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29" name="Line 1531"/>
                <p:cNvSpPr>
                  <a:spLocks noChangeShapeType="1"/>
                </p:cNvSpPr>
                <p:nvPr/>
              </p:nvSpPr>
              <p:spPr bwMode="auto">
                <a:xfrm flipV="1">
                  <a:off x="1523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30" name="Line 1532"/>
                <p:cNvSpPr>
                  <a:spLocks noChangeShapeType="1"/>
                </p:cNvSpPr>
                <p:nvPr/>
              </p:nvSpPr>
              <p:spPr bwMode="auto">
                <a:xfrm>
                  <a:off x="1523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31" name="Rectangle 1533"/>
                <p:cNvSpPr>
                  <a:spLocks noChangeArrowheads="1"/>
                </p:cNvSpPr>
                <p:nvPr/>
              </p:nvSpPr>
              <p:spPr bwMode="auto">
                <a:xfrm>
                  <a:off x="1513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32" name="Line 1534"/>
                <p:cNvSpPr>
                  <a:spLocks noChangeShapeType="1"/>
                </p:cNvSpPr>
                <p:nvPr/>
              </p:nvSpPr>
              <p:spPr bwMode="auto">
                <a:xfrm flipV="1">
                  <a:off x="1637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33" name="Line 1535"/>
                <p:cNvSpPr>
                  <a:spLocks noChangeShapeType="1"/>
                </p:cNvSpPr>
                <p:nvPr/>
              </p:nvSpPr>
              <p:spPr bwMode="auto">
                <a:xfrm>
                  <a:off x="1637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34" name="Rectangle 1536"/>
                <p:cNvSpPr>
                  <a:spLocks noChangeArrowheads="1"/>
                </p:cNvSpPr>
                <p:nvPr/>
              </p:nvSpPr>
              <p:spPr bwMode="auto">
                <a:xfrm>
                  <a:off x="1627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35" name="Line 1537"/>
                <p:cNvSpPr>
                  <a:spLocks noChangeShapeType="1"/>
                </p:cNvSpPr>
                <p:nvPr/>
              </p:nvSpPr>
              <p:spPr bwMode="auto">
                <a:xfrm flipV="1">
                  <a:off x="1756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36" name="Line 1538"/>
                <p:cNvSpPr>
                  <a:spLocks noChangeShapeType="1"/>
                </p:cNvSpPr>
                <p:nvPr/>
              </p:nvSpPr>
              <p:spPr bwMode="auto">
                <a:xfrm>
                  <a:off x="1756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37" name="Rectangle 1539"/>
                <p:cNvSpPr>
                  <a:spLocks noChangeArrowheads="1"/>
                </p:cNvSpPr>
                <p:nvPr/>
              </p:nvSpPr>
              <p:spPr bwMode="auto">
                <a:xfrm>
                  <a:off x="1746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38" name="Line 1540"/>
                <p:cNvSpPr>
                  <a:spLocks noChangeShapeType="1"/>
                </p:cNvSpPr>
                <p:nvPr/>
              </p:nvSpPr>
              <p:spPr bwMode="auto">
                <a:xfrm flipV="1">
                  <a:off x="1875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39" name="Line 1541"/>
                <p:cNvSpPr>
                  <a:spLocks noChangeShapeType="1"/>
                </p:cNvSpPr>
                <p:nvPr/>
              </p:nvSpPr>
              <p:spPr bwMode="auto">
                <a:xfrm>
                  <a:off x="1875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40" name="Rectangle 1542"/>
                <p:cNvSpPr>
                  <a:spLocks noChangeArrowheads="1"/>
                </p:cNvSpPr>
                <p:nvPr/>
              </p:nvSpPr>
              <p:spPr bwMode="auto">
                <a:xfrm>
                  <a:off x="1865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41" name="Line 1543"/>
                <p:cNvSpPr>
                  <a:spLocks noChangeShapeType="1"/>
                </p:cNvSpPr>
                <p:nvPr/>
              </p:nvSpPr>
              <p:spPr bwMode="auto">
                <a:xfrm flipV="1">
                  <a:off x="1995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42" name="Line 1544"/>
                <p:cNvSpPr>
                  <a:spLocks noChangeShapeType="1"/>
                </p:cNvSpPr>
                <p:nvPr/>
              </p:nvSpPr>
              <p:spPr bwMode="auto">
                <a:xfrm>
                  <a:off x="1995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43" name="Rectangle 1545"/>
                <p:cNvSpPr>
                  <a:spLocks noChangeArrowheads="1"/>
                </p:cNvSpPr>
                <p:nvPr/>
              </p:nvSpPr>
              <p:spPr bwMode="auto">
                <a:xfrm>
                  <a:off x="1985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44" name="Line 1546"/>
                <p:cNvSpPr>
                  <a:spLocks noChangeShapeType="1"/>
                </p:cNvSpPr>
                <p:nvPr/>
              </p:nvSpPr>
              <p:spPr bwMode="auto">
                <a:xfrm flipV="1">
                  <a:off x="2114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45" name="Line 1547"/>
                <p:cNvSpPr>
                  <a:spLocks noChangeShapeType="1"/>
                </p:cNvSpPr>
                <p:nvPr/>
              </p:nvSpPr>
              <p:spPr bwMode="auto">
                <a:xfrm>
                  <a:off x="2114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46" name="Rectangle 1548"/>
                <p:cNvSpPr>
                  <a:spLocks noChangeArrowheads="1"/>
                </p:cNvSpPr>
                <p:nvPr/>
              </p:nvSpPr>
              <p:spPr bwMode="auto">
                <a:xfrm>
                  <a:off x="2104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47" name="Line 1549"/>
                <p:cNvSpPr>
                  <a:spLocks noChangeShapeType="1"/>
                </p:cNvSpPr>
                <p:nvPr/>
              </p:nvSpPr>
              <p:spPr bwMode="auto">
                <a:xfrm flipV="1">
                  <a:off x="2233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48" name="Line 1550"/>
                <p:cNvSpPr>
                  <a:spLocks noChangeShapeType="1"/>
                </p:cNvSpPr>
                <p:nvPr/>
              </p:nvSpPr>
              <p:spPr bwMode="auto">
                <a:xfrm>
                  <a:off x="2233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49" name="Rectangle 1551"/>
                <p:cNvSpPr>
                  <a:spLocks noChangeArrowheads="1"/>
                </p:cNvSpPr>
                <p:nvPr/>
              </p:nvSpPr>
              <p:spPr bwMode="auto">
                <a:xfrm>
                  <a:off x="2223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50" name="Line 1552"/>
                <p:cNvSpPr>
                  <a:spLocks noChangeShapeType="1"/>
                </p:cNvSpPr>
                <p:nvPr/>
              </p:nvSpPr>
              <p:spPr bwMode="auto">
                <a:xfrm flipV="1">
                  <a:off x="2347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51" name="Line 1553"/>
                <p:cNvSpPr>
                  <a:spLocks noChangeShapeType="1"/>
                </p:cNvSpPr>
                <p:nvPr/>
              </p:nvSpPr>
              <p:spPr bwMode="auto">
                <a:xfrm>
                  <a:off x="2347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52" name="Rectangle 1554"/>
                <p:cNvSpPr>
                  <a:spLocks noChangeArrowheads="1"/>
                </p:cNvSpPr>
                <p:nvPr/>
              </p:nvSpPr>
              <p:spPr bwMode="auto">
                <a:xfrm>
                  <a:off x="2337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53" name="Line 1555"/>
                <p:cNvSpPr>
                  <a:spLocks noChangeShapeType="1"/>
                </p:cNvSpPr>
                <p:nvPr/>
              </p:nvSpPr>
              <p:spPr bwMode="auto">
                <a:xfrm flipV="1">
                  <a:off x="2466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54" name="Line 1556"/>
                <p:cNvSpPr>
                  <a:spLocks noChangeShapeType="1"/>
                </p:cNvSpPr>
                <p:nvPr/>
              </p:nvSpPr>
              <p:spPr bwMode="auto">
                <a:xfrm>
                  <a:off x="2466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55" name="Rectangle 1557"/>
                <p:cNvSpPr>
                  <a:spLocks noChangeArrowheads="1"/>
                </p:cNvSpPr>
                <p:nvPr/>
              </p:nvSpPr>
              <p:spPr bwMode="auto">
                <a:xfrm>
                  <a:off x="2456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56" name="Line 1558"/>
                <p:cNvSpPr>
                  <a:spLocks noChangeShapeType="1"/>
                </p:cNvSpPr>
                <p:nvPr/>
              </p:nvSpPr>
              <p:spPr bwMode="auto">
                <a:xfrm flipV="1">
                  <a:off x="2586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57" name="Line 1559"/>
                <p:cNvSpPr>
                  <a:spLocks noChangeShapeType="1"/>
                </p:cNvSpPr>
                <p:nvPr/>
              </p:nvSpPr>
              <p:spPr bwMode="auto">
                <a:xfrm>
                  <a:off x="2586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58" name="Rectangle 1560"/>
                <p:cNvSpPr>
                  <a:spLocks noChangeArrowheads="1"/>
                </p:cNvSpPr>
                <p:nvPr/>
              </p:nvSpPr>
              <p:spPr bwMode="auto">
                <a:xfrm>
                  <a:off x="2576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59" name="Line 1561"/>
                <p:cNvSpPr>
                  <a:spLocks noChangeShapeType="1"/>
                </p:cNvSpPr>
                <p:nvPr/>
              </p:nvSpPr>
              <p:spPr bwMode="auto">
                <a:xfrm flipV="1">
                  <a:off x="2705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60" name="Line 1562"/>
                <p:cNvSpPr>
                  <a:spLocks noChangeShapeType="1"/>
                </p:cNvSpPr>
                <p:nvPr/>
              </p:nvSpPr>
              <p:spPr bwMode="auto">
                <a:xfrm>
                  <a:off x="2705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61" name="Rectangle 1563"/>
                <p:cNvSpPr>
                  <a:spLocks noChangeArrowheads="1"/>
                </p:cNvSpPr>
                <p:nvPr/>
              </p:nvSpPr>
              <p:spPr bwMode="auto">
                <a:xfrm>
                  <a:off x="2695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62" name="Line 1564"/>
                <p:cNvSpPr>
                  <a:spLocks noChangeShapeType="1"/>
                </p:cNvSpPr>
                <p:nvPr/>
              </p:nvSpPr>
              <p:spPr bwMode="auto">
                <a:xfrm flipV="1">
                  <a:off x="2824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63" name="Line 1565"/>
                <p:cNvSpPr>
                  <a:spLocks noChangeShapeType="1"/>
                </p:cNvSpPr>
                <p:nvPr/>
              </p:nvSpPr>
              <p:spPr bwMode="auto">
                <a:xfrm>
                  <a:off x="2824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64" name="Rectangle 1566"/>
                <p:cNvSpPr>
                  <a:spLocks noChangeArrowheads="1"/>
                </p:cNvSpPr>
                <p:nvPr/>
              </p:nvSpPr>
              <p:spPr bwMode="auto">
                <a:xfrm>
                  <a:off x="2814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65" name="Line 1567"/>
                <p:cNvSpPr>
                  <a:spLocks noChangeShapeType="1"/>
                </p:cNvSpPr>
                <p:nvPr/>
              </p:nvSpPr>
              <p:spPr bwMode="auto">
                <a:xfrm flipV="1">
                  <a:off x="2943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66" name="Line 1568"/>
                <p:cNvSpPr>
                  <a:spLocks noChangeShapeType="1"/>
                </p:cNvSpPr>
                <p:nvPr/>
              </p:nvSpPr>
              <p:spPr bwMode="auto">
                <a:xfrm>
                  <a:off x="2943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67" name="Rectangle 1569"/>
                <p:cNvSpPr>
                  <a:spLocks noChangeArrowheads="1"/>
                </p:cNvSpPr>
                <p:nvPr/>
              </p:nvSpPr>
              <p:spPr bwMode="auto">
                <a:xfrm>
                  <a:off x="2933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968" name="Line 1570"/>
                <p:cNvSpPr>
                  <a:spLocks noChangeShapeType="1"/>
                </p:cNvSpPr>
                <p:nvPr/>
              </p:nvSpPr>
              <p:spPr bwMode="auto">
                <a:xfrm flipV="1">
                  <a:off x="3057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69" name="Line 1571"/>
                <p:cNvSpPr>
                  <a:spLocks noChangeShapeType="1"/>
                </p:cNvSpPr>
                <p:nvPr/>
              </p:nvSpPr>
              <p:spPr bwMode="auto">
                <a:xfrm>
                  <a:off x="3057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70" name="Rectangle 1572"/>
                <p:cNvSpPr>
                  <a:spLocks noChangeArrowheads="1"/>
                </p:cNvSpPr>
                <p:nvPr/>
              </p:nvSpPr>
              <p:spPr bwMode="auto">
                <a:xfrm>
                  <a:off x="3047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</p:grpSp>
          <p:grpSp>
            <p:nvGrpSpPr>
              <p:cNvPr id="11" name="Group 1774"/>
              <p:cNvGrpSpPr>
                <a:grpSpLocks/>
              </p:cNvGrpSpPr>
              <p:nvPr/>
            </p:nvGrpSpPr>
            <p:grpSpPr bwMode="auto">
              <a:xfrm>
                <a:off x="733" y="1818"/>
                <a:ext cx="4390" cy="933"/>
                <a:chOff x="733" y="1818"/>
                <a:chExt cx="4390" cy="933"/>
              </a:xfrm>
            </p:grpSpPr>
            <p:sp>
              <p:nvSpPr>
                <p:cNvPr id="571" name="Line 1574"/>
                <p:cNvSpPr>
                  <a:spLocks noChangeShapeType="1"/>
                </p:cNvSpPr>
                <p:nvPr/>
              </p:nvSpPr>
              <p:spPr bwMode="auto">
                <a:xfrm flipV="1">
                  <a:off x="3176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72" name="Line 1575"/>
                <p:cNvSpPr>
                  <a:spLocks noChangeShapeType="1"/>
                </p:cNvSpPr>
                <p:nvPr/>
              </p:nvSpPr>
              <p:spPr bwMode="auto">
                <a:xfrm>
                  <a:off x="3176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73" name="Rectangle 1576"/>
                <p:cNvSpPr>
                  <a:spLocks noChangeArrowheads="1"/>
                </p:cNvSpPr>
                <p:nvPr/>
              </p:nvSpPr>
              <p:spPr bwMode="auto">
                <a:xfrm>
                  <a:off x="3167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74" name="Line 1577"/>
                <p:cNvSpPr>
                  <a:spLocks noChangeShapeType="1"/>
                </p:cNvSpPr>
                <p:nvPr/>
              </p:nvSpPr>
              <p:spPr bwMode="auto">
                <a:xfrm flipV="1">
                  <a:off x="3296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75" name="Line 1578"/>
                <p:cNvSpPr>
                  <a:spLocks noChangeShapeType="1"/>
                </p:cNvSpPr>
                <p:nvPr/>
              </p:nvSpPr>
              <p:spPr bwMode="auto">
                <a:xfrm>
                  <a:off x="3296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76" name="Rectangle 1579"/>
                <p:cNvSpPr>
                  <a:spLocks noChangeArrowheads="1"/>
                </p:cNvSpPr>
                <p:nvPr/>
              </p:nvSpPr>
              <p:spPr bwMode="auto">
                <a:xfrm>
                  <a:off x="3286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77" name="Line 1580"/>
                <p:cNvSpPr>
                  <a:spLocks noChangeShapeType="1"/>
                </p:cNvSpPr>
                <p:nvPr/>
              </p:nvSpPr>
              <p:spPr bwMode="auto">
                <a:xfrm flipV="1">
                  <a:off x="3415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78" name="Line 1581"/>
                <p:cNvSpPr>
                  <a:spLocks noChangeShapeType="1"/>
                </p:cNvSpPr>
                <p:nvPr/>
              </p:nvSpPr>
              <p:spPr bwMode="auto">
                <a:xfrm>
                  <a:off x="3415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79" name="Rectangle 1582"/>
                <p:cNvSpPr>
                  <a:spLocks noChangeArrowheads="1"/>
                </p:cNvSpPr>
                <p:nvPr/>
              </p:nvSpPr>
              <p:spPr bwMode="auto">
                <a:xfrm>
                  <a:off x="3405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80" name="Line 1583"/>
                <p:cNvSpPr>
                  <a:spLocks noChangeShapeType="1"/>
                </p:cNvSpPr>
                <p:nvPr/>
              </p:nvSpPr>
              <p:spPr bwMode="auto">
                <a:xfrm flipV="1">
                  <a:off x="3534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81" name="Line 1584"/>
                <p:cNvSpPr>
                  <a:spLocks noChangeShapeType="1"/>
                </p:cNvSpPr>
                <p:nvPr/>
              </p:nvSpPr>
              <p:spPr bwMode="auto">
                <a:xfrm>
                  <a:off x="3534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82" name="Rectangle 1585"/>
                <p:cNvSpPr>
                  <a:spLocks noChangeArrowheads="1"/>
                </p:cNvSpPr>
                <p:nvPr/>
              </p:nvSpPr>
              <p:spPr bwMode="auto">
                <a:xfrm>
                  <a:off x="3524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83" name="Line 1586"/>
                <p:cNvSpPr>
                  <a:spLocks noChangeShapeType="1"/>
                </p:cNvSpPr>
                <p:nvPr/>
              </p:nvSpPr>
              <p:spPr bwMode="auto">
                <a:xfrm flipV="1">
                  <a:off x="3653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84" name="Line 1587"/>
                <p:cNvSpPr>
                  <a:spLocks noChangeShapeType="1"/>
                </p:cNvSpPr>
                <p:nvPr/>
              </p:nvSpPr>
              <p:spPr bwMode="auto">
                <a:xfrm>
                  <a:off x="3653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85" name="Rectangle 1588"/>
                <p:cNvSpPr>
                  <a:spLocks noChangeArrowheads="1"/>
                </p:cNvSpPr>
                <p:nvPr/>
              </p:nvSpPr>
              <p:spPr bwMode="auto">
                <a:xfrm>
                  <a:off x="3643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86" name="Line 1589"/>
                <p:cNvSpPr>
                  <a:spLocks noChangeShapeType="1"/>
                </p:cNvSpPr>
                <p:nvPr/>
              </p:nvSpPr>
              <p:spPr bwMode="auto">
                <a:xfrm flipV="1">
                  <a:off x="3767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87" name="Line 1590"/>
                <p:cNvSpPr>
                  <a:spLocks noChangeShapeType="1"/>
                </p:cNvSpPr>
                <p:nvPr/>
              </p:nvSpPr>
              <p:spPr bwMode="auto">
                <a:xfrm>
                  <a:off x="3767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88" name="Rectangle 1591"/>
                <p:cNvSpPr>
                  <a:spLocks noChangeArrowheads="1"/>
                </p:cNvSpPr>
                <p:nvPr/>
              </p:nvSpPr>
              <p:spPr bwMode="auto">
                <a:xfrm>
                  <a:off x="3757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89" name="Line 1592"/>
                <p:cNvSpPr>
                  <a:spLocks noChangeShapeType="1"/>
                </p:cNvSpPr>
                <p:nvPr/>
              </p:nvSpPr>
              <p:spPr bwMode="auto">
                <a:xfrm flipV="1">
                  <a:off x="3887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90" name="Line 1593"/>
                <p:cNvSpPr>
                  <a:spLocks noChangeShapeType="1"/>
                </p:cNvSpPr>
                <p:nvPr/>
              </p:nvSpPr>
              <p:spPr bwMode="auto">
                <a:xfrm>
                  <a:off x="3887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91" name="Rectangle 1594"/>
                <p:cNvSpPr>
                  <a:spLocks noChangeArrowheads="1"/>
                </p:cNvSpPr>
                <p:nvPr/>
              </p:nvSpPr>
              <p:spPr bwMode="auto">
                <a:xfrm>
                  <a:off x="3877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92" name="Line 1595"/>
                <p:cNvSpPr>
                  <a:spLocks noChangeShapeType="1"/>
                </p:cNvSpPr>
                <p:nvPr/>
              </p:nvSpPr>
              <p:spPr bwMode="auto">
                <a:xfrm flipV="1">
                  <a:off x="4006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93" name="Line 1596"/>
                <p:cNvSpPr>
                  <a:spLocks noChangeShapeType="1"/>
                </p:cNvSpPr>
                <p:nvPr/>
              </p:nvSpPr>
              <p:spPr bwMode="auto">
                <a:xfrm>
                  <a:off x="4006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94" name="Rectangle 1597"/>
                <p:cNvSpPr>
                  <a:spLocks noChangeArrowheads="1"/>
                </p:cNvSpPr>
                <p:nvPr/>
              </p:nvSpPr>
              <p:spPr bwMode="auto">
                <a:xfrm>
                  <a:off x="3996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95" name="Line 1598"/>
                <p:cNvSpPr>
                  <a:spLocks noChangeShapeType="1"/>
                </p:cNvSpPr>
                <p:nvPr/>
              </p:nvSpPr>
              <p:spPr bwMode="auto">
                <a:xfrm flipV="1">
                  <a:off x="4125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96" name="Line 1599"/>
                <p:cNvSpPr>
                  <a:spLocks noChangeShapeType="1"/>
                </p:cNvSpPr>
                <p:nvPr/>
              </p:nvSpPr>
              <p:spPr bwMode="auto">
                <a:xfrm>
                  <a:off x="4125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97" name="Rectangle 1600"/>
                <p:cNvSpPr>
                  <a:spLocks noChangeArrowheads="1"/>
                </p:cNvSpPr>
                <p:nvPr/>
              </p:nvSpPr>
              <p:spPr bwMode="auto">
                <a:xfrm>
                  <a:off x="4115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98" name="Line 1601"/>
                <p:cNvSpPr>
                  <a:spLocks noChangeShapeType="1"/>
                </p:cNvSpPr>
                <p:nvPr/>
              </p:nvSpPr>
              <p:spPr bwMode="auto">
                <a:xfrm flipV="1">
                  <a:off x="4244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99" name="Line 1602"/>
                <p:cNvSpPr>
                  <a:spLocks noChangeShapeType="1"/>
                </p:cNvSpPr>
                <p:nvPr/>
              </p:nvSpPr>
              <p:spPr bwMode="auto">
                <a:xfrm>
                  <a:off x="4244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00" name="Rectangle 1603"/>
                <p:cNvSpPr>
                  <a:spLocks noChangeArrowheads="1"/>
                </p:cNvSpPr>
                <p:nvPr/>
              </p:nvSpPr>
              <p:spPr bwMode="auto">
                <a:xfrm>
                  <a:off x="4234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601" name="Line 1604"/>
                <p:cNvSpPr>
                  <a:spLocks noChangeShapeType="1"/>
                </p:cNvSpPr>
                <p:nvPr/>
              </p:nvSpPr>
              <p:spPr bwMode="auto">
                <a:xfrm flipV="1">
                  <a:off x="4363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02" name="Line 1605"/>
                <p:cNvSpPr>
                  <a:spLocks noChangeShapeType="1"/>
                </p:cNvSpPr>
                <p:nvPr/>
              </p:nvSpPr>
              <p:spPr bwMode="auto">
                <a:xfrm>
                  <a:off x="4363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03" name="Rectangle 1606"/>
                <p:cNvSpPr>
                  <a:spLocks noChangeArrowheads="1"/>
                </p:cNvSpPr>
                <p:nvPr/>
              </p:nvSpPr>
              <p:spPr bwMode="auto">
                <a:xfrm>
                  <a:off x="4353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604" name="Line 1607"/>
                <p:cNvSpPr>
                  <a:spLocks noChangeShapeType="1"/>
                </p:cNvSpPr>
                <p:nvPr/>
              </p:nvSpPr>
              <p:spPr bwMode="auto">
                <a:xfrm flipV="1">
                  <a:off x="4478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05" name="Line 1608"/>
                <p:cNvSpPr>
                  <a:spLocks noChangeShapeType="1"/>
                </p:cNvSpPr>
                <p:nvPr/>
              </p:nvSpPr>
              <p:spPr bwMode="auto">
                <a:xfrm>
                  <a:off x="4478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06" name="Rectangle 1609"/>
                <p:cNvSpPr>
                  <a:spLocks noChangeArrowheads="1"/>
                </p:cNvSpPr>
                <p:nvPr/>
              </p:nvSpPr>
              <p:spPr bwMode="auto">
                <a:xfrm>
                  <a:off x="4468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607" name="Line 1610"/>
                <p:cNvSpPr>
                  <a:spLocks noChangeShapeType="1"/>
                </p:cNvSpPr>
                <p:nvPr/>
              </p:nvSpPr>
              <p:spPr bwMode="auto">
                <a:xfrm flipV="1">
                  <a:off x="4597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08" name="Line 1611"/>
                <p:cNvSpPr>
                  <a:spLocks noChangeShapeType="1"/>
                </p:cNvSpPr>
                <p:nvPr/>
              </p:nvSpPr>
              <p:spPr bwMode="auto">
                <a:xfrm>
                  <a:off x="4597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09" name="Rectangle 1612"/>
                <p:cNvSpPr>
                  <a:spLocks noChangeArrowheads="1"/>
                </p:cNvSpPr>
                <p:nvPr/>
              </p:nvSpPr>
              <p:spPr bwMode="auto">
                <a:xfrm>
                  <a:off x="4587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610" name="Line 1613"/>
                <p:cNvSpPr>
                  <a:spLocks noChangeShapeType="1"/>
                </p:cNvSpPr>
                <p:nvPr/>
              </p:nvSpPr>
              <p:spPr bwMode="auto">
                <a:xfrm flipV="1">
                  <a:off x="4716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11" name="Line 1614"/>
                <p:cNvSpPr>
                  <a:spLocks noChangeShapeType="1"/>
                </p:cNvSpPr>
                <p:nvPr/>
              </p:nvSpPr>
              <p:spPr bwMode="auto">
                <a:xfrm>
                  <a:off x="4716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12" name="Rectangle 1615"/>
                <p:cNvSpPr>
                  <a:spLocks noChangeArrowheads="1"/>
                </p:cNvSpPr>
                <p:nvPr/>
              </p:nvSpPr>
              <p:spPr bwMode="auto">
                <a:xfrm>
                  <a:off x="4706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613" name="Line 1616"/>
                <p:cNvSpPr>
                  <a:spLocks noChangeShapeType="1"/>
                </p:cNvSpPr>
                <p:nvPr/>
              </p:nvSpPr>
              <p:spPr bwMode="auto">
                <a:xfrm flipV="1">
                  <a:off x="4835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14" name="Line 1617"/>
                <p:cNvSpPr>
                  <a:spLocks noChangeShapeType="1"/>
                </p:cNvSpPr>
                <p:nvPr/>
              </p:nvSpPr>
              <p:spPr bwMode="auto">
                <a:xfrm>
                  <a:off x="4835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15" name="Rectangle 1618"/>
                <p:cNvSpPr>
                  <a:spLocks noChangeArrowheads="1"/>
                </p:cNvSpPr>
                <p:nvPr/>
              </p:nvSpPr>
              <p:spPr bwMode="auto">
                <a:xfrm>
                  <a:off x="4825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616" name="Line 1619"/>
                <p:cNvSpPr>
                  <a:spLocks noChangeShapeType="1"/>
                </p:cNvSpPr>
                <p:nvPr/>
              </p:nvSpPr>
              <p:spPr bwMode="auto">
                <a:xfrm flipV="1">
                  <a:off x="4954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17" name="Line 1620"/>
                <p:cNvSpPr>
                  <a:spLocks noChangeShapeType="1"/>
                </p:cNvSpPr>
                <p:nvPr/>
              </p:nvSpPr>
              <p:spPr bwMode="auto">
                <a:xfrm>
                  <a:off x="4954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18" name="Rectangle 1621"/>
                <p:cNvSpPr>
                  <a:spLocks noChangeArrowheads="1"/>
                </p:cNvSpPr>
                <p:nvPr/>
              </p:nvSpPr>
              <p:spPr bwMode="auto">
                <a:xfrm>
                  <a:off x="4944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619" name="Line 1622"/>
                <p:cNvSpPr>
                  <a:spLocks noChangeShapeType="1"/>
                </p:cNvSpPr>
                <p:nvPr/>
              </p:nvSpPr>
              <p:spPr bwMode="auto">
                <a:xfrm flipV="1">
                  <a:off x="5073" y="2577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20" name="Line 1623"/>
                <p:cNvSpPr>
                  <a:spLocks noChangeShapeType="1"/>
                </p:cNvSpPr>
                <p:nvPr/>
              </p:nvSpPr>
              <p:spPr bwMode="auto">
                <a:xfrm>
                  <a:off x="5073" y="2230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21" name="Rectangle 1624"/>
                <p:cNvSpPr>
                  <a:spLocks noChangeArrowheads="1"/>
                </p:cNvSpPr>
                <p:nvPr/>
              </p:nvSpPr>
              <p:spPr bwMode="auto">
                <a:xfrm>
                  <a:off x="5063" y="264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622" name="Line 1625"/>
                <p:cNvSpPr>
                  <a:spLocks noChangeShapeType="1"/>
                </p:cNvSpPr>
                <p:nvPr/>
              </p:nvSpPr>
              <p:spPr bwMode="auto">
                <a:xfrm>
                  <a:off x="932" y="2622"/>
                  <a:ext cx="4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23" name="Line 1626"/>
                <p:cNvSpPr>
                  <a:spLocks noChangeShapeType="1"/>
                </p:cNvSpPr>
                <p:nvPr/>
              </p:nvSpPr>
              <p:spPr bwMode="auto">
                <a:xfrm flipH="1">
                  <a:off x="5029" y="2622"/>
                  <a:ext cx="4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24" name="Rectangle 1627"/>
                <p:cNvSpPr>
                  <a:spLocks noChangeArrowheads="1"/>
                </p:cNvSpPr>
                <p:nvPr/>
              </p:nvSpPr>
              <p:spPr bwMode="auto">
                <a:xfrm>
                  <a:off x="862" y="2547"/>
                  <a:ext cx="7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0</a:t>
                  </a:r>
                  <a:endParaRPr kumimoji="1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625" name="Line 1628"/>
                <p:cNvSpPr>
                  <a:spLocks noChangeShapeType="1"/>
                </p:cNvSpPr>
                <p:nvPr/>
              </p:nvSpPr>
              <p:spPr bwMode="auto">
                <a:xfrm>
                  <a:off x="932" y="2443"/>
                  <a:ext cx="4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26" name="Line 1629"/>
                <p:cNvSpPr>
                  <a:spLocks noChangeShapeType="1"/>
                </p:cNvSpPr>
                <p:nvPr/>
              </p:nvSpPr>
              <p:spPr bwMode="auto">
                <a:xfrm flipH="1">
                  <a:off x="5029" y="2443"/>
                  <a:ext cx="4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27" name="Rectangle 1630"/>
                <p:cNvSpPr>
                  <a:spLocks noChangeArrowheads="1"/>
                </p:cNvSpPr>
                <p:nvPr/>
              </p:nvSpPr>
              <p:spPr bwMode="auto">
                <a:xfrm>
                  <a:off x="862" y="2399"/>
                  <a:ext cx="7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2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628" name="Line 1631"/>
                <p:cNvSpPr>
                  <a:spLocks noChangeShapeType="1"/>
                </p:cNvSpPr>
                <p:nvPr/>
              </p:nvSpPr>
              <p:spPr bwMode="auto">
                <a:xfrm>
                  <a:off x="932" y="2269"/>
                  <a:ext cx="4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29" name="Line 1632"/>
                <p:cNvSpPr>
                  <a:spLocks noChangeShapeType="1"/>
                </p:cNvSpPr>
                <p:nvPr/>
              </p:nvSpPr>
              <p:spPr bwMode="auto">
                <a:xfrm flipH="1">
                  <a:off x="5029" y="2269"/>
                  <a:ext cx="4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30" name="Rectangle 1633"/>
                <p:cNvSpPr>
                  <a:spLocks noChangeArrowheads="1"/>
                </p:cNvSpPr>
                <p:nvPr/>
              </p:nvSpPr>
              <p:spPr bwMode="auto">
                <a:xfrm>
                  <a:off x="862" y="2225"/>
                  <a:ext cx="7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4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631" name="Line 1634"/>
                <p:cNvSpPr>
                  <a:spLocks noChangeShapeType="1"/>
                </p:cNvSpPr>
                <p:nvPr/>
              </p:nvSpPr>
              <p:spPr bwMode="auto">
                <a:xfrm>
                  <a:off x="932" y="2230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32" name="Line 1635"/>
                <p:cNvSpPr>
                  <a:spLocks noChangeShapeType="1"/>
                </p:cNvSpPr>
                <p:nvPr/>
              </p:nvSpPr>
              <p:spPr bwMode="auto">
                <a:xfrm>
                  <a:off x="932" y="2622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33" name="Line 1636"/>
                <p:cNvSpPr>
                  <a:spLocks noChangeShapeType="1"/>
                </p:cNvSpPr>
                <p:nvPr/>
              </p:nvSpPr>
              <p:spPr bwMode="auto">
                <a:xfrm flipV="1">
                  <a:off x="5073" y="2230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34" name="Line 1637"/>
                <p:cNvSpPr>
                  <a:spLocks noChangeShapeType="1"/>
                </p:cNvSpPr>
                <p:nvPr/>
              </p:nvSpPr>
              <p:spPr bwMode="auto">
                <a:xfrm flipV="1">
                  <a:off x="932" y="2230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35" name="Freeform 1638"/>
                <p:cNvSpPr>
                  <a:spLocks/>
                </p:cNvSpPr>
                <p:nvPr/>
              </p:nvSpPr>
              <p:spPr bwMode="auto">
                <a:xfrm>
                  <a:off x="932" y="2607"/>
                  <a:ext cx="5" cy="20"/>
                </a:xfrm>
                <a:custGeom>
                  <a:avLst/>
                  <a:gdLst>
                    <a:gd name="T0" fmla="*/ 0 w 5"/>
                    <a:gd name="T1" fmla="*/ 15 h 20"/>
                    <a:gd name="T2" fmla="*/ 0 w 5"/>
                    <a:gd name="T3" fmla="*/ 20 h 20"/>
                    <a:gd name="T4" fmla="*/ 0 w 5"/>
                    <a:gd name="T5" fmla="*/ 0 h 20"/>
                    <a:gd name="T6" fmla="*/ 0 w 5"/>
                    <a:gd name="T7" fmla="*/ 15 h 20"/>
                    <a:gd name="T8" fmla="*/ 5 w 5"/>
                    <a:gd name="T9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20">
                      <a:moveTo>
                        <a:pt x="0" y="15"/>
                      </a:moveTo>
                      <a:lnTo>
                        <a:pt x="0" y="2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5" y="2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36" name="Freeform 1639"/>
                <p:cNvSpPr>
                  <a:spLocks/>
                </p:cNvSpPr>
                <p:nvPr/>
              </p:nvSpPr>
              <p:spPr bwMode="auto">
                <a:xfrm>
                  <a:off x="937" y="2264"/>
                  <a:ext cx="159" cy="363"/>
                </a:xfrm>
                <a:custGeom>
                  <a:avLst/>
                  <a:gdLst>
                    <a:gd name="T0" fmla="*/ 0 w 159"/>
                    <a:gd name="T1" fmla="*/ 348 h 363"/>
                    <a:gd name="T2" fmla="*/ 5 w 159"/>
                    <a:gd name="T3" fmla="*/ 318 h 363"/>
                    <a:gd name="T4" fmla="*/ 10 w 159"/>
                    <a:gd name="T5" fmla="*/ 338 h 363"/>
                    <a:gd name="T6" fmla="*/ 15 w 159"/>
                    <a:gd name="T7" fmla="*/ 244 h 363"/>
                    <a:gd name="T8" fmla="*/ 15 w 159"/>
                    <a:gd name="T9" fmla="*/ 95 h 363"/>
                    <a:gd name="T10" fmla="*/ 20 w 159"/>
                    <a:gd name="T11" fmla="*/ 85 h 363"/>
                    <a:gd name="T12" fmla="*/ 25 w 159"/>
                    <a:gd name="T13" fmla="*/ 274 h 363"/>
                    <a:gd name="T14" fmla="*/ 30 w 159"/>
                    <a:gd name="T15" fmla="*/ 254 h 363"/>
                    <a:gd name="T16" fmla="*/ 30 w 159"/>
                    <a:gd name="T17" fmla="*/ 244 h 363"/>
                    <a:gd name="T18" fmla="*/ 35 w 159"/>
                    <a:gd name="T19" fmla="*/ 239 h 363"/>
                    <a:gd name="T20" fmla="*/ 40 w 159"/>
                    <a:gd name="T21" fmla="*/ 259 h 363"/>
                    <a:gd name="T22" fmla="*/ 45 w 159"/>
                    <a:gd name="T23" fmla="*/ 249 h 363"/>
                    <a:gd name="T24" fmla="*/ 45 w 159"/>
                    <a:gd name="T25" fmla="*/ 244 h 363"/>
                    <a:gd name="T26" fmla="*/ 50 w 159"/>
                    <a:gd name="T27" fmla="*/ 229 h 363"/>
                    <a:gd name="T28" fmla="*/ 54 w 159"/>
                    <a:gd name="T29" fmla="*/ 249 h 363"/>
                    <a:gd name="T30" fmla="*/ 59 w 159"/>
                    <a:gd name="T31" fmla="*/ 144 h 363"/>
                    <a:gd name="T32" fmla="*/ 59 w 159"/>
                    <a:gd name="T33" fmla="*/ 179 h 363"/>
                    <a:gd name="T34" fmla="*/ 64 w 159"/>
                    <a:gd name="T35" fmla="*/ 174 h 363"/>
                    <a:gd name="T36" fmla="*/ 69 w 159"/>
                    <a:gd name="T37" fmla="*/ 204 h 363"/>
                    <a:gd name="T38" fmla="*/ 74 w 159"/>
                    <a:gd name="T39" fmla="*/ 179 h 363"/>
                    <a:gd name="T40" fmla="*/ 74 w 159"/>
                    <a:gd name="T41" fmla="*/ 159 h 363"/>
                    <a:gd name="T42" fmla="*/ 79 w 159"/>
                    <a:gd name="T43" fmla="*/ 130 h 363"/>
                    <a:gd name="T44" fmla="*/ 84 w 159"/>
                    <a:gd name="T45" fmla="*/ 159 h 363"/>
                    <a:gd name="T46" fmla="*/ 89 w 159"/>
                    <a:gd name="T47" fmla="*/ 139 h 363"/>
                    <a:gd name="T48" fmla="*/ 89 w 159"/>
                    <a:gd name="T49" fmla="*/ 139 h 363"/>
                    <a:gd name="T50" fmla="*/ 94 w 159"/>
                    <a:gd name="T51" fmla="*/ 130 h 363"/>
                    <a:gd name="T52" fmla="*/ 99 w 159"/>
                    <a:gd name="T53" fmla="*/ 154 h 363"/>
                    <a:gd name="T54" fmla="*/ 104 w 159"/>
                    <a:gd name="T55" fmla="*/ 139 h 363"/>
                    <a:gd name="T56" fmla="*/ 104 w 159"/>
                    <a:gd name="T57" fmla="*/ 139 h 363"/>
                    <a:gd name="T58" fmla="*/ 109 w 159"/>
                    <a:gd name="T59" fmla="*/ 120 h 363"/>
                    <a:gd name="T60" fmla="*/ 114 w 159"/>
                    <a:gd name="T61" fmla="*/ 139 h 363"/>
                    <a:gd name="T62" fmla="*/ 119 w 159"/>
                    <a:gd name="T63" fmla="*/ 90 h 363"/>
                    <a:gd name="T64" fmla="*/ 119 w 159"/>
                    <a:gd name="T65" fmla="*/ 60 h 363"/>
                    <a:gd name="T66" fmla="*/ 124 w 159"/>
                    <a:gd name="T67" fmla="*/ 35 h 363"/>
                    <a:gd name="T68" fmla="*/ 129 w 159"/>
                    <a:gd name="T69" fmla="*/ 80 h 363"/>
                    <a:gd name="T70" fmla="*/ 134 w 159"/>
                    <a:gd name="T71" fmla="*/ 70 h 363"/>
                    <a:gd name="T72" fmla="*/ 134 w 159"/>
                    <a:gd name="T73" fmla="*/ 75 h 363"/>
                    <a:gd name="T74" fmla="*/ 139 w 159"/>
                    <a:gd name="T75" fmla="*/ 30 h 363"/>
                    <a:gd name="T76" fmla="*/ 144 w 159"/>
                    <a:gd name="T77" fmla="*/ 105 h 363"/>
                    <a:gd name="T78" fmla="*/ 149 w 159"/>
                    <a:gd name="T79" fmla="*/ 70 h 363"/>
                    <a:gd name="T80" fmla="*/ 149 w 159"/>
                    <a:gd name="T81" fmla="*/ 55 h 363"/>
                    <a:gd name="T82" fmla="*/ 154 w 159"/>
                    <a:gd name="T83" fmla="*/ 10 h 3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363">
                      <a:moveTo>
                        <a:pt x="0" y="363"/>
                      </a:moveTo>
                      <a:lnTo>
                        <a:pt x="0" y="343"/>
                      </a:lnTo>
                      <a:lnTo>
                        <a:pt x="0" y="348"/>
                      </a:lnTo>
                      <a:lnTo>
                        <a:pt x="5" y="353"/>
                      </a:lnTo>
                      <a:lnTo>
                        <a:pt x="5" y="363"/>
                      </a:lnTo>
                      <a:lnTo>
                        <a:pt x="5" y="318"/>
                      </a:lnTo>
                      <a:lnTo>
                        <a:pt x="5" y="328"/>
                      </a:lnTo>
                      <a:lnTo>
                        <a:pt x="10" y="333"/>
                      </a:lnTo>
                      <a:lnTo>
                        <a:pt x="10" y="338"/>
                      </a:lnTo>
                      <a:lnTo>
                        <a:pt x="10" y="234"/>
                      </a:lnTo>
                      <a:lnTo>
                        <a:pt x="10" y="239"/>
                      </a:lnTo>
                      <a:lnTo>
                        <a:pt x="15" y="244"/>
                      </a:lnTo>
                      <a:lnTo>
                        <a:pt x="15" y="244"/>
                      </a:lnTo>
                      <a:lnTo>
                        <a:pt x="15" y="45"/>
                      </a:lnTo>
                      <a:lnTo>
                        <a:pt x="15" y="95"/>
                      </a:lnTo>
                      <a:lnTo>
                        <a:pt x="20" y="100"/>
                      </a:lnTo>
                      <a:lnTo>
                        <a:pt x="20" y="259"/>
                      </a:lnTo>
                      <a:lnTo>
                        <a:pt x="20" y="85"/>
                      </a:lnTo>
                      <a:lnTo>
                        <a:pt x="20" y="254"/>
                      </a:lnTo>
                      <a:lnTo>
                        <a:pt x="25" y="259"/>
                      </a:lnTo>
                      <a:lnTo>
                        <a:pt x="25" y="274"/>
                      </a:lnTo>
                      <a:lnTo>
                        <a:pt x="25" y="249"/>
                      </a:lnTo>
                      <a:lnTo>
                        <a:pt x="25" y="259"/>
                      </a:lnTo>
                      <a:lnTo>
                        <a:pt x="30" y="254"/>
                      </a:lnTo>
                      <a:lnTo>
                        <a:pt x="30" y="269"/>
                      </a:lnTo>
                      <a:lnTo>
                        <a:pt x="30" y="239"/>
                      </a:lnTo>
                      <a:lnTo>
                        <a:pt x="30" y="244"/>
                      </a:lnTo>
                      <a:lnTo>
                        <a:pt x="35" y="249"/>
                      </a:lnTo>
                      <a:lnTo>
                        <a:pt x="35" y="259"/>
                      </a:lnTo>
                      <a:lnTo>
                        <a:pt x="35" y="239"/>
                      </a:lnTo>
                      <a:lnTo>
                        <a:pt x="35" y="244"/>
                      </a:lnTo>
                      <a:lnTo>
                        <a:pt x="40" y="249"/>
                      </a:lnTo>
                      <a:lnTo>
                        <a:pt x="40" y="259"/>
                      </a:lnTo>
                      <a:lnTo>
                        <a:pt x="40" y="234"/>
                      </a:lnTo>
                      <a:lnTo>
                        <a:pt x="40" y="244"/>
                      </a:lnTo>
                      <a:lnTo>
                        <a:pt x="45" y="249"/>
                      </a:lnTo>
                      <a:lnTo>
                        <a:pt x="45" y="254"/>
                      </a:lnTo>
                      <a:lnTo>
                        <a:pt x="45" y="234"/>
                      </a:lnTo>
                      <a:lnTo>
                        <a:pt x="45" y="244"/>
                      </a:lnTo>
                      <a:lnTo>
                        <a:pt x="50" y="239"/>
                      </a:lnTo>
                      <a:lnTo>
                        <a:pt x="50" y="254"/>
                      </a:lnTo>
                      <a:lnTo>
                        <a:pt x="50" y="229"/>
                      </a:lnTo>
                      <a:lnTo>
                        <a:pt x="50" y="239"/>
                      </a:lnTo>
                      <a:lnTo>
                        <a:pt x="54" y="244"/>
                      </a:lnTo>
                      <a:lnTo>
                        <a:pt x="54" y="249"/>
                      </a:lnTo>
                      <a:lnTo>
                        <a:pt x="54" y="139"/>
                      </a:lnTo>
                      <a:lnTo>
                        <a:pt x="54" y="149"/>
                      </a:lnTo>
                      <a:lnTo>
                        <a:pt x="59" y="144"/>
                      </a:lnTo>
                      <a:lnTo>
                        <a:pt x="59" y="189"/>
                      </a:lnTo>
                      <a:lnTo>
                        <a:pt x="59" y="139"/>
                      </a:lnTo>
                      <a:lnTo>
                        <a:pt x="59" y="179"/>
                      </a:lnTo>
                      <a:lnTo>
                        <a:pt x="64" y="184"/>
                      </a:lnTo>
                      <a:lnTo>
                        <a:pt x="64" y="209"/>
                      </a:lnTo>
                      <a:lnTo>
                        <a:pt x="64" y="174"/>
                      </a:lnTo>
                      <a:lnTo>
                        <a:pt x="64" y="199"/>
                      </a:lnTo>
                      <a:lnTo>
                        <a:pt x="69" y="194"/>
                      </a:lnTo>
                      <a:lnTo>
                        <a:pt x="69" y="204"/>
                      </a:lnTo>
                      <a:lnTo>
                        <a:pt x="69" y="164"/>
                      </a:lnTo>
                      <a:lnTo>
                        <a:pt x="69" y="174"/>
                      </a:lnTo>
                      <a:lnTo>
                        <a:pt x="74" y="179"/>
                      </a:lnTo>
                      <a:lnTo>
                        <a:pt x="74" y="184"/>
                      </a:lnTo>
                      <a:lnTo>
                        <a:pt x="74" y="130"/>
                      </a:lnTo>
                      <a:lnTo>
                        <a:pt x="74" y="159"/>
                      </a:lnTo>
                      <a:lnTo>
                        <a:pt x="79" y="164"/>
                      </a:lnTo>
                      <a:lnTo>
                        <a:pt x="79" y="169"/>
                      </a:lnTo>
                      <a:lnTo>
                        <a:pt x="79" y="130"/>
                      </a:lnTo>
                      <a:lnTo>
                        <a:pt x="79" y="144"/>
                      </a:lnTo>
                      <a:lnTo>
                        <a:pt x="84" y="139"/>
                      </a:lnTo>
                      <a:lnTo>
                        <a:pt x="84" y="159"/>
                      </a:lnTo>
                      <a:lnTo>
                        <a:pt x="84" y="120"/>
                      </a:lnTo>
                      <a:lnTo>
                        <a:pt x="84" y="144"/>
                      </a:lnTo>
                      <a:lnTo>
                        <a:pt x="89" y="139"/>
                      </a:lnTo>
                      <a:lnTo>
                        <a:pt x="89" y="159"/>
                      </a:lnTo>
                      <a:lnTo>
                        <a:pt x="89" y="120"/>
                      </a:lnTo>
                      <a:lnTo>
                        <a:pt x="89" y="139"/>
                      </a:lnTo>
                      <a:lnTo>
                        <a:pt x="94" y="144"/>
                      </a:lnTo>
                      <a:lnTo>
                        <a:pt x="94" y="159"/>
                      </a:lnTo>
                      <a:lnTo>
                        <a:pt x="94" y="130"/>
                      </a:lnTo>
                      <a:lnTo>
                        <a:pt x="94" y="149"/>
                      </a:lnTo>
                      <a:lnTo>
                        <a:pt x="99" y="144"/>
                      </a:lnTo>
                      <a:lnTo>
                        <a:pt x="99" y="154"/>
                      </a:lnTo>
                      <a:lnTo>
                        <a:pt x="99" y="125"/>
                      </a:lnTo>
                      <a:lnTo>
                        <a:pt x="99" y="135"/>
                      </a:lnTo>
                      <a:lnTo>
                        <a:pt x="104" y="139"/>
                      </a:lnTo>
                      <a:lnTo>
                        <a:pt x="104" y="164"/>
                      </a:lnTo>
                      <a:lnTo>
                        <a:pt x="104" y="130"/>
                      </a:lnTo>
                      <a:lnTo>
                        <a:pt x="104" y="139"/>
                      </a:lnTo>
                      <a:lnTo>
                        <a:pt x="109" y="139"/>
                      </a:lnTo>
                      <a:lnTo>
                        <a:pt x="109" y="164"/>
                      </a:lnTo>
                      <a:lnTo>
                        <a:pt x="109" y="120"/>
                      </a:lnTo>
                      <a:lnTo>
                        <a:pt x="109" y="130"/>
                      </a:lnTo>
                      <a:lnTo>
                        <a:pt x="114" y="125"/>
                      </a:lnTo>
                      <a:lnTo>
                        <a:pt x="114" y="139"/>
                      </a:lnTo>
                      <a:lnTo>
                        <a:pt x="114" y="55"/>
                      </a:lnTo>
                      <a:lnTo>
                        <a:pt x="114" y="85"/>
                      </a:lnTo>
                      <a:lnTo>
                        <a:pt x="119" y="90"/>
                      </a:lnTo>
                      <a:lnTo>
                        <a:pt x="119" y="95"/>
                      </a:lnTo>
                      <a:lnTo>
                        <a:pt x="119" y="40"/>
                      </a:lnTo>
                      <a:lnTo>
                        <a:pt x="119" y="60"/>
                      </a:lnTo>
                      <a:lnTo>
                        <a:pt x="124" y="65"/>
                      </a:lnTo>
                      <a:lnTo>
                        <a:pt x="124" y="80"/>
                      </a:lnTo>
                      <a:lnTo>
                        <a:pt x="124" y="35"/>
                      </a:lnTo>
                      <a:lnTo>
                        <a:pt x="124" y="50"/>
                      </a:lnTo>
                      <a:lnTo>
                        <a:pt x="129" y="55"/>
                      </a:lnTo>
                      <a:lnTo>
                        <a:pt x="129" y="80"/>
                      </a:lnTo>
                      <a:lnTo>
                        <a:pt x="129" y="35"/>
                      </a:lnTo>
                      <a:lnTo>
                        <a:pt x="129" y="65"/>
                      </a:lnTo>
                      <a:lnTo>
                        <a:pt x="134" y="70"/>
                      </a:lnTo>
                      <a:lnTo>
                        <a:pt x="134" y="95"/>
                      </a:lnTo>
                      <a:lnTo>
                        <a:pt x="134" y="35"/>
                      </a:lnTo>
                      <a:lnTo>
                        <a:pt x="134" y="75"/>
                      </a:lnTo>
                      <a:lnTo>
                        <a:pt x="139" y="70"/>
                      </a:lnTo>
                      <a:lnTo>
                        <a:pt x="139" y="95"/>
                      </a:lnTo>
                      <a:lnTo>
                        <a:pt x="139" y="30"/>
                      </a:lnTo>
                      <a:lnTo>
                        <a:pt x="139" y="70"/>
                      </a:lnTo>
                      <a:lnTo>
                        <a:pt x="144" y="75"/>
                      </a:lnTo>
                      <a:lnTo>
                        <a:pt x="144" y="105"/>
                      </a:lnTo>
                      <a:lnTo>
                        <a:pt x="144" y="55"/>
                      </a:lnTo>
                      <a:lnTo>
                        <a:pt x="144" y="65"/>
                      </a:lnTo>
                      <a:lnTo>
                        <a:pt x="149" y="70"/>
                      </a:lnTo>
                      <a:lnTo>
                        <a:pt x="149" y="100"/>
                      </a:lnTo>
                      <a:lnTo>
                        <a:pt x="149" y="0"/>
                      </a:lnTo>
                      <a:lnTo>
                        <a:pt x="149" y="55"/>
                      </a:lnTo>
                      <a:lnTo>
                        <a:pt x="154" y="50"/>
                      </a:lnTo>
                      <a:lnTo>
                        <a:pt x="154" y="70"/>
                      </a:lnTo>
                      <a:lnTo>
                        <a:pt x="154" y="10"/>
                      </a:lnTo>
                      <a:lnTo>
                        <a:pt x="154" y="20"/>
                      </a:lnTo>
                      <a:lnTo>
                        <a:pt x="159" y="2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37" name="Freeform 1640"/>
                <p:cNvSpPr>
                  <a:spLocks/>
                </p:cNvSpPr>
                <p:nvPr/>
              </p:nvSpPr>
              <p:spPr bwMode="auto">
                <a:xfrm>
                  <a:off x="1096" y="2230"/>
                  <a:ext cx="154" cy="99"/>
                </a:xfrm>
                <a:custGeom>
                  <a:avLst/>
                  <a:gdLst>
                    <a:gd name="T0" fmla="*/ 0 w 154"/>
                    <a:gd name="T1" fmla="*/ 34 h 99"/>
                    <a:gd name="T2" fmla="*/ 5 w 154"/>
                    <a:gd name="T3" fmla="*/ 79 h 99"/>
                    <a:gd name="T4" fmla="*/ 10 w 154"/>
                    <a:gd name="T5" fmla="*/ 64 h 99"/>
                    <a:gd name="T6" fmla="*/ 10 w 154"/>
                    <a:gd name="T7" fmla="*/ 69 h 99"/>
                    <a:gd name="T8" fmla="*/ 15 w 154"/>
                    <a:gd name="T9" fmla="*/ 39 h 99"/>
                    <a:gd name="T10" fmla="*/ 20 w 154"/>
                    <a:gd name="T11" fmla="*/ 74 h 99"/>
                    <a:gd name="T12" fmla="*/ 25 w 154"/>
                    <a:gd name="T13" fmla="*/ 39 h 99"/>
                    <a:gd name="T14" fmla="*/ 25 w 154"/>
                    <a:gd name="T15" fmla="*/ 59 h 99"/>
                    <a:gd name="T16" fmla="*/ 30 w 154"/>
                    <a:gd name="T17" fmla="*/ 10 h 99"/>
                    <a:gd name="T18" fmla="*/ 35 w 154"/>
                    <a:gd name="T19" fmla="*/ 49 h 99"/>
                    <a:gd name="T20" fmla="*/ 40 w 154"/>
                    <a:gd name="T21" fmla="*/ 25 h 99"/>
                    <a:gd name="T22" fmla="*/ 40 w 154"/>
                    <a:gd name="T23" fmla="*/ 25 h 99"/>
                    <a:gd name="T24" fmla="*/ 44 w 154"/>
                    <a:gd name="T25" fmla="*/ 5 h 99"/>
                    <a:gd name="T26" fmla="*/ 49 w 154"/>
                    <a:gd name="T27" fmla="*/ 54 h 99"/>
                    <a:gd name="T28" fmla="*/ 54 w 154"/>
                    <a:gd name="T29" fmla="*/ 29 h 99"/>
                    <a:gd name="T30" fmla="*/ 54 w 154"/>
                    <a:gd name="T31" fmla="*/ 20 h 99"/>
                    <a:gd name="T32" fmla="*/ 59 w 154"/>
                    <a:gd name="T33" fmla="*/ 5 h 99"/>
                    <a:gd name="T34" fmla="*/ 64 w 154"/>
                    <a:gd name="T35" fmla="*/ 49 h 99"/>
                    <a:gd name="T36" fmla="*/ 69 w 154"/>
                    <a:gd name="T37" fmla="*/ 10 h 99"/>
                    <a:gd name="T38" fmla="*/ 69 w 154"/>
                    <a:gd name="T39" fmla="*/ 15 h 99"/>
                    <a:gd name="T40" fmla="*/ 74 w 154"/>
                    <a:gd name="T41" fmla="*/ 0 h 99"/>
                    <a:gd name="T42" fmla="*/ 79 w 154"/>
                    <a:gd name="T43" fmla="*/ 59 h 99"/>
                    <a:gd name="T44" fmla="*/ 84 w 154"/>
                    <a:gd name="T45" fmla="*/ 25 h 99"/>
                    <a:gd name="T46" fmla="*/ 84 w 154"/>
                    <a:gd name="T47" fmla="*/ 29 h 99"/>
                    <a:gd name="T48" fmla="*/ 89 w 154"/>
                    <a:gd name="T49" fmla="*/ 5 h 99"/>
                    <a:gd name="T50" fmla="*/ 94 w 154"/>
                    <a:gd name="T51" fmla="*/ 54 h 99"/>
                    <a:gd name="T52" fmla="*/ 99 w 154"/>
                    <a:gd name="T53" fmla="*/ 39 h 99"/>
                    <a:gd name="T54" fmla="*/ 99 w 154"/>
                    <a:gd name="T55" fmla="*/ 49 h 99"/>
                    <a:gd name="T56" fmla="*/ 104 w 154"/>
                    <a:gd name="T57" fmla="*/ 25 h 99"/>
                    <a:gd name="T58" fmla="*/ 109 w 154"/>
                    <a:gd name="T59" fmla="*/ 79 h 99"/>
                    <a:gd name="T60" fmla="*/ 114 w 154"/>
                    <a:gd name="T61" fmla="*/ 54 h 99"/>
                    <a:gd name="T62" fmla="*/ 114 w 154"/>
                    <a:gd name="T63" fmla="*/ 64 h 99"/>
                    <a:gd name="T64" fmla="*/ 119 w 154"/>
                    <a:gd name="T65" fmla="*/ 29 h 99"/>
                    <a:gd name="T66" fmla="*/ 124 w 154"/>
                    <a:gd name="T67" fmla="*/ 69 h 99"/>
                    <a:gd name="T68" fmla="*/ 129 w 154"/>
                    <a:gd name="T69" fmla="*/ 44 h 99"/>
                    <a:gd name="T70" fmla="*/ 129 w 154"/>
                    <a:gd name="T71" fmla="*/ 49 h 99"/>
                    <a:gd name="T72" fmla="*/ 134 w 154"/>
                    <a:gd name="T73" fmla="*/ 25 h 99"/>
                    <a:gd name="T74" fmla="*/ 139 w 154"/>
                    <a:gd name="T75" fmla="*/ 69 h 99"/>
                    <a:gd name="T76" fmla="*/ 144 w 154"/>
                    <a:gd name="T77" fmla="*/ 44 h 99"/>
                    <a:gd name="T78" fmla="*/ 144 w 154"/>
                    <a:gd name="T79" fmla="*/ 29 h 99"/>
                    <a:gd name="T80" fmla="*/ 149 w 154"/>
                    <a:gd name="T81" fmla="*/ 10 h 99"/>
                    <a:gd name="T82" fmla="*/ 154 w 154"/>
                    <a:gd name="T83" fmla="*/ 64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4" h="99">
                      <a:moveTo>
                        <a:pt x="0" y="59"/>
                      </a:moveTo>
                      <a:lnTo>
                        <a:pt x="0" y="99"/>
                      </a:lnTo>
                      <a:lnTo>
                        <a:pt x="0" y="34"/>
                      </a:lnTo>
                      <a:lnTo>
                        <a:pt x="0" y="34"/>
                      </a:lnTo>
                      <a:lnTo>
                        <a:pt x="5" y="49"/>
                      </a:lnTo>
                      <a:lnTo>
                        <a:pt x="5" y="79"/>
                      </a:lnTo>
                      <a:lnTo>
                        <a:pt x="5" y="29"/>
                      </a:lnTo>
                      <a:lnTo>
                        <a:pt x="5" y="59"/>
                      </a:lnTo>
                      <a:lnTo>
                        <a:pt x="10" y="64"/>
                      </a:lnTo>
                      <a:lnTo>
                        <a:pt x="10" y="89"/>
                      </a:lnTo>
                      <a:lnTo>
                        <a:pt x="10" y="44"/>
                      </a:lnTo>
                      <a:lnTo>
                        <a:pt x="10" y="69"/>
                      </a:lnTo>
                      <a:lnTo>
                        <a:pt x="15" y="64"/>
                      </a:lnTo>
                      <a:lnTo>
                        <a:pt x="15" y="89"/>
                      </a:lnTo>
                      <a:lnTo>
                        <a:pt x="15" y="39"/>
                      </a:lnTo>
                      <a:lnTo>
                        <a:pt x="15" y="49"/>
                      </a:lnTo>
                      <a:lnTo>
                        <a:pt x="20" y="54"/>
                      </a:lnTo>
                      <a:lnTo>
                        <a:pt x="20" y="74"/>
                      </a:lnTo>
                      <a:lnTo>
                        <a:pt x="20" y="20"/>
                      </a:lnTo>
                      <a:lnTo>
                        <a:pt x="20" y="44"/>
                      </a:lnTo>
                      <a:lnTo>
                        <a:pt x="25" y="39"/>
                      </a:lnTo>
                      <a:lnTo>
                        <a:pt x="25" y="69"/>
                      </a:lnTo>
                      <a:lnTo>
                        <a:pt x="25" y="10"/>
                      </a:lnTo>
                      <a:lnTo>
                        <a:pt x="25" y="59"/>
                      </a:lnTo>
                      <a:lnTo>
                        <a:pt x="30" y="54"/>
                      </a:lnTo>
                      <a:lnTo>
                        <a:pt x="30" y="69"/>
                      </a:lnTo>
                      <a:lnTo>
                        <a:pt x="30" y="10"/>
                      </a:lnTo>
                      <a:lnTo>
                        <a:pt x="30" y="34"/>
                      </a:lnTo>
                      <a:lnTo>
                        <a:pt x="35" y="39"/>
                      </a:lnTo>
                      <a:lnTo>
                        <a:pt x="35" y="49"/>
                      </a:lnTo>
                      <a:lnTo>
                        <a:pt x="35" y="5"/>
                      </a:lnTo>
                      <a:lnTo>
                        <a:pt x="35" y="29"/>
                      </a:lnTo>
                      <a:lnTo>
                        <a:pt x="40" y="25"/>
                      </a:lnTo>
                      <a:lnTo>
                        <a:pt x="40" y="54"/>
                      </a:lnTo>
                      <a:lnTo>
                        <a:pt x="40" y="0"/>
                      </a:lnTo>
                      <a:lnTo>
                        <a:pt x="40" y="25"/>
                      </a:lnTo>
                      <a:lnTo>
                        <a:pt x="44" y="20"/>
                      </a:lnTo>
                      <a:lnTo>
                        <a:pt x="44" y="59"/>
                      </a:lnTo>
                      <a:lnTo>
                        <a:pt x="44" y="5"/>
                      </a:lnTo>
                      <a:lnTo>
                        <a:pt x="44" y="20"/>
                      </a:lnTo>
                      <a:lnTo>
                        <a:pt x="49" y="25"/>
                      </a:lnTo>
                      <a:lnTo>
                        <a:pt x="49" y="54"/>
                      </a:lnTo>
                      <a:lnTo>
                        <a:pt x="49" y="0"/>
                      </a:lnTo>
                      <a:lnTo>
                        <a:pt x="49" y="25"/>
                      </a:lnTo>
                      <a:lnTo>
                        <a:pt x="54" y="29"/>
                      </a:lnTo>
                      <a:lnTo>
                        <a:pt x="54" y="49"/>
                      </a:lnTo>
                      <a:lnTo>
                        <a:pt x="54" y="5"/>
                      </a:lnTo>
                      <a:lnTo>
                        <a:pt x="54" y="20"/>
                      </a:lnTo>
                      <a:lnTo>
                        <a:pt x="59" y="25"/>
                      </a:lnTo>
                      <a:lnTo>
                        <a:pt x="59" y="54"/>
                      </a:lnTo>
                      <a:lnTo>
                        <a:pt x="59" y="5"/>
                      </a:lnTo>
                      <a:lnTo>
                        <a:pt x="59" y="20"/>
                      </a:lnTo>
                      <a:lnTo>
                        <a:pt x="64" y="25"/>
                      </a:lnTo>
                      <a:lnTo>
                        <a:pt x="64" y="49"/>
                      </a:lnTo>
                      <a:lnTo>
                        <a:pt x="64" y="10"/>
                      </a:lnTo>
                      <a:lnTo>
                        <a:pt x="64" y="15"/>
                      </a:lnTo>
                      <a:lnTo>
                        <a:pt x="69" y="10"/>
                      </a:lnTo>
                      <a:lnTo>
                        <a:pt x="69" y="49"/>
                      </a:lnTo>
                      <a:lnTo>
                        <a:pt x="69" y="0"/>
                      </a:lnTo>
                      <a:lnTo>
                        <a:pt x="69" y="15"/>
                      </a:lnTo>
                      <a:lnTo>
                        <a:pt x="74" y="20"/>
                      </a:lnTo>
                      <a:lnTo>
                        <a:pt x="74" y="59"/>
                      </a:lnTo>
                      <a:lnTo>
                        <a:pt x="74" y="0"/>
                      </a:lnTo>
                      <a:lnTo>
                        <a:pt x="74" y="25"/>
                      </a:lnTo>
                      <a:lnTo>
                        <a:pt x="79" y="20"/>
                      </a:lnTo>
                      <a:lnTo>
                        <a:pt x="79" y="59"/>
                      </a:lnTo>
                      <a:lnTo>
                        <a:pt x="79" y="5"/>
                      </a:lnTo>
                      <a:lnTo>
                        <a:pt x="79" y="20"/>
                      </a:lnTo>
                      <a:lnTo>
                        <a:pt x="84" y="25"/>
                      </a:lnTo>
                      <a:lnTo>
                        <a:pt x="84" y="64"/>
                      </a:lnTo>
                      <a:lnTo>
                        <a:pt x="84" y="10"/>
                      </a:lnTo>
                      <a:lnTo>
                        <a:pt x="84" y="29"/>
                      </a:lnTo>
                      <a:lnTo>
                        <a:pt x="89" y="25"/>
                      </a:lnTo>
                      <a:lnTo>
                        <a:pt x="89" y="54"/>
                      </a:lnTo>
                      <a:lnTo>
                        <a:pt x="89" y="5"/>
                      </a:lnTo>
                      <a:lnTo>
                        <a:pt x="89" y="34"/>
                      </a:lnTo>
                      <a:lnTo>
                        <a:pt x="94" y="29"/>
                      </a:lnTo>
                      <a:lnTo>
                        <a:pt x="94" y="54"/>
                      </a:lnTo>
                      <a:lnTo>
                        <a:pt x="94" y="10"/>
                      </a:lnTo>
                      <a:lnTo>
                        <a:pt x="94" y="49"/>
                      </a:lnTo>
                      <a:lnTo>
                        <a:pt x="99" y="39"/>
                      </a:lnTo>
                      <a:lnTo>
                        <a:pt x="99" y="59"/>
                      </a:lnTo>
                      <a:lnTo>
                        <a:pt x="99" y="20"/>
                      </a:lnTo>
                      <a:lnTo>
                        <a:pt x="99" y="49"/>
                      </a:lnTo>
                      <a:lnTo>
                        <a:pt x="104" y="44"/>
                      </a:lnTo>
                      <a:lnTo>
                        <a:pt x="104" y="74"/>
                      </a:lnTo>
                      <a:lnTo>
                        <a:pt x="104" y="25"/>
                      </a:lnTo>
                      <a:lnTo>
                        <a:pt x="104" y="34"/>
                      </a:lnTo>
                      <a:lnTo>
                        <a:pt x="109" y="34"/>
                      </a:lnTo>
                      <a:lnTo>
                        <a:pt x="109" y="79"/>
                      </a:lnTo>
                      <a:lnTo>
                        <a:pt x="109" y="25"/>
                      </a:lnTo>
                      <a:lnTo>
                        <a:pt x="109" y="49"/>
                      </a:lnTo>
                      <a:lnTo>
                        <a:pt x="114" y="54"/>
                      </a:lnTo>
                      <a:lnTo>
                        <a:pt x="114" y="79"/>
                      </a:lnTo>
                      <a:lnTo>
                        <a:pt x="114" y="34"/>
                      </a:lnTo>
                      <a:lnTo>
                        <a:pt x="114" y="64"/>
                      </a:lnTo>
                      <a:lnTo>
                        <a:pt x="119" y="69"/>
                      </a:lnTo>
                      <a:lnTo>
                        <a:pt x="119" y="79"/>
                      </a:lnTo>
                      <a:lnTo>
                        <a:pt x="119" y="29"/>
                      </a:lnTo>
                      <a:lnTo>
                        <a:pt x="119" y="49"/>
                      </a:lnTo>
                      <a:lnTo>
                        <a:pt x="124" y="44"/>
                      </a:lnTo>
                      <a:lnTo>
                        <a:pt x="124" y="69"/>
                      </a:lnTo>
                      <a:lnTo>
                        <a:pt x="124" y="39"/>
                      </a:lnTo>
                      <a:lnTo>
                        <a:pt x="124" y="54"/>
                      </a:lnTo>
                      <a:lnTo>
                        <a:pt x="129" y="44"/>
                      </a:lnTo>
                      <a:lnTo>
                        <a:pt x="129" y="84"/>
                      </a:lnTo>
                      <a:lnTo>
                        <a:pt x="129" y="20"/>
                      </a:lnTo>
                      <a:lnTo>
                        <a:pt x="129" y="49"/>
                      </a:lnTo>
                      <a:lnTo>
                        <a:pt x="134" y="54"/>
                      </a:lnTo>
                      <a:lnTo>
                        <a:pt x="134" y="64"/>
                      </a:lnTo>
                      <a:lnTo>
                        <a:pt x="134" y="25"/>
                      </a:lnTo>
                      <a:lnTo>
                        <a:pt x="134" y="44"/>
                      </a:lnTo>
                      <a:lnTo>
                        <a:pt x="139" y="39"/>
                      </a:lnTo>
                      <a:lnTo>
                        <a:pt x="139" y="69"/>
                      </a:lnTo>
                      <a:lnTo>
                        <a:pt x="139" y="10"/>
                      </a:lnTo>
                      <a:lnTo>
                        <a:pt x="139" y="44"/>
                      </a:lnTo>
                      <a:lnTo>
                        <a:pt x="144" y="44"/>
                      </a:lnTo>
                      <a:lnTo>
                        <a:pt x="144" y="59"/>
                      </a:lnTo>
                      <a:lnTo>
                        <a:pt x="144" y="15"/>
                      </a:lnTo>
                      <a:lnTo>
                        <a:pt x="144" y="29"/>
                      </a:lnTo>
                      <a:lnTo>
                        <a:pt x="149" y="34"/>
                      </a:lnTo>
                      <a:lnTo>
                        <a:pt x="149" y="59"/>
                      </a:lnTo>
                      <a:lnTo>
                        <a:pt x="149" y="10"/>
                      </a:lnTo>
                      <a:lnTo>
                        <a:pt x="149" y="34"/>
                      </a:lnTo>
                      <a:lnTo>
                        <a:pt x="154" y="29"/>
                      </a:lnTo>
                      <a:lnTo>
                        <a:pt x="154" y="64"/>
                      </a:lnTo>
                      <a:lnTo>
                        <a:pt x="154" y="15"/>
                      </a:lnTo>
                      <a:lnTo>
                        <a:pt x="154" y="29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38" name="Freeform 1641"/>
                <p:cNvSpPr>
                  <a:spLocks/>
                </p:cNvSpPr>
                <p:nvPr/>
              </p:nvSpPr>
              <p:spPr bwMode="auto">
                <a:xfrm>
                  <a:off x="1250" y="2235"/>
                  <a:ext cx="159" cy="74"/>
                </a:xfrm>
                <a:custGeom>
                  <a:avLst/>
                  <a:gdLst>
                    <a:gd name="T0" fmla="*/ 5 w 159"/>
                    <a:gd name="T1" fmla="*/ 54 h 74"/>
                    <a:gd name="T2" fmla="*/ 10 w 159"/>
                    <a:gd name="T3" fmla="*/ 24 h 74"/>
                    <a:gd name="T4" fmla="*/ 10 w 159"/>
                    <a:gd name="T5" fmla="*/ 39 h 74"/>
                    <a:gd name="T6" fmla="*/ 15 w 159"/>
                    <a:gd name="T7" fmla="*/ 0 h 74"/>
                    <a:gd name="T8" fmla="*/ 20 w 159"/>
                    <a:gd name="T9" fmla="*/ 49 h 74"/>
                    <a:gd name="T10" fmla="*/ 25 w 159"/>
                    <a:gd name="T11" fmla="*/ 44 h 74"/>
                    <a:gd name="T12" fmla="*/ 25 w 159"/>
                    <a:gd name="T13" fmla="*/ 15 h 74"/>
                    <a:gd name="T14" fmla="*/ 30 w 159"/>
                    <a:gd name="T15" fmla="*/ 0 h 74"/>
                    <a:gd name="T16" fmla="*/ 34 w 159"/>
                    <a:gd name="T17" fmla="*/ 54 h 74"/>
                    <a:gd name="T18" fmla="*/ 39 w 159"/>
                    <a:gd name="T19" fmla="*/ 49 h 74"/>
                    <a:gd name="T20" fmla="*/ 39 w 159"/>
                    <a:gd name="T21" fmla="*/ 20 h 74"/>
                    <a:gd name="T22" fmla="*/ 44 w 159"/>
                    <a:gd name="T23" fmla="*/ 5 h 74"/>
                    <a:gd name="T24" fmla="*/ 49 w 159"/>
                    <a:gd name="T25" fmla="*/ 64 h 74"/>
                    <a:gd name="T26" fmla="*/ 54 w 159"/>
                    <a:gd name="T27" fmla="*/ 24 h 74"/>
                    <a:gd name="T28" fmla="*/ 54 w 159"/>
                    <a:gd name="T29" fmla="*/ 20 h 74"/>
                    <a:gd name="T30" fmla="*/ 59 w 159"/>
                    <a:gd name="T31" fmla="*/ 5 h 74"/>
                    <a:gd name="T32" fmla="*/ 64 w 159"/>
                    <a:gd name="T33" fmla="*/ 54 h 74"/>
                    <a:gd name="T34" fmla="*/ 69 w 159"/>
                    <a:gd name="T35" fmla="*/ 20 h 74"/>
                    <a:gd name="T36" fmla="*/ 69 w 159"/>
                    <a:gd name="T37" fmla="*/ 34 h 74"/>
                    <a:gd name="T38" fmla="*/ 74 w 159"/>
                    <a:gd name="T39" fmla="*/ 5 h 74"/>
                    <a:gd name="T40" fmla="*/ 79 w 159"/>
                    <a:gd name="T41" fmla="*/ 69 h 74"/>
                    <a:gd name="T42" fmla="*/ 84 w 159"/>
                    <a:gd name="T43" fmla="*/ 20 h 74"/>
                    <a:gd name="T44" fmla="*/ 84 w 159"/>
                    <a:gd name="T45" fmla="*/ 24 h 74"/>
                    <a:gd name="T46" fmla="*/ 89 w 159"/>
                    <a:gd name="T47" fmla="*/ 5 h 74"/>
                    <a:gd name="T48" fmla="*/ 94 w 159"/>
                    <a:gd name="T49" fmla="*/ 64 h 74"/>
                    <a:gd name="T50" fmla="*/ 99 w 159"/>
                    <a:gd name="T51" fmla="*/ 29 h 74"/>
                    <a:gd name="T52" fmla="*/ 99 w 159"/>
                    <a:gd name="T53" fmla="*/ 10 h 74"/>
                    <a:gd name="T54" fmla="*/ 104 w 159"/>
                    <a:gd name="T55" fmla="*/ 5 h 74"/>
                    <a:gd name="T56" fmla="*/ 109 w 159"/>
                    <a:gd name="T57" fmla="*/ 69 h 74"/>
                    <a:gd name="T58" fmla="*/ 114 w 159"/>
                    <a:gd name="T59" fmla="*/ 34 h 74"/>
                    <a:gd name="T60" fmla="*/ 114 w 159"/>
                    <a:gd name="T61" fmla="*/ 15 h 74"/>
                    <a:gd name="T62" fmla="*/ 119 w 159"/>
                    <a:gd name="T63" fmla="*/ 10 h 74"/>
                    <a:gd name="T64" fmla="*/ 124 w 159"/>
                    <a:gd name="T65" fmla="*/ 49 h 74"/>
                    <a:gd name="T66" fmla="*/ 129 w 159"/>
                    <a:gd name="T67" fmla="*/ 29 h 74"/>
                    <a:gd name="T68" fmla="*/ 129 w 159"/>
                    <a:gd name="T69" fmla="*/ 20 h 74"/>
                    <a:gd name="T70" fmla="*/ 134 w 159"/>
                    <a:gd name="T71" fmla="*/ 5 h 74"/>
                    <a:gd name="T72" fmla="*/ 139 w 159"/>
                    <a:gd name="T73" fmla="*/ 59 h 74"/>
                    <a:gd name="T74" fmla="*/ 144 w 159"/>
                    <a:gd name="T75" fmla="*/ 24 h 74"/>
                    <a:gd name="T76" fmla="*/ 144 w 159"/>
                    <a:gd name="T77" fmla="*/ 29 h 74"/>
                    <a:gd name="T78" fmla="*/ 149 w 159"/>
                    <a:gd name="T79" fmla="*/ 5 h 74"/>
                    <a:gd name="T80" fmla="*/ 154 w 159"/>
                    <a:gd name="T81" fmla="*/ 54 h 74"/>
                    <a:gd name="T82" fmla="*/ 159 w 159"/>
                    <a:gd name="T83" fmla="*/ 24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74">
                      <a:moveTo>
                        <a:pt x="0" y="24"/>
                      </a:moveTo>
                      <a:lnTo>
                        <a:pt x="5" y="29"/>
                      </a:lnTo>
                      <a:lnTo>
                        <a:pt x="5" y="54"/>
                      </a:lnTo>
                      <a:lnTo>
                        <a:pt x="5" y="5"/>
                      </a:lnTo>
                      <a:lnTo>
                        <a:pt x="5" y="15"/>
                      </a:lnTo>
                      <a:lnTo>
                        <a:pt x="10" y="24"/>
                      </a:lnTo>
                      <a:lnTo>
                        <a:pt x="10" y="69"/>
                      </a:lnTo>
                      <a:lnTo>
                        <a:pt x="10" y="0"/>
                      </a:lnTo>
                      <a:lnTo>
                        <a:pt x="10" y="39"/>
                      </a:lnTo>
                      <a:lnTo>
                        <a:pt x="15" y="34"/>
                      </a:lnTo>
                      <a:lnTo>
                        <a:pt x="15" y="74"/>
                      </a:lnTo>
                      <a:lnTo>
                        <a:pt x="15" y="0"/>
                      </a:lnTo>
                      <a:lnTo>
                        <a:pt x="15" y="24"/>
                      </a:lnTo>
                      <a:lnTo>
                        <a:pt x="20" y="29"/>
                      </a:lnTo>
                      <a:lnTo>
                        <a:pt x="20" y="49"/>
                      </a:lnTo>
                      <a:lnTo>
                        <a:pt x="20" y="10"/>
                      </a:lnTo>
                      <a:lnTo>
                        <a:pt x="20" y="39"/>
                      </a:lnTo>
                      <a:lnTo>
                        <a:pt x="25" y="44"/>
                      </a:lnTo>
                      <a:lnTo>
                        <a:pt x="25" y="54"/>
                      </a:lnTo>
                      <a:lnTo>
                        <a:pt x="25" y="5"/>
                      </a:lnTo>
                      <a:lnTo>
                        <a:pt x="25" y="15"/>
                      </a:lnTo>
                      <a:lnTo>
                        <a:pt x="30" y="10"/>
                      </a:lnTo>
                      <a:lnTo>
                        <a:pt x="30" y="49"/>
                      </a:lnTo>
                      <a:lnTo>
                        <a:pt x="30" y="0"/>
                      </a:lnTo>
                      <a:lnTo>
                        <a:pt x="30" y="24"/>
                      </a:lnTo>
                      <a:lnTo>
                        <a:pt x="34" y="20"/>
                      </a:lnTo>
                      <a:lnTo>
                        <a:pt x="34" y="54"/>
                      </a:lnTo>
                      <a:lnTo>
                        <a:pt x="34" y="10"/>
                      </a:lnTo>
                      <a:lnTo>
                        <a:pt x="34" y="44"/>
                      </a:lnTo>
                      <a:lnTo>
                        <a:pt x="39" y="49"/>
                      </a:lnTo>
                      <a:lnTo>
                        <a:pt x="39" y="59"/>
                      </a:lnTo>
                      <a:lnTo>
                        <a:pt x="39" y="10"/>
                      </a:lnTo>
                      <a:lnTo>
                        <a:pt x="39" y="20"/>
                      </a:lnTo>
                      <a:lnTo>
                        <a:pt x="44" y="24"/>
                      </a:lnTo>
                      <a:lnTo>
                        <a:pt x="44" y="59"/>
                      </a:lnTo>
                      <a:lnTo>
                        <a:pt x="44" y="5"/>
                      </a:lnTo>
                      <a:lnTo>
                        <a:pt x="44" y="24"/>
                      </a:lnTo>
                      <a:lnTo>
                        <a:pt x="49" y="20"/>
                      </a:lnTo>
                      <a:lnTo>
                        <a:pt x="49" y="64"/>
                      </a:lnTo>
                      <a:lnTo>
                        <a:pt x="49" y="5"/>
                      </a:lnTo>
                      <a:lnTo>
                        <a:pt x="49" y="29"/>
                      </a:lnTo>
                      <a:lnTo>
                        <a:pt x="54" y="24"/>
                      </a:lnTo>
                      <a:lnTo>
                        <a:pt x="54" y="59"/>
                      </a:lnTo>
                      <a:lnTo>
                        <a:pt x="54" y="5"/>
                      </a:lnTo>
                      <a:lnTo>
                        <a:pt x="54" y="20"/>
                      </a:lnTo>
                      <a:lnTo>
                        <a:pt x="59" y="15"/>
                      </a:lnTo>
                      <a:lnTo>
                        <a:pt x="59" y="59"/>
                      </a:lnTo>
                      <a:lnTo>
                        <a:pt x="59" y="5"/>
                      </a:lnTo>
                      <a:lnTo>
                        <a:pt x="59" y="20"/>
                      </a:lnTo>
                      <a:lnTo>
                        <a:pt x="64" y="24"/>
                      </a:lnTo>
                      <a:lnTo>
                        <a:pt x="64" y="54"/>
                      </a:lnTo>
                      <a:lnTo>
                        <a:pt x="64" y="0"/>
                      </a:lnTo>
                      <a:lnTo>
                        <a:pt x="64" y="15"/>
                      </a:lnTo>
                      <a:lnTo>
                        <a:pt x="69" y="20"/>
                      </a:lnTo>
                      <a:lnTo>
                        <a:pt x="69" y="54"/>
                      </a:lnTo>
                      <a:lnTo>
                        <a:pt x="69" y="0"/>
                      </a:lnTo>
                      <a:lnTo>
                        <a:pt x="69" y="34"/>
                      </a:lnTo>
                      <a:lnTo>
                        <a:pt x="74" y="39"/>
                      </a:lnTo>
                      <a:lnTo>
                        <a:pt x="74" y="59"/>
                      </a:lnTo>
                      <a:lnTo>
                        <a:pt x="74" y="5"/>
                      </a:lnTo>
                      <a:lnTo>
                        <a:pt x="74" y="24"/>
                      </a:lnTo>
                      <a:lnTo>
                        <a:pt x="79" y="29"/>
                      </a:lnTo>
                      <a:lnTo>
                        <a:pt x="79" y="69"/>
                      </a:lnTo>
                      <a:lnTo>
                        <a:pt x="79" y="0"/>
                      </a:lnTo>
                      <a:lnTo>
                        <a:pt x="79" y="24"/>
                      </a:lnTo>
                      <a:lnTo>
                        <a:pt x="84" y="20"/>
                      </a:lnTo>
                      <a:lnTo>
                        <a:pt x="84" y="54"/>
                      </a:lnTo>
                      <a:lnTo>
                        <a:pt x="84" y="5"/>
                      </a:lnTo>
                      <a:lnTo>
                        <a:pt x="84" y="24"/>
                      </a:lnTo>
                      <a:lnTo>
                        <a:pt x="89" y="29"/>
                      </a:lnTo>
                      <a:lnTo>
                        <a:pt x="89" y="59"/>
                      </a:lnTo>
                      <a:lnTo>
                        <a:pt x="89" y="5"/>
                      </a:lnTo>
                      <a:lnTo>
                        <a:pt x="89" y="20"/>
                      </a:lnTo>
                      <a:lnTo>
                        <a:pt x="94" y="24"/>
                      </a:lnTo>
                      <a:lnTo>
                        <a:pt x="94" y="64"/>
                      </a:lnTo>
                      <a:lnTo>
                        <a:pt x="94" y="0"/>
                      </a:lnTo>
                      <a:lnTo>
                        <a:pt x="94" y="34"/>
                      </a:lnTo>
                      <a:lnTo>
                        <a:pt x="99" y="29"/>
                      </a:lnTo>
                      <a:lnTo>
                        <a:pt x="99" y="44"/>
                      </a:lnTo>
                      <a:lnTo>
                        <a:pt x="99" y="5"/>
                      </a:lnTo>
                      <a:lnTo>
                        <a:pt x="99" y="10"/>
                      </a:lnTo>
                      <a:lnTo>
                        <a:pt x="104" y="5"/>
                      </a:lnTo>
                      <a:lnTo>
                        <a:pt x="104" y="49"/>
                      </a:lnTo>
                      <a:lnTo>
                        <a:pt x="104" y="5"/>
                      </a:lnTo>
                      <a:lnTo>
                        <a:pt x="104" y="24"/>
                      </a:lnTo>
                      <a:lnTo>
                        <a:pt x="109" y="15"/>
                      </a:lnTo>
                      <a:lnTo>
                        <a:pt x="109" y="69"/>
                      </a:lnTo>
                      <a:lnTo>
                        <a:pt x="109" y="5"/>
                      </a:lnTo>
                      <a:lnTo>
                        <a:pt x="109" y="24"/>
                      </a:lnTo>
                      <a:lnTo>
                        <a:pt x="114" y="34"/>
                      </a:lnTo>
                      <a:lnTo>
                        <a:pt x="114" y="64"/>
                      </a:lnTo>
                      <a:lnTo>
                        <a:pt x="114" y="5"/>
                      </a:lnTo>
                      <a:lnTo>
                        <a:pt x="114" y="15"/>
                      </a:lnTo>
                      <a:lnTo>
                        <a:pt x="119" y="20"/>
                      </a:lnTo>
                      <a:lnTo>
                        <a:pt x="119" y="54"/>
                      </a:lnTo>
                      <a:lnTo>
                        <a:pt x="119" y="10"/>
                      </a:lnTo>
                      <a:lnTo>
                        <a:pt x="119" y="24"/>
                      </a:lnTo>
                      <a:lnTo>
                        <a:pt x="124" y="20"/>
                      </a:lnTo>
                      <a:lnTo>
                        <a:pt x="124" y="49"/>
                      </a:lnTo>
                      <a:lnTo>
                        <a:pt x="124" y="5"/>
                      </a:lnTo>
                      <a:lnTo>
                        <a:pt x="124" y="34"/>
                      </a:lnTo>
                      <a:lnTo>
                        <a:pt x="129" y="29"/>
                      </a:lnTo>
                      <a:lnTo>
                        <a:pt x="129" y="69"/>
                      </a:lnTo>
                      <a:lnTo>
                        <a:pt x="129" y="0"/>
                      </a:lnTo>
                      <a:lnTo>
                        <a:pt x="129" y="20"/>
                      </a:lnTo>
                      <a:lnTo>
                        <a:pt x="134" y="15"/>
                      </a:lnTo>
                      <a:lnTo>
                        <a:pt x="134" y="59"/>
                      </a:lnTo>
                      <a:lnTo>
                        <a:pt x="134" y="5"/>
                      </a:lnTo>
                      <a:lnTo>
                        <a:pt x="134" y="24"/>
                      </a:lnTo>
                      <a:lnTo>
                        <a:pt x="139" y="29"/>
                      </a:lnTo>
                      <a:lnTo>
                        <a:pt x="139" y="59"/>
                      </a:lnTo>
                      <a:lnTo>
                        <a:pt x="139" y="5"/>
                      </a:lnTo>
                      <a:lnTo>
                        <a:pt x="139" y="34"/>
                      </a:lnTo>
                      <a:lnTo>
                        <a:pt x="144" y="24"/>
                      </a:lnTo>
                      <a:lnTo>
                        <a:pt x="144" y="64"/>
                      </a:lnTo>
                      <a:lnTo>
                        <a:pt x="144" y="10"/>
                      </a:lnTo>
                      <a:lnTo>
                        <a:pt x="144" y="29"/>
                      </a:lnTo>
                      <a:lnTo>
                        <a:pt x="149" y="24"/>
                      </a:lnTo>
                      <a:lnTo>
                        <a:pt x="149" y="59"/>
                      </a:lnTo>
                      <a:lnTo>
                        <a:pt x="149" y="5"/>
                      </a:lnTo>
                      <a:lnTo>
                        <a:pt x="149" y="29"/>
                      </a:lnTo>
                      <a:lnTo>
                        <a:pt x="154" y="24"/>
                      </a:lnTo>
                      <a:lnTo>
                        <a:pt x="154" y="54"/>
                      </a:lnTo>
                      <a:lnTo>
                        <a:pt x="154" y="5"/>
                      </a:lnTo>
                      <a:lnTo>
                        <a:pt x="154" y="29"/>
                      </a:lnTo>
                      <a:lnTo>
                        <a:pt x="159" y="24"/>
                      </a:lnTo>
                      <a:lnTo>
                        <a:pt x="159" y="64"/>
                      </a:lnTo>
                      <a:lnTo>
                        <a:pt x="159" y="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39" name="Freeform 1642"/>
                <p:cNvSpPr>
                  <a:spLocks/>
                </p:cNvSpPr>
                <p:nvPr/>
              </p:nvSpPr>
              <p:spPr bwMode="auto">
                <a:xfrm>
                  <a:off x="1409" y="2230"/>
                  <a:ext cx="159" cy="84"/>
                </a:xfrm>
                <a:custGeom>
                  <a:avLst/>
                  <a:gdLst>
                    <a:gd name="T0" fmla="*/ 5 w 159"/>
                    <a:gd name="T1" fmla="*/ 49 h 84"/>
                    <a:gd name="T2" fmla="*/ 5 w 159"/>
                    <a:gd name="T3" fmla="*/ 10 h 84"/>
                    <a:gd name="T4" fmla="*/ 10 w 159"/>
                    <a:gd name="T5" fmla="*/ 5 h 84"/>
                    <a:gd name="T6" fmla="*/ 15 w 159"/>
                    <a:gd name="T7" fmla="*/ 69 h 84"/>
                    <a:gd name="T8" fmla="*/ 19 w 159"/>
                    <a:gd name="T9" fmla="*/ 29 h 84"/>
                    <a:gd name="T10" fmla="*/ 19 w 159"/>
                    <a:gd name="T11" fmla="*/ 29 h 84"/>
                    <a:gd name="T12" fmla="*/ 24 w 159"/>
                    <a:gd name="T13" fmla="*/ 5 h 84"/>
                    <a:gd name="T14" fmla="*/ 29 w 159"/>
                    <a:gd name="T15" fmla="*/ 74 h 84"/>
                    <a:gd name="T16" fmla="*/ 34 w 159"/>
                    <a:gd name="T17" fmla="*/ 25 h 84"/>
                    <a:gd name="T18" fmla="*/ 34 w 159"/>
                    <a:gd name="T19" fmla="*/ 10 h 84"/>
                    <a:gd name="T20" fmla="*/ 39 w 159"/>
                    <a:gd name="T21" fmla="*/ 0 h 84"/>
                    <a:gd name="T22" fmla="*/ 44 w 159"/>
                    <a:gd name="T23" fmla="*/ 59 h 84"/>
                    <a:gd name="T24" fmla="*/ 49 w 159"/>
                    <a:gd name="T25" fmla="*/ 39 h 84"/>
                    <a:gd name="T26" fmla="*/ 49 w 159"/>
                    <a:gd name="T27" fmla="*/ 29 h 84"/>
                    <a:gd name="T28" fmla="*/ 54 w 159"/>
                    <a:gd name="T29" fmla="*/ 10 h 84"/>
                    <a:gd name="T30" fmla="*/ 59 w 159"/>
                    <a:gd name="T31" fmla="*/ 69 h 84"/>
                    <a:gd name="T32" fmla="*/ 64 w 159"/>
                    <a:gd name="T33" fmla="*/ 25 h 84"/>
                    <a:gd name="T34" fmla="*/ 64 w 159"/>
                    <a:gd name="T35" fmla="*/ 39 h 84"/>
                    <a:gd name="T36" fmla="*/ 69 w 159"/>
                    <a:gd name="T37" fmla="*/ 10 h 84"/>
                    <a:gd name="T38" fmla="*/ 74 w 159"/>
                    <a:gd name="T39" fmla="*/ 64 h 84"/>
                    <a:gd name="T40" fmla="*/ 79 w 159"/>
                    <a:gd name="T41" fmla="*/ 25 h 84"/>
                    <a:gd name="T42" fmla="*/ 79 w 159"/>
                    <a:gd name="T43" fmla="*/ 20 h 84"/>
                    <a:gd name="T44" fmla="*/ 84 w 159"/>
                    <a:gd name="T45" fmla="*/ 10 h 84"/>
                    <a:gd name="T46" fmla="*/ 89 w 159"/>
                    <a:gd name="T47" fmla="*/ 69 h 84"/>
                    <a:gd name="T48" fmla="*/ 94 w 159"/>
                    <a:gd name="T49" fmla="*/ 25 h 84"/>
                    <a:gd name="T50" fmla="*/ 94 w 159"/>
                    <a:gd name="T51" fmla="*/ 20 h 84"/>
                    <a:gd name="T52" fmla="*/ 99 w 159"/>
                    <a:gd name="T53" fmla="*/ 10 h 84"/>
                    <a:gd name="T54" fmla="*/ 104 w 159"/>
                    <a:gd name="T55" fmla="*/ 69 h 84"/>
                    <a:gd name="T56" fmla="*/ 109 w 159"/>
                    <a:gd name="T57" fmla="*/ 29 h 84"/>
                    <a:gd name="T58" fmla="*/ 109 w 159"/>
                    <a:gd name="T59" fmla="*/ 34 h 84"/>
                    <a:gd name="T60" fmla="*/ 114 w 159"/>
                    <a:gd name="T61" fmla="*/ 15 h 84"/>
                    <a:gd name="T62" fmla="*/ 119 w 159"/>
                    <a:gd name="T63" fmla="*/ 64 h 84"/>
                    <a:gd name="T64" fmla="*/ 124 w 159"/>
                    <a:gd name="T65" fmla="*/ 44 h 84"/>
                    <a:gd name="T66" fmla="*/ 124 w 159"/>
                    <a:gd name="T67" fmla="*/ 39 h 84"/>
                    <a:gd name="T68" fmla="*/ 129 w 159"/>
                    <a:gd name="T69" fmla="*/ 15 h 84"/>
                    <a:gd name="T70" fmla="*/ 134 w 159"/>
                    <a:gd name="T71" fmla="*/ 84 h 84"/>
                    <a:gd name="T72" fmla="*/ 139 w 159"/>
                    <a:gd name="T73" fmla="*/ 25 h 84"/>
                    <a:gd name="T74" fmla="*/ 139 w 159"/>
                    <a:gd name="T75" fmla="*/ 34 h 84"/>
                    <a:gd name="T76" fmla="*/ 144 w 159"/>
                    <a:gd name="T77" fmla="*/ 10 h 84"/>
                    <a:gd name="T78" fmla="*/ 149 w 159"/>
                    <a:gd name="T79" fmla="*/ 69 h 84"/>
                    <a:gd name="T80" fmla="*/ 154 w 159"/>
                    <a:gd name="T81" fmla="*/ 29 h 84"/>
                    <a:gd name="T82" fmla="*/ 154 w 159"/>
                    <a:gd name="T83" fmla="*/ 39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84">
                      <a:moveTo>
                        <a:pt x="0" y="10"/>
                      </a:moveTo>
                      <a:lnTo>
                        <a:pt x="0" y="54"/>
                      </a:lnTo>
                      <a:lnTo>
                        <a:pt x="5" y="49"/>
                      </a:lnTo>
                      <a:lnTo>
                        <a:pt x="5" y="59"/>
                      </a:ln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10" y="15"/>
                      </a:lnTo>
                      <a:lnTo>
                        <a:pt x="10" y="54"/>
                      </a:lnTo>
                      <a:lnTo>
                        <a:pt x="10" y="5"/>
                      </a:lnTo>
                      <a:lnTo>
                        <a:pt x="10" y="20"/>
                      </a:lnTo>
                      <a:lnTo>
                        <a:pt x="15" y="25"/>
                      </a:lnTo>
                      <a:lnTo>
                        <a:pt x="15" y="69"/>
                      </a:lnTo>
                      <a:lnTo>
                        <a:pt x="15" y="5"/>
                      </a:lnTo>
                      <a:lnTo>
                        <a:pt x="15" y="25"/>
                      </a:lnTo>
                      <a:lnTo>
                        <a:pt x="19" y="29"/>
                      </a:lnTo>
                      <a:lnTo>
                        <a:pt x="19" y="69"/>
                      </a:lnTo>
                      <a:lnTo>
                        <a:pt x="19" y="10"/>
                      </a:lnTo>
                      <a:lnTo>
                        <a:pt x="19" y="29"/>
                      </a:lnTo>
                      <a:lnTo>
                        <a:pt x="24" y="34"/>
                      </a:lnTo>
                      <a:lnTo>
                        <a:pt x="24" y="74"/>
                      </a:lnTo>
                      <a:lnTo>
                        <a:pt x="24" y="5"/>
                      </a:lnTo>
                      <a:lnTo>
                        <a:pt x="24" y="69"/>
                      </a:lnTo>
                      <a:lnTo>
                        <a:pt x="29" y="64"/>
                      </a:lnTo>
                      <a:lnTo>
                        <a:pt x="29" y="74"/>
                      </a:lnTo>
                      <a:lnTo>
                        <a:pt x="29" y="10"/>
                      </a:lnTo>
                      <a:lnTo>
                        <a:pt x="29" y="29"/>
                      </a:lnTo>
                      <a:lnTo>
                        <a:pt x="34" y="25"/>
                      </a:lnTo>
                      <a:lnTo>
                        <a:pt x="34" y="44"/>
                      </a:lnTo>
                      <a:lnTo>
                        <a:pt x="34" y="5"/>
                      </a:lnTo>
                      <a:lnTo>
                        <a:pt x="34" y="10"/>
                      </a:lnTo>
                      <a:lnTo>
                        <a:pt x="39" y="15"/>
                      </a:lnTo>
                      <a:lnTo>
                        <a:pt x="39" y="74"/>
                      </a:lnTo>
                      <a:lnTo>
                        <a:pt x="39" y="0"/>
                      </a:lnTo>
                      <a:lnTo>
                        <a:pt x="39" y="59"/>
                      </a:lnTo>
                      <a:lnTo>
                        <a:pt x="44" y="54"/>
                      </a:lnTo>
                      <a:lnTo>
                        <a:pt x="44" y="59"/>
                      </a:lnTo>
                      <a:lnTo>
                        <a:pt x="44" y="15"/>
                      </a:lnTo>
                      <a:lnTo>
                        <a:pt x="44" y="29"/>
                      </a:lnTo>
                      <a:lnTo>
                        <a:pt x="49" y="39"/>
                      </a:lnTo>
                      <a:lnTo>
                        <a:pt x="49" y="74"/>
                      </a:lnTo>
                      <a:lnTo>
                        <a:pt x="49" y="0"/>
                      </a:lnTo>
                      <a:lnTo>
                        <a:pt x="49" y="29"/>
                      </a:lnTo>
                      <a:lnTo>
                        <a:pt x="54" y="25"/>
                      </a:lnTo>
                      <a:lnTo>
                        <a:pt x="54" y="64"/>
                      </a:lnTo>
                      <a:lnTo>
                        <a:pt x="54" y="10"/>
                      </a:lnTo>
                      <a:lnTo>
                        <a:pt x="54" y="34"/>
                      </a:lnTo>
                      <a:lnTo>
                        <a:pt x="59" y="29"/>
                      </a:lnTo>
                      <a:lnTo>
                        <a:pt x="59" y="69"/>
                      </a:lnTo>
                      <a:lnTo>
                        <a:pt x="59" y="10"/>
                      </a:lnTo>
                      <a:lnTo>
                        <a:pt x="59" y="29"/>
                      </a:lnTo>
                      <a:lnTo>
                        <a:pt x="64" y="25"/>
                      </a:lnTo>
                      <a:lnTo>
                        <a:pt x="64" y="69"/>
                      </a:lnTo>
                      <a:lnTo>
                        <a:pt x="64" y="10"/>
                      </a:lnTo>
                      <a:lnTo>
                        <a:pt x="64" y="39"/>
                      </a:lnTo>
                      <a:lnTo>
                        <a:pt x="69" y="34"/>
                      </a:lnTo>
                      <a:lnTo>
                        <a:pt x="69" y="49"/>
                      </a:lnTo>
                      <a:lnTo>
                        <a:pt x="69" y="10"/>
                      </a:lnTo>
                      <a:lnTo>
                        <a:pt x="69" y="29"/>
                      </a:lnTo>
                      <a:lnTo>
                        <a:pt x="74" y="34"/>
                      </a:lnTo>
                      <a:lnTo>
                        <a:pt x="74" y="64"/>
                      </a:lnTo>
                      <a:lnTo>
                        <a:pt x="74" y="5"/>
                      </a:lnTo>
                      <a:lnTo>
                        <a:pt x="74" y="34"/>
                      </a:lnTo>
                      <a:lnTo>
                        <a:pt x="79" y="25"/>
                      </a:lnTo>
                      <a:lnTo>
                        <a:pt x="79" y="64"/>
                      </a:lnTo>
                      <a:lnTo>
                        <a:pt x="79" y="5"/>
                      </a:lnTo>
                      <a:lnTo>
                        <a:pt x="79" y="20"/>
                      </a:lnTo>
                      <a:lnTo>
                        <a:pt x="84" y="15"/>
                      </a:lnTo>
                      <a:lnTo>
                        <a:pt x="84" y="64"/>
                      </a:lnTo>
                      <a:lnTo>
                        <a:pt x="84" y="10"/>
                      </a:lnTo>
                      <a:lnTo>
                        <a:pt x="84" y="29"/>
                      </a:lnTo>
                      <a:lnTo>
                        <a:pt x="89" y="25"/>
                      </a:lnTo>
                      <a:lnTo>
                        <a:pt x="89" y="69"/>
                      </a:lnTo>
                      <a:lnTo>
                        <a:pt x="89" y="5"/>
                      </a:lnTo>
                      <a:lnTo>
                        <a:pt x="89" y="29"/>
                      </a:lnTo>
                      <a:lnTo>
                        <a:pt x="94" y="25"/>
                      </a:lnTo>
                      <a:lnTo>
                        <a:pt x="94" y="74"/>
                      </a:lnTo>
                      <a:lnTo>
                        <a:pt x="94" y="5"/>
                      </a:lnTo>
                      <a:lnTo>
                        <a:pt x="94" y="20"/>
                      </a:lnTo>
                      <a:lnTo>
                        <a:pt x="99" y="25"/>
                      </a:lnTo>
                      <a:lnTo>
                        <a:pt x="99" y="69"/>
                      </a:lnTo>
                      <a:lnTo>
                        <a:pt x="99" y="10"/>
                      </a:lnTo>
                      <a:lnTo>
                        <a:pt x="99" y="15"/>
                      </a:lnTo>
                      <a:lnTo>
                        <a:pt x="104" y="20"/>
                      </a:lnTo>
                      <a:lnTo>
                        <a:pt x="104" y="69"/>
                      </a:lnTo>
                      <a:lnTo>
                        <a:pt x="104" y="10"/>
                      </a:lnTo>
                      <a:lnTo>
                        <a:pt x="104" y="25"/>
                      </a:lnTo>
                      <a:lnTo>
                        <a:pt x="109" y="29"/>
                      </a:lnTo>
                      <a:lnTo>
                        <a:pt x="109" y="74"/>
                      </a:lnTo>
                      <a:lnTo>
                        <a:pt x="109" y="10"/>
                      </a:lnTo>
                      <a:lnTo>
                        <a:pt x="109" y="34"/>
                      </a:lnTo>
                      <a:lnTo>
                        <a:pt x="114" y="29"/>
                      </a:lnTo>
                      <a:lnTo>
                        <a:pt x="114" y="64"/>
                      </a:lnTo>
                      <a:lnTo>
                        <a:pt x="114" y="15"/>
                      </a:lnTo>
                      <a:lnTo>
                        <a:pt x="114" y="34"/>
                      </a:lnTo>
                      <a:lnTo>
                        <a:pt x="119" y="39"/>
                      </a:lnTo>
                      <a:lnTo>
                        <a:pt x="119" y="64"/>
                      </a:lnTo>
                      <a:lnTo>
                        <a:pt x="119" y="15"/>
                      </a:lnTo>
                      <a:lnTo>
                        <a:pt x="119" y="39"/>
                      </a:lnTo>
                      <a:lnTo>
                        <a:pt x="124" y="44"/>
                      </a:lnTo>
                      <a:lnTo>
                        <a:pt x="124" y="69"/>
                      </a:lnTo>
                      <a:lnTo>
                        <a:pt x="124" y="15"/>
                      </a:lnTo>
                      <a:lnTo>
                        <a:pt x="124" y="39"/>
                      </a:lnTo>
                      <a:lnTo>
                        <a:pt x="129" y="44"/>
                      </a:lnTo>
                      <a:lnTo>
                        <a:pt x="129" y="79"/>
                      </a:lnTo>
                      <a:lnTo>
                        <a:pt x="129" y="15"/>
                      </a:lnTo>
                      <a:lnTo>
                        <a:pt x="129" y="44"/>
                      </a:lnTo>
                      <a:lnTo>
                        <a:pt x="134" y="39"/>
                      </a:lnTo>
                      <a:lnTo>
                        <a:pt x="134" y="84"/>
                      </a:lnTo>
                      <a:lnTo>
                        <a:pt x="134" y="10"/>
                      </a:lnTo>
                      <a:lnTo>
                        <a:pt x="134" y="29"/>
                      </a:lnTo>
                      <a:lnTo>
                        <a:pt x="139" y="25"/>
                      </a:lnTo>
                      <a:lnTo>
                        <a:pt x="139" y="69"/>
                      </a:lnTo>
                      <a:lnTo>
                        <a:pt x="139" y="15"/>
                      </a:lnTo>
                      <a:lnTo>
                        <a:pt x="139" y="34"/>
                      </a:lnTo>
                      <a:lnTo>
                        <a:pt x="144" y="29"/>
                      </a:lnTo>
                      <a:lnTo>
                        <a:pt x="144" y="69"/>
                      </a:lnTo>
                      <a:lnTo>
                        <a:pt x="144" y="10"/>
                      </a:lnTo>
                      <a:lnTo>
                        <a:pt x="144" y="25"/>
                      </a:lnTo>
                      <a:lnTo>
                        <a:pt x="149" y="29"/>
                      </a:lnTo>
                      <a:lnTo>
                        <a:pt x="149" y="69"/>
                      </a:lnTo>
                      <a:lnTo>
                        <a:pt x="149" y="15"/>
                      </a:lnTo>
                      <a:lnTo>
                        <a:pt x="149" y="25"/>
                      </a:lnTo>
                      <a:lnTo>
                        <a:pt x="154" y="29"/>
                      </a:lnTo>
                      <a:lnTo>
                        <a:pt x="154" y="69"/>
                      </a:lnTo>
                      <a:lnTo>
                        <a:pt x="154" y="10"/>
                      </a:lnTo>
                      <a:lnTo>
                        <a:pt x="154" y="39"/>
                      </a:lnTo>
                      <a:lnTo>
                        <a:pt x="159" y="44"/>
                      </a:lnTo>
                      <a:lnTo>
                        <a:pt x="159" y="79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40" name="Freeform 1643"/>
                <p:cNvSpPr>
                  <a:spLocks/>
                </p:cNvSpPr>
                <p:nvPr/>
              </p:nvSpPr>
              <p:spPr bwMode="auto">
                <a:xfrm>
                  <a:off x="1568" y="2245"/>
                  <a:ext cx="158" cy="69"/>
                </a:xfrm>
                <a:custGeom>
                  <a:avLst/>
                  <a:gdLst>
                    <a:gd name="T0" fmla="*/ 0 w 158"/>
                    <a:gd name="T1" fmla="*/ 19 h 69"/>
                    <a:gd name="T2" fmla="*/ 4 w 158"/>
                    <a:gd name="T3" fmla="*/ 5 h 69"/>
                    <a:gd name="T4" fmla="*/ 9 w 158"/>
                    <a:gd name="T5" fmla="*/ 59 h 69"/>
                    <a:gd name="T6" fmla="*/ 14 w 158"/>
                    <a:gd name="T7" fmla="*/ 19 h 69"/>
                    <a:gd name="T8" fmla="*/ 14 w 158"/>
                    <a:gd name="T9" fmla="*/ 14 h 69"/>
                    <a:gd name="T10" fmla="*/ 19 w 158"/>
                    <a:gd name="T11" fmla="*/ 0 h 69"/>
                    <a:gd name="T12" fmla="*/ 24 w 158"/>
                    <a:gd name="T13" fmla="*/ 64 h 69"/>
                    <a:gd name="T14" fmla="*/ 29 w 158"/>
                    <a:gd name="T15" fmla="*/ 14 h 69"/>
                    <a:gd name="T16" fmla="*/ 29 w 158"/>
                    <a:gd name="T17" fmla="*/ 19 h 69"/>
                    <a:gd name="T18" fmla="*/ 34 w 158"/>
                    <a:gd name="T19" fmla="*/ 0 h 69"/>
                    <a:gd name="T20" fmla="*/ 39 w 158"/>
                    <a:gd name="T21" fmla="*/ 54 h 69"/>
                    <a:gd name="T22" fmla="*/ 44 w 158"/>
                    <a:gd name="T23" fmla="*/ 14 h 69"/>
                    <a:gd name="T24" fmla="*/ 44 w 158"/>
                    <a:gd name="T25" fmla="*/ 14 h 69"/>
                    <a:gd name="T26" fmla="*/ 49 w 158"/>
                    <a:gd name="T27" fmla="*/ 0 h 69"/>
                    <a:gd name="T28" fmla="*/ 54 w 158"/>
                    <a:gd name="T29" fmla="*/ 64 h 69"/>
                    <a:gd name="T30" fmla="*/ 59 w 158"/>
                    <a:gd name="T31" fmla="*/ 14 h 69"/>
                    <a:gd name="T32" fmla="*/ 59 w 158"/>
                    <a:gd name="T33" fmla="*/ 14 h 69"/>
                    <a:gd name="T34" fmla="*/ 64 w 158"/>
                    <a:gd name="T35" fmla="*/ 0 h 69"/>
                    <a:gd name="T36" fmla="*/ 69 w 158"/>
                    <a:gd name="T37" fmla="*/ 59 h 69"/>
                    <a:gd name="T38" fmla="*/ 74 w 158"/>
                    <a:gd name="T39" fmla="*/ 19 h 69"/>
                    <a:gd name="T40" fmla="*/ 74 w 158"/>
                    <a:gd name="T41" fmla="*/ 24 h 69"/>
                    <a:gd name="T42" fmla="*/ 79 w 158"/>
                    <a:gd name="T43" fmla="*/ 5 h 69"/>
                    <a:gd name="T44" fmla="*/ 84 w 158"/>
                    <a:gd name="T45" fmla="*/ 64 h 69"/>
                    <a:gd name="T46" fmla="*/ 89 w 158"/>
                    <a:gd name="T47" fmla="*/ 24 h 69"/>
                    <a:gd name="T48" fmla="*/ 89 w 158"/>
                    <a:gd name="T49" fmla="*/ 14 h 69"/>
                    <a:gd name="T50" fmla="*/ 94 w 158"/>
                    <a:gd name="T51" fmla="*/ 0 h 69"/>
                    <a:gd name="T52" fmla="*/ 99 w 158"/>
                    <a:gd name="T53" fmla="*/ 59 h 69"/>
                    <a:gd name="T54" fmla="*/ 104 w 158"/>
                    <a:gd name="T55" fmla="*/ 39 h 69"/>
                    <a:gd name="T56" fmla="*/ 104 w 158"/>
                    <a:gd name="T57" fmla="*/ 34 h 69"/>
                    <a:gd name="T58" fmla="*/ 109 w 158"/>
                    <a:gd name="T59" fmla="*/ 0 h 69"/>
                    <a:gd name="T60" fmla="*/ 114 w 158"/>
                    <a:gd name="T61" fmla="*/ 69 h 69"/>
                    <a:gd name="T62" fmla="*/ 119 w 158"/>
                    <a:gd name="T63" fmla="*/ 34 h 69"/>
                    <a:gd name="T64" fmla="*/ 119 w 158"/>
                    <a:gd name="T65" fmla="*/ 34 h 69"/>
                    <a:gd name="T66" fmla="*/ 124 w 158"/>
                    <a:gd name="T67" fmla="*/ 0 h 69"/>
                    <a:gd name="T68" fmla="*/ 129 w 158"/>
                    <a:gd name="T69" fmla="*/ 54 h 69"/>
                    <a:gd name="T70" fmla="*/ 134 w 158"/>
                    <a:gd name="T71" fmla="*/ 14 h 69"/>
                    <a:gd name="T72" fmla="*/ 134 w 158"/>
                    <a:gd name="T73" fmla="*/ 19 h 69"/>
                    <a:gd name="T74" fmla="*/ 139 w 158"/>
                    <a:gd name="T75" fmla="*/ 5 h 69"/>
                    <a:gd name="T76" fmla="*/ 144 w 158"/>
                    <a:gd name="T77" fmla="*/ 59 h 69"/>
                    <a:gd name="T78" fmla="*/ 149 w 158"/>
                    <a:gd name="T79" fmla="*/ 34 h 69"/>
                    <a:gd name="T80" fmla="*/ 149 w 158"/>
                    <a:gd name="T81" fmla="*/ 24 h 69"/>
                    <a:gd name="T82" fmla="*/ 153 w 158"/>
                    <a:gd name="T83" fmla="*/ 5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8" h="69">
                      <a:moveTo>
                        <a:pt x="0" y="64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4" y="14"/>
                      </a:lnTo>
                      <a:lnTo>
                        <a:pt x="4" y="54"/>
                      </a:lnTo>
                      <a:lnTo>
                        <a:pt x="4" y="5"/>
                      </a:lnTo>
                      <a:lnTo>
                        <a:pt x="4" y="24"/>
                      </a:lnTo>
                      <a:lnTo>
                        <a:pt x="9" y="29"/>
                      </a:lnTo>
                      <a:lnTo>
                        <a:pt x="9" y="59"/>
                      </a:lnTo>
                      <a:lnTo>
                        <a:pt x="9" y="0"/>
                      </a:lnTo>
                      <a:lnTo>
                        <a:pt x="9" y="24"/>
                      </a:lnTo>
                      <a:lnTo>
                        <a:pt x="14" y="19"/>
                      </a:lnTo>
                      <a:lnTo>
                        <a:pt x="14" y="59"/>
                      </a:lnTo>
                      <a:lnTo>
                        <a:pt x="14" y="0"/>
                      </a:lnTo>
                      <a:lnTo>
                        <a:pt x="14" y="14"/>
                      </a:lnTo>
                      <a:lnTo>
                        <a:pt x="19" y="10"/>
                      </a:lnTo>
                      <a:lnTo>
                        <a:pt x="19" y="59"/>
                      </a:lnTo>
                      <a:lnTo>
                        <a:pt x="19" y="0"/>
                      </a:lnTo>
                      <a:lnTo>
                        <a:pt x="19" y="34"/>
                      </a:lnTo>
                      <a:lnTo>
                        <a:pt x="24" y="29"/>
                      </a:lnTo>
                      <a:lnTo>
                        <a:pt x="24" y="64"/>
                      </a:lnTo>
                      <a:lnTo>
                        <a:pt x="24" y="0"/>
                      </a:lnTo>
                      <a:lnTo>
                        <a:pt x="24" y="29"/>
                      </a:lnTo>
                      <a:lnTo>
                        <a:pt x="29" y="14"/>
                      </a:lnTo>
                      <a:lnTo>
                        <a:pt x="29" y="64"/>
                      </a:lnTo>
                      <a:lnTo>
                        <a:pt x="29" y="0"/>
                      </a:lnTo>
                      <a:lnTo>
                        <a:pt x="29" y="19"/>
                      </a:lnTo>
                      <a:lnTo>
                        <a:pt x="34" y="14"/>
                      </a:lnTo>
                      <a:lnTo>
                        <a:pt x="34" y="49"/>
                      </a:lnTo>
                      <a:lnTo>
                        <a:pt x="34" y="0"/>
                      </a:lnTo>
                      <a:lnTo>
                        <a:pt x="34" y="14"/>
                      </a:lnTo>
                      <a:lnTo>
                        <a:pt x="39" y="19"/>
                      </a:lnTo>
                      <a:lnTo>
                        <a:pt x="39" y="54"/>
                      </a:lnTo>
                      <a:lnTo>
                        <a:pt x="39" y="0"/>
                      </a:lnTo>
                      <a:lnTo>
                        <a:pt x="39" y="19"/>
                      </a:lnTo>
                      <a:lnTo>
                        <a:pt x="44" y="14"/>
                      </a:lnTo>
                      <a:lnTo>
                        <a:pt x="44" y="49"/>
                      </a:lnTo>
                      <a:lnTo>
                        <a:pt x="44" y="5"/>
                      </a:lnTo>
                      <a:lnTo>
                        <a:pt x="44" y="14"/>
                      </a:lnTo>
                      <a:lnTo>
                        <a:pt x="49" y="19"/>
                      </a:lnTo>
                      <a:lnTo>
                        <a:pt x="49" y="69"/>
                      </a:lnTo>
                      <a:lnTo>
                        <a:pt x="49" y="0"/>
                      </a:lnTo>
                      <a:lnTo>
                        <a:pt x="49" y="34"/>
                      </a:lnTo>
                      <a:lnTo>
                        <a:pt x="54" y="39"/>
                      </a:lnTo>
                      <a:lnTo>
                        <a:pt x="54" y="64"/>
                      </a:lnTo>
                      <a:lnTo>
                        <a:pt x="54" y="0"/>
                      </a:lnTo>
                      <a:lnTo>
                        <a:pt x="54" y="19"/>
                      </a:lnTo>
                      <a:lnTo>
                        <a:pt x="59" y="14"/>
                      </a:lnTo>
                      <a:lnTo>
                        <a:pt x="59" y="69"/>
                      </a:lnTo>
                      <a:lnTo>
                        <a:pt x="59" y="5"/>
                      </a:lnTo>
                      <a:lnTo>
                        <a:pt x="59" y="14"/>
                      </a:lnTo>
                      <a:lnTo>
                        <a:pt x="64" y="19"/>
                      </a:lnTo>
                      <a:lnTo>
                        <a:pt x="64" y="69"/>
                      </a:lnTo>
                      <a:lnTo>
                        <a:pt x="64" y="0"/>
                      </a:lnTo>
                      <a:lnTo>
                        <a:pt x="64" y="29"/>
                      </a:lnTo>
                      <a:lnTo>
                        <a:pt x="69" y="24"/>
                      </a:lnTo>
                      <a:lnTo>
                        <a:pt x="69" y="59"/>
                      </a:lnTo>
                      <a:lnTo>
                        <a:pt x="69" y="0"/>
                      </a:lnTo>
                      <a:lnTo>
                        <a:pt x="69" y="24"/>
                      </a:lnTo>
                      <a:lnTo>
                        <a:pt x="74" y="19"/>
                      </a:lnTo>
                      <a:lnTo>
                        <a:pt x="74" y="64"/>
                      </a:lnTo>
                      <a:lnTo>
                        <a:pt x="74" y="5"/>
                      </a:lnTo>
                      <a:lnTo>
                        <a:pt x="74" y="24"/>
                      </a:lnTo>
                      <a:lnTo>
                        <a:pt x="79" y="19"/>
                      </a:lnTo>
                      <a:lnTo>
                        <a:pt x="79" y="54"/>
                      </a:lnTo>
                      <a:lnTo>
                        <a:pt x="79" y="5"/>
                      </a:lnTo>
                      <a:lnTo>
                        <a:pt x="79" y="19"/>
                      </a:lnTo>
                      <a:lnTo>
                        <a:pt x="84" y="14"/>
                      </a:lnTo>
                      <a:lnTo>
                        <a:pt x="84" y="64"/>
                      </a:lnTo>
                      <a:lnTo>
                        <a:pt x="84" y="0"/>
                      </a:lnTo>
                      <a:lnTo>
                        <a:pt x="84" y="19"/>
                      </a:lnTo>
                      <a:lnTo>
                        <a:pt x="89" y="24"/>
                      </a:lnTo>
                      <a:lnTo>
                        <a:pt x="89" y="54"/>
                      </a:lnTo>
                      <a:lnTo>
                        <a:pt x="89" y="0"/>
                      </a:lnTo>
                      <a:lnTo>
                        <a:pt x="89" y="14"/>
                      </a:lnTo>
                      <a:lnTo>
                        <a:pt x="94" y="10"/>
                      </a:lnTo>
                      <a:lnTo>
                        <a:pt x="94" y="64"/>
                      </a:lnTo>
                      <a:lnTo>
                        <a:pt x="94" y="0"/>
                      </a:lnTo>
                      <a:lnTo>
                        <a:pt x="94" y="29"/>
                      </a:lnTo>
                      <a:lnTo>
                        <a:pt x="99" y="34"/>
                      </a:lnTo>
                      <a:lnTo>
                        <a:pt x="99" y="59"/>
                      </a:lnTo>
                      <a:lnTo>
                        <a:pt x="99" y="0"/>
                      </a:lnTo>
                      <a:lnTo>
                        <a:pt x="99" y="34"/>
                      </a:lnTo>
                      <a:lnTo>
                        <a:pt x="104" y="39"/>
                      </a:lnTo>
                      <a:lnTo>
                        <a:pt x="104" y="59"/>
                      </a:lnTo>
                      <a:lnTo>
                        <a:pt x="104" y="0"/>
                      </a:lnTo>
                      <a:lnTo>
                        <a:pt x="104" y="34"/>
                      </a:lnTo>
                      <a:lnTo>
                        <a:pt x="109" y="39"/>
                      </a:lnTo>
                      <a:lnTo>
                        <a:pt x="109" y="54"/>
                      </a:lnTo>
                      <a:lnTo>
                        <a:pt x="109" y="0"/>
                      </a:lnTo>
                      <a:lnTo>
                        <a:pt x="109" y="44"/>
                      </a:lnTo>
                      <a:lnTo>
                        <a:pt x="114" y="39"/>
                      </a:lnTo>
                      <a:lnTo>
                        <a:pt x="114" y="69"/>
                      </a:lnTo>
                      <a:lnTo>
                        <a:pt x="114" y="0"/>
                      </a:lnTo>
                      <a:lnTo>
                        <a:pt x="114" y="34"/>
                      </a:lnTo>
                      <a:lnTo>
                        <a:pt x="119" y="34"/>
                      </a:lnTo>
                      <a:lnTo>
                        <a:pt x="119" y="59"/>
                      </a:lnTo>
                      <a:lnTo>
                        <a:pt x="119" y="0"/>
                      </a:lnTo>
                      <a:lnTo>
                        <a:pt x="119" y="34"/>
                      </a:lnTo>
                      <a:lnTo>
                        <a:pt x="124" y="29"/>
                      </a:lnTo>
                      <a:lnTo>
                        <a:pt x="124" y="69"/>
                      </a:lnTo>
                      <a:lnTo>
                        <a:pt x="124" y="0"/>
                      </a:lnTo>
                      <a:lnTo>
                        <a:pt x="124" y="10"/>
                      </a:lnTo>
                      <a:lnTo>
                        <a:pt x="129" y="14"/>
                      </a:lnTo>
                      <a:lnTo>
                        <a:pt x="129" y="54"/>
                      </a:lnTo>
                      <a:lnTo>
                        <a:pt x="129" y="0"/>
                      </a:lnTo>
                      <a:lnTo>
                        <a:pt x="129" y="19"/>
                      </a:lnTo>
                      <a:lnTo>
                        <a:pt x="134" y="14"/>
                      </a:lnTo>
                      <a:lnTo>
                        <a:pt x="134" y="54"/>
                      </a:lnTo>
                      <a:lnTo>
                        <a:pt x="134" y="0"/>
                      </a:lnTo>
                      <a:lnTo>
                        <a:pt x="134" y="19"/>
                      </a:lnTo>
                      <a:lnTo>
                        <a:pt x="139" y="24"/>
                      </a:lnTo>
                      <a:lnTo>
                        <a:pt x="139" y="54"/>
                      </a:lnTo>
                      <a:lnTo>
                        <a:pt x="139" y="5"/>
                      </a:lnTo>
                      <a:lnTo>
                        <a:pt x="139" y="24"/>
                      </a:lnTo>
                      <a:lnTo>
                        <a:pt x="144" y="29"/>
                      </a:lnTo>
                      <a:lnTo>
                        <a:pt x="144" y="59"/>
                      </a:lnTo>
                      <a:lnTo>
                        <a:pt x="144" y="0"/>
                      </a:lnTo>
                      <a:lnTo>
                        <a:pt x="144" y="29"/>
                      </a:lnTo>
                      <a:lnTo>
                        <a:pt x="149" y="34"/>
                      </a:lnTo>
                      <a:lnTo>
                        <a:pt x="149" y="54"/>
                      </a:lnTo>
                      <a:lnTo>
                        <a:pt x="149" y="5"/>
                      </a:lnTo>
                      <a:lnTo>
                        <a:pt x="149" y="24"/>
                      </a:lnTo>
                      <a:lnTo>
                        <a:pt x="153" y="29"/>
                      </a:lnTo>
                      <a:lnTo>
                        <a:pt x="153" y="69"/>
                      </a:lnTo>
                      <a:lnTo>
                        <a:pt x="153" y="5"/>
                      </a:lnTo>
                      <a:lnTo>
                        <a:pt x="153" y="14"/>
                      </a:lnTo>
                      <a:lnTo>
                        <a:pt x="158" y="19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41" name="Freeform 1644"/>
                <p:cNvSpPr>
                  <a:spLocks/>
                </p:cNvSpPr>
                <p:nvPr/>
              </p:nvSpPr>
              <p:spPr bwMode="auto">
                <a:xfrm>
                  <a:off x="1726" y="2245"/>
                  <a:ext cx="154" cy="74"/>
                </a:xfrm>
                <a:custGeom>
                  <a:avLst/>
                  <a:gdLst>
                    <a:gd name="T0" fmla="*/ 0 w 154"/>
                    <a:gd name="T1" fmla="*/ 0 h 74"/>
                    <a:gd name="T2" fmla="*/ 5 w 154"/>
                    <a:gd name="T3" fmla="*/ 59 h 74"/>
                    <a:gd name="T4" fmla="*/ 10 w 154"/>
                    <a:gd name="T5" fmla="*/ 29 h 74"/>
                    <a:gd name="T6" fmla="*/ 10 w 154"/>
                    <a:gd name="T7" fmla="*/ 24 h 74"/>
                    <a:gd name="T8" fmla="*/ 15 w 154"/>
                    <a:gd name="T9" fmla="*/ 5 h 74"/>
                    <a:gd name="T10" fmla="*/ 20 w 154"/>
                    <a:gd name="T11" fmla="*/ 64 h 74"/>
                    <a:gd name="T12" fmla="*/ 25 w 154"/>
                    <a:gd name="T13" fmla="*/ 5 h 74"/>
                    <a:gd name="T14" fmla="*/ 25 w 154"/>
                    <a:gd name="T15" fmla="*/ 44 h 74"/>
                    <a:gd name="T16" fmla="*/ 30 w 154"/>
                    <a:gd name="T17" fmla="*/ 5 h 74"/>
                    <a:gd name="T18" fmla="*/ 35 w 154"/>
                    <a:gd name="T19" fmla="*/ 59 h 74"/>
                    <a:gd name="T20" fmla="*/ 40 w 154"/>
                    <a:gd name="T21" fmla="*/ 29 h 74"/>
                    <a:gd name="T22" fmla="*/ 40 w 154"/>
                    <a:gd name="T23" fmla="*/ 19 h 74"/>
                    <a:gd name="T24" fmla="*/ 45 w 154"/>
                    <a:gd name="T25" fmla="*/ 0 h 74"/>
                    <a:gd name="T26" fmla="*/ 50 w 154"/>
                    <a:gd name="T27" fmla="*/ 64 h 74"/>
                    <a:gd name="T28" fmla="*/ 55 w 154"/>
                    <a:gd name="T29" fmla="*/ 19 h 74"/>
                    <a:gd name="T30" fmla="*/ 55 w 154"/>
                    <a:gd name="T31" fmla="*/ 24 h 74"/>
                    <a:gd name="T32" fmla="*/ 60 w 154"/>
                    <a:gd name="T33" fmla="*/ 10 h 74"/>
                    <a:gd name="T34" fmla="*/ 65 w 154"/>
                    <a:gd name="T35" fmla="*/ 59 h 74"/>
                    <a:gd name="T36" fmla="*/ 70 w 154"/>
                    <a:gd name="T37" fmla="*/ 34 h 74"/>
                    <a:gd name="T38" fmla="*/ 70 w 154"/>
                    <a:gd name="T39" fmla="*/ 34 h 74"/>
                    <a:gd name="T40" fmla="*/ 75 w 154"/>
                    <a:gd name="T41" fmla="*/ 5 h 74"/>
                    <a:gd name="T42" fmla="*/ 80 w 154"/>
                    <a:gd name="T43" fmla="*/ 64 h 74"/>
                    <a:gd name="T44" fmla="*/ 85 w 154"/>
                    <a:gd name="T45" fmla="*/ 14 h 74"/>
                    <a:gd name="T46" fmla="*/ 85 w 154"/>
                    <a:gd name="T47" fmla="*/ 39 h 74"/>
                    <a:gd name="T48" fmla="*/ 90 w 154"/>
                    <a:gd name="T49" fmla="*/ 0 h 74"/>
                    <a:gd name="T50" fmla="*/ 95 w 154"/>
                    <a:gd name="T51" fmla="*/ 59 h 74"/>
                    <a:gd name="T52" fmla="*/ 100 w 154"/>
                    <a:gd name="T53" fmla="*/ 24 h 74"/>
                    <a:gd name="T54" fmla="*/ 100 w 154"/>
                    <a:gd name="T55" fmla="*/ 39 h 74"/>
                    <a:gd name="T56" fmla="*/ 105 w 154"/>
                    <a:gd name="T57" fmla="*/ 5 h 74"/>
                    <a:gd name="T58" fmla="*/ 110 w 154"/>
                    <a:gd name="T59" fmla="*/ 59 h 74"/>
                    <a:gd name="T60" fmla="*/ 115 w 154"/>
                    <a:gd name="T61" fmla="*/ 24 h 74"/>
                    <a:gd name="T62" fmla="*/ 115 w 154"/>
                    <a:gd name="T63" fmla="*/ 39 h 74"/>
                    <a:gd name="T64" fmla="*/ 120 w 154"/>
                    <a:gd name="T65" fmla="*/ 10 h 74"/>
                    <a:gd name="T66" fmla="*/ 125 w 154"/>
                    <a:gd name="T67" fmla="*/ 54 h 74"/>
                    <a:gd name="T68" fmla="*/ 130 w 154"/>
                    <a:gd name="T69" fmla="*/ 49 h 74"/>
                    <a:gd name="T70" fmla="*/ 130 w 154"/>
                    <a:gd name="T71" fmla="*/ 44 h 74"/>
                    <a:gd name="T72" fmla="*/ 135 w 154"/>
                    <a:gd name="T73" fmla="*/ 5 h 74"/>
                    <a:gd name="T74" fmla="*/ 139 w 154"/>
                    <a:gd name="T75" fmla="*/ 64 h 74"/>
                    <a:gd name="T76" fmla="*/ 144 w 154"/>
                    <a:gd name="T77" fmla="*/ 19 h 74"/>
                    <a:gd name="T78" fmla="*/ 144 w 154"/>
                    <a:gd name="T79" fmla="*/ 14 h 74"/>
                    <a:gd name="T80" fmla="*/ 149 w 154"/>
                    <a:gd name="T81" fmla="*/ 5 h 74"/>
                    <a:gd name="T82" fmla="*/ 154 w 154"/>
                    <a:gd name="T83" fmla="*/ 59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4" h="74">
                      <a:moveTo>
                        <a:pt x="0" y="19"/>
                      </a:moveTo>
                      <a:lnTo>
                        <a:pt x="0" y="64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5" y="24"/>
                      </a:lnTo>
                      <a:lnTo>
                        <a:pt x="5" y="59"/>
                      </a:lnTo>
                      <a:lnTo>
                        <a:pt x="5" y="0"/>
                      </a:lnTo>
                      <a:lnTo>
                        <a:pt x="5" y="24"/>
                      </a:lnTo>
                      <a:lnTo>
                        <a:pt x="10" y="29"/>
                      </a:lnTo>
                      <a:lnTo>
                        <a:pt x="10" y="54"/>
                      </a:lnTo>
                      <a:lnTo>
                        <a:pt x="10" y="0"/>
                      </a:lnTo>
                      <a:lnTo>
                        <a:pt x="10" y="24"/>
                      </a:lnTo>
                      <a:lnTo>
                        <a:pt x="15" y="29"/>
                      </a:lnTo>
                      <a:lnTo>
                        <a:pt x="15" y="64"/>
                      </a:lnTo>
                      <a:lnTo>
                        <a:pt x="15" y="5"/>
                      </a:lnTo>
                      <a:lnTo>
                        <a:pt x="15" y="24"/>
                      </a:lnTo>
                      <a:lnTo>
                        <a:pt x="20" y="19"/>
                      </a:lnTo>
                      <a:lnTo>
                        <a:pt x="20" y="64"/>
                      </a:lnTo>
                      <a:lnTo>
                        <a:pt x="20" y="5"/>
                      </a:lnTo>
                      <a:lnTo>
                        <a:pt x="20" y="14"/>
                      </a:lnTo>
                      <a:lnTo>
                        <a:pt x="25" y="5"/>
                      </a:lnTo>
                      <a:lnTo>
                        <a:pt x="25" y="64"/>
                      </a:lnTo>
                      <a:lnTo>
                        <a:pt x="25" y="5"/>
                      </a:lnTo>
                      <a:lnTo>
                        <a:pt x="25" y="44"/>
                      </a:lnTo>
                      <a:lnTo>
                        <a:pt x="30" y="34"/>
                      </a:lnTo>
                      <a:lnTo>
                        <a:pt x="30" y="54"/>
                      </a:lnTo>
                      <a:lnTo>
                        <a:pt x="30" y="5"/>
                      </a:lnTo>
                      <a:lnTo>
                        <a:pt x="30" y="29"/>
                      </a:lnTo>
                      <a:lnTo>
                        <a:pt x="35" y="34"/>
                      </a:lnTo>
                      <a:lnTo>
                        <a:pt x="35" y="59"/>
                      </a:lnTo>
                      <a:lnTo>
                        <a:pt x="35" y="0"/>
                      </a:lnTo>
                      <a:lnTo>
                        <a:pt x="35" y="24"/>
                      </a:lnTo>
                      <a:lnTo>
                        <a:pt x="40" y="29"/>
                      </a:lnTo>
                      <a:lnTo>
                        <a:pt x="40" y="69"/>
                      </a:lnTo>
                      <a:lnTo>
                        <a:pt x="40" y="5"/>
                      </a:lnTo>
                      <a:lnTo>
                        <a:pt x="40" y="19"/>
                      </a:lnTo>
                      <a:lnTo>
                        <a:pt x="45" y="14"/>
                      </a:lnTo>
                      <a:lnTo>
                        <a:pt x="45" y="64"/>
                      </a:lnTo>
                      <a:lnTo>
                        <a:pt x="45" y="0"/>
                      </a:lnTo>
                      <a:lnTo>
                        <a:pt x="45" y="29"/>
                      </a:lnTo>
                      <a:lnTo>
                        <a:pt x="50" y="24"/>
                      </a:lnTo>
                      <a:lnTo>
                        <a:pt x="50" y="64"/>
                      </a:lnTo>
                      <a:lnTo>
                        <a:pt x="50" y="5"/>
                      </a:lnTo>
                      <a:lnTo>
                        <a:pt x="50" y="24"/>
                      </a:lnTo>
                      <a:lnTo>
                        <a:pt x="55" y="19"/>
                      </a:lnTo>
                      <a:lnTo>
                        <a:pt x="55" y="64"/>
                      </a:lnTo>
                      <a:lnTo>
                        <a:pt x="55" y="0"/>
                      </a:lnTo>
                      <a:lnTo>
                        <a:pt x="55" y="24"/>
                      </a:lnTo>
                      <a:lnTo>
                        <a:pt x="60" y="19"/>
                      </a:lnTo>
                      <a:lnTo>
                        <a:pt x="60" y="59"/>
                      </a:lnTo>
                      <a:lnTo>
                        <a:pt x="60" y="10"/>
                      </a:lnTo>
                      <a:lnTo>
                        <a:pt x="60" y="29"/>
                      </a:lnTo>
                      <a:lnTo>
                        <a:pt x="65" y="34"/>
                      </a:lnTo>
                      <a:lnTo>
                        <a:pt x="65" y="59"/>
                      </a:lnTo>
                      <a:lnTo>
                        <a:pt x="65" y="5"/>
                      </a:lnTo>
                      <a:lnTo>
                        <a:pt x="65" y="29"/>
                      </a:lnTo>
                      <a:lnTo>
                        <a:pt x="70" y="34"/>
                      </a:lnTo>
                      <a:lnTo>
                        <a:pt x="70" y="59"/>
                      </a:lnTo>
                      <a:lnTo>
                        <a:pt x="70" y="5"/>
                      </a:lnTo>
                      <a:lnTo>
                        <a:pt x="70" y="34"/>
                      </a:lnTo>
                      <a:lnTo>
                        <a:pt x="75" y="39"/>
                      </a:lnTo>
                      <a:lnTo>
                        <a:pt x="75" y="59"/>
                      </a:lnTo>
                      <a:lnTo>
                        <a:pt x="75" y="5"/>
                      </a:lnTo>
                      <a:lnTo>
                        <a:pt x="75" y="19"/>
                      </a:lnTo>
                      <a:lnTo>
                        <a:pt x="80" y="14"/>
                      </a:lnTo>
                      <a:lnTo>
                        <a:pt x="80" y="64"/>
                      </a:lnTo>
                      <a:lnTo>
                        <a:pt x="80" y="5"/>
                      </a:lnTo>
                      <a:lnTo>
                        <a:pt x="80" y="10"/>
                      </a:lnTo>
                      <a:lnTo>
                        <a:pt x="85" y="14"/>
                      </a:lnTo>
                      <a:lnTo>
                        <a:pt x="85" y="69"/>
                      </a:lnTo>
                      <a:lnTo>
                        <a:pt x="85" y="5"/>
                      </a:lnTo>
                      <a:lnTo>
                        <a:pt x="85" y="39"/>
                      </a:lnTo>
                      <a:lnTo>
                        <a:pt x="90" y="34"/>
                      </a:lnTo>
                      <a:lnTo>
                        <a:pt x="90" y="59"/>
                      </a:lnTo>
                      <a:lnTo>
                        <a:pt x="90" y="0"/>
                      </a:lnTo>
                      <a:lnTo>
                        <a:pt x="90" y="24"/>
                      </a:lnTo>
                      <a:lnTo>
                        <a:pt x="95" y="19"/>
                      </a:lnTo>
                      <a:lnTo>
                        <a:pt x="95" y="59"/>
                      </a:lnTo>
                      <a:lnTo>
                        <a:pt x="95" y="10"/>
                      </a:lnTo>
                      <a:lnTo>
                        <a:pt x="95" y="29"/>
                      </a:lnTo>
                      <a:lnTo>
                        <a:pt x="100" y="24"/>
                      </a:lnTo>
                      <a:lnTo>
                        <a:pt x="100" y="64"/>
                      </a:lnTo>
                      <a:lnTo>
                        <a:pt x="100" y="5"/>
                      </a:lnTo>
                      <a:lnTo>
                        <a:pt x="100" y="39"/>
                      </a:lnTo>
                      <a:lnTo>
                        <a:pt x="105" y="34"/>
                      </a:lnTo>
                      <a:lnTo>
                        <a:pt x="105" y="64"/>
                      </a:lnTo>
                      <a:lnTo>
                        <a:pt x="105" y="5"/>
                      </a:lnTo>
                      <a:lnTo>
                        <a:pt x="105" y="19"/>
                      </a:lnTo>
                      <a:lnTo>
                        <a:pt x="110" y="24"/>
                      </a:lnTo>
                      <a:lnTo>
                        <a:pt x="110" y="59"/>
                      </a:lnTo>
                      <a:lnTo>
                        <a:pt x="110" y="5"/>
                      </a:lnTo>
                      <a:lnTo>
                        <a:pt x="110" y="29"/>
                      </a:lnTo>
                      <a:lnTo>
                        <a:pt x="115" y="24"/>
                      </a:lnTo>
                      <a:lnTo>
                        <a:pt x="115" y="59"/>
                      </a:lnTo>
                      <a:lnTo>
                        <a:pt x="115" y="0"/>
                      </a:lnTo>
                      <a:lnTo>
                        <a:pt x="115" y="39"/>
                      </a:lnTo>
                      <a:lnTo>
                        <a:pt x="120" y="34"/>
                      </a:lnTo>
                      <a:lnTo>
                        <a:pt x="120" y="59"/>
                      </a:lnTo>
                      <a:lnTo>
                        <a:pt x="120" y="10"/>
                      </a:lnTo>
                      <a:lnTo>
                        <a:pt x="120" y="39"/>
                      </a:lnTo>
                      <a:lnTo>
                        <a:pt x="125" y="34"/>
                      </a:lnTo>
                      <a:lnTo>
                        <a:pt x="125" y="54"/>
                      </a:lnTo>
                      <a:lnTo>
                        <a:pt x="125" y="5"/>
                      </a:lnTo>
                      <a:lnTo>
                        <a:pt x="125" y="44"/>
                      </a:lnTo>
                      <a:lnTo>
                        <a:pt x="130" y="49"/>
                      </a:lnTo>
                      <a:lnTo>
                        <a:pt x="130" y="64"/>
                      </a:lnTo>
                      <a:lnTo>
                        <a:pt x="130" y="5"/>
                      </a:lnTo>
                      <a:lnTo>
                        <a:pt x="130" y="44"/>
                      </a:lnTo>
                      <a:lnTo>
                        <a:pt x="135" y="49"/>
                      </a:lnTo>
                      <a:lnTo>
                        <a:pt x="135" y="64"/>
                      </a:lnTo>
                      <a:lnTo>
                        <a:pt x="135" y="5"/>
                      </a:lnTo>
                      <a:lnTo>
                        <a:pt x="135" y="49"/>
                      </a:lnTo>
                      <a:lnTo>
                        <a:pt x="139" y="44"/>
                      </a:lnTo>
                      <a:lnTo>
                        <a:pt x="139" y="64"/>
                      </a:lnTo>
                      <a:lnTo>
                        <a:pt x="139" y="10"/>
                      </a:lnTo>
                      <a:lnTo>
                        <a:pt x="139" y="24"/>
                      </a:lnTo>
                      <a:lnTo>
                        <a:pt x="144" y="19"/>
                      </a:lnTo>
                      <a:lnTo>
                        <a:pt x="144" y="74"/>
                      </a:lnTo>
                      <a:lnTo>
                        <a:pt x="144" y="0"/>
                      </a:lnTo>
                      <a:lnTo>
                        <a:pt x="144" y="14"/>
                      </a:lnTo>
                      <a:lnTo>
                        <a:pt x="149" y="10"/>
                      </a:lnTo>
                      <a:lnTo>
                        <a:pt x="149" y="59"/>
                      </a:lnTo>
                      <a:lnTo>
                        <a:pt x="149" y="5"/>
                      </a:lnTo>
                      <a:lnTo>
                        <a:pt x="149" y="14"/>
                      </a:lnTo>
                      <a:lnTo>
                        <a:pt x="154" y="24"/>
                      </a:lnTo>
                      <a:lnTo>
                        <a:pt x="154" y="59"/>
                      </a:lnTo>
                      <a:lnTo>
                        <a:pt x="154" y="5"/>
                      </a:lnTo>
                      <a:lnTo>
                        <a:pt x="154" y="19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42" name="Freeform 1645"/>
                <p:cNvSpPr>
                  <a:spLocks/>
                </p:cNvSpPr>
                <p:nvPr/>
              </p:nvSpPr>
              <p:spPr bwMode="auto">
                <a:xfrm>
                  <a:off x="1880" y="2240"/>
                  <a:ext cx="159" cy="79"/>
                </a:xfrm>
                <a:custGeom>
                  <a:avLst/>
                  <a:gdLst>
                    <a:gd name="T0" fmla="*/ 5 w 159"/>
                    <a:gd name="T1" fmla="*/ 74 h 79"/>
                    <a:gd name="T2" fmla="*/ 10 w 159"/>
                    <a:gd name="T3" fmla="*/ 34 h 79"/>
                    <a:gd name="T4" fmla="*/ 10 w 159"/>
                    <a:gd name="T5" fmla="*/ 39 h 79"/>
                    <a:gd name="T6" fmla="*/ 15 w 159"/>
                    <a:gd name="T7" fmla="*/ 15 h 79"/>
                    <a:gd name="T8" fmla="*/ 20 w 159"/>
                    <a:gd name="T9" fmla="*/ 74 h 79"/>
                    <a:gd name="T10" fmla="*/ 25 w 159"/>
                    <a:gd name="T11" fmla="*/ 49 h 79"/>
                    <a:gd name="T12" fmla="*/ 25 w 159"/>
                    <a:gd name="T13" fmla="*/ 34 h 79"/>
                    <a:gd name="T14" fmla="*/ 30 w 159"/>
                    <a:gd name="T15" fmla="*/ 10 h 79"/>
                    <a:gd name="T16" fmla="*/ 35 w 159"/>
                    <a:gd name="T17" fmla="*/ 69 h 79"/>
                    <a:gd name="T18" fmla="*/ 40 w 159"/>
                    <a:gd name="T19" fmla="*/ 29 h 79"/>
                    <a:gd name="T20" fmla="*/ 40 w 159"/>
                    <a:gd name="T21" fmla="*/ 10 h 79"/>
                    <a:gd name="T22" fmla="*/ 45 w 159"/>
                    <a:gd name="T23" fmla="*/ 5 h 79"/>
                    <a:gd name="T24" fmla="*/ 50 w 159"/>
                    <a:gd name="T25" fmla="*/ 69 h 79"/>
                    <a:gd name="T26" fmla="*/ 55 w 159"/>
                    <a:gd name="T27" fmla="*/ 34 h 79"/>
                    <a:gd name="T28" fmla="*/ 55 w 159"/>
                    <a:gd name="T29" fmla="*/ 44 h 79"/>
                    <a:gd name="T30" fmla="*/ 60 w 159"/>
                    <a:gd name="T31" fmla="*/ 10 h 79"/>
                    <a:gd name="T32" fmla="*/ 65 w 159"/>
                    <a:gd name="T33" fmla="*/ 74 h 79"/>
                    <a:gd name="T34" fmla="*/ 70 w 159"/>
                    <a:gd name="T35" fmla="*/ 59 h 79"/>
                    <a:gd name="T36" fmla="*/ 70 w 159"/>
                    <a:gd name="T37" fmla="*/ 54 h 79"/>
                    <a:gd name="T38" fmla="*/ 75 w 159"/>
                    <a:gd name="T39" fmla="*/ 19 h 79"/>
                    <a:gd name="T40" fmla="*/ 80 w 159"/>
                    <a:gd name="T41" fmla="*/ 69 h 79"/>
                    <a:gd name="T42" fmla="*/ 85 w 159"/>
                    <a:gd name="T43" fmla="*/ 44 h 79"/>
                    <a:gd name="T44" fmla="*/ 85 w 159"/>
                    <a:gd name="T45" fmla="*/ 34 h 79"/>
                    <a:gd name="T46" fmla="*/ 90 w 159"/>
                    <a:gd name="T47" fmla="*/ 10 h 79"/>
                    <a:gd name="T48" fmla="*/ 95 w 159"/>
                    <a:gd name="T49" fmla="*/ 64 h 79"/>
                    <a:gd name="T50" fmla="*/ 100 w 159"/>
                    <a:gd name="T51" fmla="*/ 39 h 79"/>
                    <a:gd name="T52" fmla="*/ 100 w 159"/>
                    <a:gd name="T53" fmla="*/ 34 h 79"/>
                    <a:gd name="T54" fmla="*/ 105 w 159"/>
                    <a:gd name="T55" fmla="*/ 10 h 79"/>
                    <a:gd name="T56" fmla="*/ 110 w 159"/>
                    <a:gd name="T57" fmla="*/ 64 h 79"/>
                    <a:gd name="T58" fmla="*/ 115 w 159"/>
                    <a:gd name="T59" fmla="*/ 19 h 79"/>
                    <a:gd name="T60" fmla="*/ 115 w 159"/>
                    <a:gd name="T61" fmla="*/ 15 h 79"/>
                    <a:gd name="T62" fmla="*/ 120 w 159"/>
                    <a:gd name="T63" fmla="*/ 10 h 79"/>
                    <a:gd name="T64" fmla="*/ 125 w 159"/>
                    <a:gd name="T65" fmla="*/ 74 h 79"/>
                    <a:gd name="T66" fmla="*/ 129 w 159"/>
                    <a:gd name="T67" fmla="*/ 24 h 79"/>
                    <a:gd name="T68" fmla="*/ 129 w 159"/>
                    <a:gd name="T69" fmla="*/ 24 h 79"/>
                    <a:gd name="T70" fmla="*/ 134 w 159"/>
                    <a:gd name="T71" fmla="*/ 15 h 79"/>
                    <a:gd name="T72" fmla="*/ 139 w 159"/>
                    <a:gd name="T73" fmla="*/ 69 h 79"/>
                    <a:gd name="T74" fmla="*/ 144 w 159"/>
                    <a:gd name="T75" fmla="*/ 39 h 79"/>
                    <a:gd name="T76" fmla="*/ 144 w 159"/>
                    <a:gd name="T77" fmla="*/ 34 h 79"/>
                    <a:gd name="T78" fmla="*/ 149 w 159"/>
                    <a:gd name="T79" fmla="*/ 15 h 79"/>
                    <a:gd name="T80" fmla="*/ 154 w 159"/>
                    <a:gd name="T81" fmla="*/ 79 h 79"/>
                    <a:gd name="T82" fmla="*/ 159 w 159"/>
                    <a:gd name="T83" fmla="*/ 34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79">
                      <a:moveTo>
                        <a:pt x="0" y="24"/>
                      </a:moveTo>
                      <a:lnTo>
                        <a:pt x="5" y="29"/>
                      </a:lnTo>
                      <a:lnTo>
                        <a:pt x="5" y="74"/>
                      </a:lnTo>
                      <a:lnTo>
                        <a:pt x="5" y="10"/>
                      </a:lnTo>
                      <a:lnTo>
                        <a:pt x="5" y="39"/>
                      </a:lnTo>
                      <a:lnTo>
                        <a:pt x="10" y="34"/>
                      </a:lnTo>
                      <a:lnTo>
                        <a:pt x="10" y="64"/>
                      </a:lnTo>
                      <a:lnTo>
                        <a:pt x="10" y="15"/>
                      </a:lnTo>
                      <a:lnTo>
                        <a:pt x="10" y="39"/>
                      </a:lnTo>
                      <a:lnTo>
                        <a:pt x="15" y="34"/>
                      </a:lnTo>
                      <a:lnTo>
                        <a:pt x="15" y="69"/>
                      </a:lnTo>
                      <a:lnTo>
                        <a:pt x="15" y="15"/>
                      </a:lnTo>
                      <a:lnTo>
                        <a:pt x="15" y="54"/>
                      </a:lnTo>
                      <a:lnTo>
                        <a:pt x="20" y="49"/>
                      </a:lnTo>
                      <a:lnTo>
                        <a:pt x="20" y="74"/>
                      </a:lnTo>
                      <a:lnTo>
                        <a:pt x="20" y="10"/>
                      </a:lnTo>
                      <a:lnTo>
                        <a:pt x="20" y="54"/>
                      </a:lnTo>
                      <a:lnTo>
                        <a:pt x="25" y="49"/>
                      </a:lnTo>
                      <a:lnTo>
                        <a:pt x="25" y="74"/>
                      </a:lnTo>
                      <a:lnTo>
                        <a:pt x="25" y="15"/>
                      </a:lnTo>
                      <a:lnTo>
                        <a:pt x="25" y="34"/>
                      </a:lnTo>
                      <a:lnTo>
                        <a:pt x="30" y="39"/>
                      </a:lnTo>
                      <a:lnTo>
                        <a:pt x="30" y="69"/>
                      </a:lnTo>
                      <a:lnTo>
                        <a:pt x="30" y="10"/>
                      </a:lnTo>
                      <a:lnTo>
                        <a:pt x="30" y="24"/>
                      </a:lnTo>
                      <a:lnTo>
                        <a:pt x="35" y="29"/>
                      </a:lnTo>
                      <a:lnTo>
                        <a:pt x="35" y="69"/>
                      </a:lnTo>
                      <a:lnTo>
                        <a:pt x="35" y="15"/>
                      </a:lnTo>
                      <a:lnTo>
                        <a:pt x="35" y="34"/>
                      </a:lnTo>
                      <a:lnTo>
                        <a:pt x="40" y="29"/>
                      </a:lnTo>
                      <a:lnTo>
                        <a:pt x="40" y="69"/>
                      </a:lnTo>
                      <a:lnTo>
                        <a:pt x="40" y="5"/>
                      </a:lnTo>
                      <a:lnTo>
                        <a:pt x="40" y="10"/>
                      </a:lnTo>
                      <a:lnTo>
                        <a:pt x="45" y="5"/>
                      </a:lnTo>
                      <a:lnTo>
                        <a:pt x="45" y="74"/>
                      </a:lnTo>
                      <a:lnTo>
                        <a:pt x="45" y="5"/>
                      </a:lnTo>
                      <a:lnTo>
                        <a:pt x="45" y="59"/>
                      </a:lnTo>
                      <a:lnTo>
                        <a:pt x="50" y="54"/>
                      </a:lnTo>
                      <a:lnTo>
                        <a:pt x="50" y="69"/>
                      </a:lnTo>
                      <a:lnTo>
                        <a:pt x="50" y="10"/>
                      </a:lnTo>
                      <a:lnTo>
                        <a:pt x="50" y="39"/>
                      </a:lnTo>
                      <a:lnTo>
                        <a:pt x="55" y="34"/>
                      </a:lnTo>
                      <a:lnTo>
                        <a:pt x="55" y="69"/>
                      </a:lnTo>
                      <a:lnTo>
                        <a:pt x="55" y="10"/>
                      </a:lnTo>
                      <a:lnTo>
                        <a:pt x="55" y="44"/>
                      </a:lnTo>
                      <a:lnTo>
                        <a:pt x="60" y="39"/>
                      </a:lnTo>
                      <a:lnTo>
                        <a:pt x="60" y="64"/>
                      </a:lnTo>
                      <a:lnTo>
                        <a:pt x="60" y="10"/>
                      </a:lnTo>
                      <a:lnTo>
                        <a:pt x="60" y="34"/>
                      </a:lnTo>
                      <a:lnTo>
                        <a:pt x="65" y="24"/>
                      </a:lnTo>
                      <a:lnTo>
                        <a:pt x="65" y="74"/>
                      </a:lnTo>
                      <a:lnTo>
                        <a:pt x="65" y="10"/>
                      </a:lnTo>
                      <a:lnTo>
                        <a:pt x="65" y="69"/>
                      </a:lnTo>
                      <a:lnTo>
                        <a:pt x="70" y="59"/>
                      </a:lnTo>
                      <a:lnTo>
                        <a:pt x="70" y="74"/>
                      </a:lnTo>
                      <a:lnTo>
                        <a:pt x="70" y="15"/>
                      </a:lnTo>
                      <a:lnTo>
                        <a:pt x="70" y="54"/>
                      </a:lnTo>
                      <a:lnTo>
                        <a:pt x="75" y="49"/>
                      </a:lnTo>
                      <a:lnTo>
                        <a:pt x="75" y="69"/>
                      </a:lnTo>
                      <a:lnTo>
                        <a:pt x="75" y="19"/>
                      </a:lnTo>
                      <a:lnTo>
                        <a:pt x="75" y="54"/>
                      </a:lnTo>
                      <a:lnTo>
                        <a:pt x="80" y="59"/>
                      </a:lnTo>
                      <a:lnTo>
                        <a:pt x="80" y="69"/>
                      </a:lnTo>
                      <a:lnTo>
                        <a:pt x="80" y="15"/>
                      </a:lnTo>
                      <a:lnTo>
                        <a:pt x="80" y="49"/>
                      </a:lnTo>
                      <a:lnTo>
                        <a:pt x="85" y="44"/>
                      </a:lnTo>
                      <a:lnTo>
                        <a:pt x="85" y="74"/>
                      </a:lnTo>
                      <a:lnTo>
                        <a:pt x="85" y="10"/>
                      </a:lnTo>
                      <a:lnTo>
                        <a:pt x="85" y="34"/>
                      </a:lnTo>
                      <a:lnTo>
                        <a:pt x="90" y="39"/>
                      </a:lnTo>
                      <a:lnTo>
                        <a:pt x="90" y="69"/>
                      </a:lnTo>
                      <a:lnTo>
                        <a:pt x="90" y="10"/>
                      </a:lnTo>
                      <a:lnTo>
                        <a:pt x="90" y="29"/>
                      </a:lnTo>
                      <a:lnTo>
                        <a:pt x="95" y="34"/>
                      </a:lnTo>
                      <a:lnTo>
                        <a:pt x="95" y="64"/>
                      </a:lnTo>
                      <a:lnTo>
                        <a:pt x="95" y="15"/>
                      </a:lnTo>
                      <a:lnTo>
                        <a:pt x="95" y="34"/>
                      </a:lnTo>
                      <a:lnTo>
                        <a:pt x="100" y="39"/>
                      </a:lnTo>
                      <a:lnTo>
                        <a:pt x="100" y="69"/>
                      </a:lnTo>
                      <a:lnTo>
                        <a:pt x="100" y="0"/>
                      </a:lnTo>
                      <a:lnTo>
                        <a:pt x="100" y="34"/>
                      </a:lnTo>
                      <a:lnTo>
                        <a:pt x="105" y="39"/>
                      </a:lnTo>
                      <a:lnTo>
                        <a:pt x="105" y="64"/>
                      </a:lnTo>
                      <a:lnTo>
                        <a:pt x="105" y="10"/>
                      </a:lnTo>
                      <a:lnTo>
                        <a:pt x="105" y="34"/>
                      </a:lnTo>
                      <a:lnTo>
                        <a:pt x="110" y="39"/>
                      </a:lnTo>
                      <a:lnTo>
                        <a:pt x="110" y="64"/>
                      </a:lnTo>
                      <a:lnTo>
                        <a:pt x="110" y="5"/>
                      </a:lnTo>
                      <a:lnTo>
                        <a:pt x="110" y="24"/>
                      </a:lnTo>
                      <a:lnTo>
                        <a:pt x="115" y="19"/>
                      </a:lnTo>
                      <a:lnTo>
                        <a:pt x="115" y="64"/>
                      </a:lnTo>
                      <a:lnTo>
                        <a:pt x="115" y="5"/>
                      </a:lnTo>
                      <a:lnTo>
                        <a:pt x="115" y="15"/>
                      </a:lnTo>
                      <a:lnTo>
                        <a:pt x="120" y="19"/>
                      </a:lnTo>
                      <a:lnTo>
                        <a:pt x="120" y="79"/>
                      </a:lnTo>
                      <a:lnTo>
                        <a:pt x="120" y="10"/>
                      </a:lnTo>
                      <a:lnTo>
                        <a:pt x="120" y="34"/>
                      </a:lnTo>
                      <a:lnTo>
                        <a:pt x="125" y="29"/>
                      </a:lnTo>
                      <a:lnTo>
                        <a:pt x="125" y="74"/>
                      </a:lnTo>
                      <a:lnTo>
                        <a:pt x="125" y="15"/>
                      </a:lnTo>
                      <a:lnTo>
                        <a:pt x="125" y="34"/>
                      </a:lnTo>
                      <a:lnTo>
                        <a:pt x="129" y="24"/>
                      </a:lnTo>
                      <a:lnTo>
                        <a:pt x="129" y="74"/>
                      </a:lnTo>
                      <a:lnTo>
                        <a:pt x="129" y="15"/>
                      </a:lnTo>
                      <a:lnTo>
                        <a:pt x="129" y="24"/>
                      </a:lnTo>
                      <a:lnTo>
                        <a:pt x="134" y="24"/>
                      </a:lnTo>
                      <a:lnTo>
                        <a:pt x="134" y="74"/>
                      </a:lnTo>
                      <a:lnTo>
                        <a:pt x="134" y="15"/>
                      </a:lnTo>
                      <a:lnTo>
                        <a:pt x="134" y="34"/>
                      </a:lnTo>
                      <a:lnTo>
                        <a:pt x="139" y="39"/>
                      </a:lnTo>
                      <a:lnTo>
                        <a:pt x="139" y="69"/>
                      </a:lnTo>
                      <a:lnTo>
                        <a:pt x="139" y="15"/>
                      </a:lnTo>
                      <a:lnTo>
                        <a:pt x="139" y="44"/>
                      </a:lnTo>
                      <a:lnTo>
                        <a:pt x="144" y="39"/>
                      </a:lnTo>
                      <a:lnTo>
                        <a:pt x="144" y="74"/>
                      </a:lnTo>
                      <a:lnTo>
                        <a:pt x="144" y="15"/>
                      </a:lnTo>
                      <a:lnTo>
                        <a:pt x="144" y="34"/>
                      </a:lnTo>
                      <a:lnTo>
                        <a:pt x="149" y="29"/>
                      </a:lnTo>
                      <a:lnTo>
                        <a:pt x="149" y="69"/>
                      </a:lnTo>
                      <a:lnTo>
                        <a:pt x="149" y="15"/>
                      </a:lnTo>
                      <a:lnTo>
                        <a:pt x="149" y="29"/>
                      </a:lnTo>
                      <a:lnTo>
                        <a:pt x="154" y="34"/>
                      </a:lnTo>
                      <a:lnTo>
                        <a:pt x="154" y="79"/>
                      </a:lnTo>
                      <a:lnTo>
                        <a:pt x="154" y="15"/>
                      </a:lnTo>
                      <a:lnTo>
                        <a:pt x="154" y="39"/>
                      </a:lnTo>
                      <a:lnTo>
                        <a:pt x="159" y="34"/>
                      </a:lnTo>
                      <a:lnTo>
                        <a:pt x="159" y="69"/>
                      </a:lnTo>
                      <a:lnTo>
                        <a:pt x="159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43" name="Freeform 1646"/>
                <p:cNvSpPr>
                  <a:spLocks/>
                </p:cNvSpPr>
                <p:nvPr/>
              </p:nvSpPr>
              <p:spPr bwMode="auto">
                <a:xfrm>
                  <a:off x="2039" y="2250"/>
                  <a:ext cx="159" cy="74"/>
                </a:xfrm>
                <a:custGeom>
                  <a:avLst/>
                  <a:gdLst>
                    <a:gd name="T0" fmla="*/ 5 w 159"/>
                    <a:gd name="T1" fmla="*/ 0 h 74"/>
                    <a:gd name="T2" fmla="*/ 10 w 159"/>
                    <a:gd name="T3" fmla="*/ 24 h 74"/>
                    <a:gd name="T4" fmla="*/ 10 w 159"/>
                    <a:gd name="T5" fmla="*/ 24 h 74"/>
                    <a:gd name="T6" fmla="*/ 15 w 159"/>
                    <a:gd name="T7" fmla="*/ 5 h 74"/>
                    <a:gd name="T8" fmla="*/ 20 w 159"/>
                    <a:gd name="T9" fmla="*/ 64 h 74"/>
                    <a:gd name="T10" fmla="*/ 25 w 159"/>
                    <a:gd name="T11" fmla="*/ 34 h 74"/>
                    <a:gd name="T12" fmla="*/ 25 w 159"/>
                    <a:gd name="T13" fmla="*/ 44 h 74"/>
                    <a:gd name="T14" fmla="*/ 30 w 159"/>
                    <a:gd name="T15" fmla="*/ 9 h 74"/>
                    <a:gd name="T16" fmla="*/ 35 w 159"/>
                    <a:gd name="T17" fmla="*/ 59 h 74"/>
                    <a:gd name="T18" fmla="*/ 40 w 159"/>
                    <a:gd name="T19" fmla="*/ 39 h 74"/>
                    <a:gd name="T20" fmla="*/ 40 w 159"/>
                    <a:gd name="T21" fmla="*/ 19 h 74"/>
                    <a:gd name="T22" fmla="*/ 45 w 159"/>
                    <a:gd name="T23" fmla="*/ 5 h 74"/>
                    <a:gd name="T24" fmla="*/ 50 w 159"/>
                    <a:gd name="T25" fmla="*/ 49 h 74"/>
                    <a:gd name="T26" fmla="*/ 55 w 159"/>
                    <a:gd name="T27" fmla="*/ 44 h 74"/>
                    <a:gd name="T28" fmla="*/ 55 w 159"/>
                    <a:gd name="T29" fmla="*/ 44 h 74"/>
                    <a:gd name="T30" fmla="*/ 60 w 159"/>
                    <a:gd name="T31" fmla="*/ 5 h 74"/>
                    <a:gd name="T32" fmla="*/ 65 w 159"/>
                    <a:gd name="T33" fmla="*/ 64 h 74"/>
                    <a:gd name="T34" fmla="*/ 70 w 159"/>
                    <a:gd name="T35" fmla="*/ 24 h 74"/>
                    <a:gd name="T36" fmla="*/ 70 w 159"/>
                    <a:gd name="T37" fmla="*/ 24 h 74"/>
                    <a:gd name="T38" fmla="*/ 75 w 159"/>
                    <a:gd name="T39" fmla="*/ 5 h 74"/>
                    <a:gd name="T40" fmla="*/ 80 w 159"/>
                    <a:gd name="T41" fmla="*/ 69 h 74"/>
                    <a:gd name="T42" fmla="*/ 85 w 159"/>
                    <a:gd name="T43" fmla="*/ 19 h 74"/>
                    <a:gd name="T44" fmla="*/ 85 w 159"/>
                    <a:gd name="T45" fmla="*/ 29 h 74"/>
                    <a:gd name="T46" fmla="*/ 90 w 159"/>
                    <a:gd name="T47" fmla="*/ 14 h 74"/>
                    <a:gd name="T48" fmla="*/ 95 w 159"/>
                    <a:gd name="T49" fmla="*/ 74 h 74"/>
                    <a:gd name="T50" fmla="*/ 100 w 159"/>
                    <a:gd name="T51" fmla="*/ 29 h 74"/>
                    <a:gd name="T52" fmla="*/ 100 w 159"/>
                    <a:gd name="T53" fmla="*/ 34 h 74"/>
                    <a:gd name="T54" fmla="*/ 105 w 159"/>
                    <a:gd name="T55" fmla="*/ 9 h 74"/>
                    <a:gd name="T56" fmla="*/ 110 w 159"/>
                    <a:gd name="T57" fmla="*/ 69 h 74"/>
                    <a:gd name="T58" fmla="*/ 114 w 159"/>
                    <a:gd name="T59" fmla="*/ 49 h 74"/>
                    <a:gd name="T60" fmla="*/ 114 w 159"/>
                    <a:gd name="T61" fmla="*/ 39 h 74"/>
                    <a:gd name="T62" fmla="*/ 119 w 159"/>
                    <a:gd name="T63" fmla="*/ 5 h 74"/>
                    <a:gd name="T64" fmla="*/ 124 w 159"/>
                    <a:gd name="T65" fmla="*/ 64 h 74"/>
                    <a:gd name="T66" fmla="*/ 129 w 159"/>
                    <a:gd name="T67" fmla="*/ 29 h 74"/>
                    <a:gd name="T68" fmla="*/ 129 w 159"/>
                    <a:gd name="T69" fmla="*/ 34 h 74"/>
                    <a:gd name="T70" fmla="*/ 134 w 159"/>
                    <a:gd name="T71" fmla="*/ 5 h 74"/>
                    <a:gd name="T72" fmla="*/ 139 w 159"/>
                    <a:gd name="T73" fmla="*/ 59 h 74"/>
                    <a:gd name="T74" fmla="*/ 144 w 159"/>
                    <a:gd name="T75" fmla="*/ 29 h 74"/>
                    <a:gd name="T76" fmla="*/ 144 w 159"/>
                    <a:gd name="T77" fmla="*/ 34 h 74"/>
                    <a:gd name="T78" fmla="*/ 149 w 159"/>
                    <a:gd name="T79" fmla="*/ 0 h 74"/>
                    <a:gd name="T80" fmla="*/ 154 w 159"/>
                    <a:gd name="T81" fmla="*/ 69 h 74"/>
                    <a:gd name="T82" fmla="*/ 159 w 159"/>
                    <a:gd name="T83" fmla="*/ 24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74">
                      <a:moveTo>
                        <a:pt x="0" y="0"/>
                      </a:moveTo>
                      <a:lnTo>
                        <a:pt x="0" y="9"/>
                      </a:lnTo>
                      <a:lnTo>
                        <a:pt x="5" y="0"/>
                      </a:lnTo>
                      <a:lnTo>
                        <a:pt x="5" y="64"/>
                      </a:lnTo>
                      <a:lnTo>
                        <a:pt x="5" y="19"/>
                      </a:lnTo>
                      <a:lnTo>
                        <a:pt x="10" y="24"/>
                      </a:lnTo>
                      <a:lnTo>
                        <a:pt x="10" y="64"/>
                      </a:lnTo>
                      <a:lnTo>
                        <a:pt x="10" y="0"/>
                      </a:lnTo>
                      <a:lnTo>
                        <a:pt x="10" y="24"/>
                      </a:lnTo>
                      <a:lnTo>
                        <a:pt x="15" y="19"/>
                      </a:lnTo>
                      <a:lnTo>
                        <a:pt x="15" y="64"/>
                      </a:lnTo>
                      <a:lnTo>
                        <a:pt x="15" y="5"/>
                      </a:lnTo>
                      <a:lnTo>
                        <a:pt x="15" y="29"/>
                      </a:lnTo>
                      <a:lnTo>
                        <a:pt x="20" y="34"/>
                      </a:lnTo>
                      <a:lnTo>
                        <a:pt x="20" y="64"/>
                      </a:lnTo>
                      <a:lnTo>
                        <a:pt x="20" y="0"/>
                      </a:lnTo>
                      <a:lnTo>
                        <a:pt x="20" y="29"/>
                      </a:lnTo>
                      <a:lnTo>
                        <a:pt x="25" y="34"/>
                      </a:lnTo>
                      <a:lnTo>
                        <a:pt x="25" y="54"/>
                      </a:lnTo>
                      <a:lnTo>
                        <a:pt x="25" y="0"/>
                      </a:lnTo>
                      <a:lnTo>
                        <a:pt x="25" y="44"/>
                      </a:lnTo>
                      <a:lnTo>
                        <a:pt x="30" y="39"/>
                      </a:lnTo>
                      <a:lnTo>
                        <a:pt x="30" y="64"/>
                      </a:lnTo>
                      <a:lnTo>
                        <a:pt x="30" y="9"/>
                      </a:lnTo>
                      <a:lnTo>
                        <a:pt x="30" y="29"/>
                      </a:lnTo>
                      <a:lnTo>
                        <a:pt x="35" y="34"/>
                      </a:lnTo>
                      <a:lnTo>
                        <a:pt x="35" y="59"/>
                      </a:lnTo>
                      <a:lnTo>
                        <a:pt x="35" y="0"/>
                      </a:lnTo>
                      <a:lnTo>
                        <a:pt x="35" y="44"/>
                      </a:lnTo>
                      <a:lnTo>
                        <a:pt x="40" y="39"/>
                      </a:lnTo>
                      <a:lnTo>
                        <a:pt x="40" y="59"/>
                      </a:lnTo>
                      <a:lnTo>
                        <a:pt x="40" y="0"/>
                      </a:lnTo>
                      <a:lnTo>
                        <a:pt x="40" y="19"/>
                      </a:lnTo>
                      <a:lnTo>
                        <a:pt x="45" y="34"/>
                      </a:lnTo>
                      <a:lnTo>
                        <a:pt x="45" y="64"/>
                      </a:lnTo>
                      <a:lnTo>
                        <a:pt x="45" y="5"/>
                      </a:lnTo>
                      <a:lnTo>
                        <a:pt x="45" y="34"/>
                      </a:lnTo>
                      <a:lnTo>
                        <a:pt x="50" y="39"/>
                      </a:lnTo>
                      <a:lnTo>
                        <a:pt x="50" y="49"/>
                      </a:lnTo>
                      <a:lnTo>
                        <a:pt x="50" y="0"/>
                      </a:lnTo>
                      <a:lnTo>
                        <a:pt x="50" y="39"/>
                      </a:lnTo>
                      <a:lnTo>
                        <a:pt x="55" y="44"/>
                      </a:lnTo>
                      <a:lnTo>
                        <a:pt x="55" y="59"/>
                      </a:lnTo>
                      <a:lnTo>
                        <a:pt x="55" y="5"/>
                      </a:lnTo>
                      <a:lnTo>
                        <a:pt x="55" y="44"/>
                      </a:lnTo>
                      <a:lnTo>
                        <a:pt x="60" y="39"/>
                      </a:lnTo>
                      <a:lnTo>
                        <a:pt x="60" y="64"/>
                      </a:lnTo>
                      <a:lnTo>
                        <a:pt x="60" y="5"/>
                      </a:lnTo>
                      <a:lnTo>
                        <a:pt x="60" y="34"/>
                      </a:lnTo>
                      <a:lnTo>
                        <a:pt x="65" y="29"/>
                      </a:lnTo>
                      <a:lnTo>
                        <a:pt x="65" y="64"/>
                      </a:lnTo>
                      <a:lnTo>
                        <a:pt x="65" y="5"/>
                      </a:lnTo>
                      <a:lnTo>
                        <a:pt x="65" y="29"/>
                      </a:lnTo>
                      <a:lnTo>
                        <a:pt x="70" y="24"/>
                      </a:lnTo>
                      <a:lnTo>
                        <a:pt x="70" y="64"/>
                      </a:lnTo>
                      <a:lnTo>
                        <a:pt x="70" y="5"/>
                      </a:lnTo>
                      <a:lnTo>
                        <a:pt x="70" y="24"/>
                      </a:lnTo>
                      <a:lnTo>
                        <a:pt x="75" y="19"/>
                      </a:lnTo>
                      <a:lnTo>
                        <a:pt x="75" y="69"/>
                      </a:lnTo>
                      <a:lnTo>
                        <a:pt x="75" y="5"/>
                      </a:lnTo>
                      <a:lnTo>
                        <a:pt x="75" y="9"/>
                      </a:lnTo>
                      <a:lnTo>
                        <a:pt x="80" y="5"/>
                      </a:lnTo>
                      <a:lnTo>
                        <a:pt x="80" y="69"/>
                      </a:lnTo>
                      <a:lnTo>
                        <a:pt x="80" y="5"/>
                      </a:lnTo>
                      <a:lnTo>
                        <a:pt x="80" y="14"/>
                      </a:lnTo>
                      <a:lnTo>
                        <a:pt x="85" y="19"/>
                      </a:lnTo>
                      <a:lnTo>
                        <a:pt x="85" y="64"/>
                      </a:lnTo>
                      <a:lnTo>
                        <a:pt x="85" y="0"/>
                      </a:lnTo>
                      <a:lnTo>
                        <a:pt x="85" y="29"/>
                      </a:lnTo>
                      <a:lnTo>
                        <a:pt x="90" y="24"/>
                      </a:lnTo>
                      <a:lnTo>
                        <a:pt x="90" y="69"/>
                      </a:lnTo>
                      <a:lnTo>
                        <a:pt x="90" y="14"/>
                      </a:lnTo>
                      <a:lnTo>
                        <a:pt x="90" y="24"/>
                      </a:lnTo>
                      <a:lnTo>
                        <a:pt x="95" y="29"/>
                      </a:lnTo>
                      <a:lnTo>
                        <a:pt x="95" y="74"/>
                      </a:lnTo>
                      <a:lnTo>
                        <a:pt x="95" y="14"/>
                      </a:lnTo>
                      <a:lnTo>
                        <a:pt x="95" y="34"/>
                      </a:lnTo>
                      <a:lnTo>
                        <a:pt x="100" y="29"/>
                      </a:lnTo>
                      <a:lnTo>
                        <a:pt x="100" y="74"/>
                      </a:lnTo>
                      <a:lnTo>
                        <a:pt x="100" y="14"/>
                      </a:lnTo>
                      <a:lnTo>
                        <a:pt x="100" y="34"/>
                      </a:lnTo>
                      <a:lnTo>
                        <a:pt x="105" y="29"/>
                      </a:lnTo>
                      <a:lnTo>
                        <a:pt x="105" y="69"/>
                      </a:lnTo>
                      <a:lnTo>
                        <a:pt x="105" y="9"/>
                      </a:lnTo>
                      <a:lnTo>
                        <a:pt x="105" y="39"/>
                      </a:lnTo>
                      <a:lnTo>
                        <a:pt x="110" y="49"/>
                      </a:lnTo>
                      <a:lnTo>
                        <a:pt x="110" y="69"/>
                      </a:lnTo>
                      <a:lnTo>
                        <a:pt x="110" y="9"/>
                      </a:lnTo>
                      <a:lnTo>
                        <a:pt x="110" y="44"/>
                      </a:lnTo>
                      <a:lnTo>
                        <a:pt x="114" y="49"/>
                      </a:lnTo>
                      <a:lnTo>
                        <a:pt x="114" y="69"/>
                      </a:lnTo>
                      <a:lnTo>
                        <a:pt x="114" y="5"/>
                      </a:lnTo>
                      <a:lnTo>
                        <a:pt x="114" y="39"/>
                      </a:lnTo>
                      <a:lnTo>
                        <a:pt x="119" y="34"/>
                      </a:lnTo>
                      <a:lnTo>
                        <a:pt x="119" y="59"/>
                      </a:lnTo>
                      <a:lnTo>
                        <a:pt x="119" y="5"/>
                      </a:lnTo>
                      <a:lnTo>
                        <a:pt x="119" y="34"/>
                      </a:lnTo>
                      <a:lnTo>
                        <a:pt x="124" y="29"/>
                      </a:lnTo>
                      <a:lnTo>
                        <a:pt x="124" y="64"/>
                      </a:lnTo>
                      <a:lnTo>
                        <a:pt x="124" y="5"/>
                      </a:lnTo>
                      <a:lnTo>
                        <a:pt x="124" y="34"/>
                      </a:lnTo>
                      <a:lnTo>
                        <a:pt x="129" y="29"/>
                      </a:lnTo>
                      <a:lnTo>
                        <a:pt x="129" y="69"/>
                      </a:lnTo>
                      <a:lnTo>
                        <a:pt x="129" y="5"/>
                      </a:lnTo>
                      <a:lnTo>
                        <a:pt x="129" y="34"/>
                      </a:lnTo>
                      <a:lnTo>
                        <a:pt x="134" y="29"/>
                      </a:lnTo>
                      <a:lnTo>
                        <a:pt x="134" y="69"/>
                      </a:lnTo>
                      <a:lnTo>
                        <a:pt x="134" y="5"/>
                      </a:lnTo>
                      <a:lnTo>
                        <a:pt x="134" y="29"/>
                      </a:lnTo>
                      <a:lnTo>
                        <a:pt x="139" y="24"/>
                      </a:lnTo>
                      <a:lnTo>
                        <a:pt x="139" y="59"/>
                      </a:lnTo>
                      <a:lnTo>
                        <a:pt x="139" y="0"/>
                      </a:lnTo>
                      <a:lnTo>
                        <a:pt x="139" y="24"/>
                      </a:lnTo>
                      <a:lnTo>
                        <a:pt x="144" y="29"/>
                      </a:lnTo>
                      <a:lnTo>
                        <a:pt x="144" y="64"/>
                      </a:lnTo>
                      <a:lnTo>
                        <a:pt x="144" y="0"/>
                      </a:lnTo>
                      <a:lnTo>
                        <a:pt x="144" y="34"/>
                      </a:lnTo>
                      <a:lnTo>
                        <a:pt x="149" y="29"/>
                      </a:lnTo>
                      <a:lnTo>
                        <a:pt x="149" y="64"/>
                      </a:lnTo>
                      <a:lnTo>
                        <a:pt x="149" y="0"/>
                      </a:lnTo>
                      <a:lnTo>
                        <a:pt x="149" y="34"/>
                      </a:lnTo>
                      <a:lnTo>
                        <a:pt x="154" y="29"/>
                      </a:lnTo>
                      <a:lnTo>
                        <a:pt x="154" y="69"/>
                      </a:lnTo>
                      <a:lnTo>
                        <a:pt x="154" y="5"/>
                      </a:lnTo>
                      <a:lnTo>
                        <a:pt x="154" y="29"/>
                      </a:lnTo>
                      <a:lnTo>
                        <a:pt x="159" y="24"/>
                      </a:lnTo>
                      <a:lnTo>
                        <a:pt x="159" y="69"/>
                      </a:lnTo>
                      <a:lnTo>
                        <a:pt x="159" y="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44" name="Freeform 1647"/>
                <p:cNvSpPr>
                  <a:spLocks/>
                </p:cNvSpPr>
                <p:nvPr/>
              </p:nvSpPr>
              <p:spPr bwMode="auto">
                <a:xfrm>
                  <a:off x="2198" y="2250"/>
                  <a:ext cx="159" cy="74"/>
                </a:xfrm>
                <a:custGeom>
                  <a:avLst/>
                  <a:gdLst>
                    <a:gd name="T0" fmla="*/ 5 w 159"/>
                    <a:gd name="T1" fmla="*/ 34 h 74"/>
                    <a:gd name="T2" fmla="*/ 5 w 159"/>
                    <a:gd name="T3" fmla="*/ 24 h 74"/>
                    <a:gd name="T4" fmla="*/ 10 w 159"/>
                    <a:gd name="T5" fmla="*/ 5 h 74"/>
                    <a:gd name="T6" fmla="*/ 15 w 159"/>
                    <a:gd name="T7" fmla="*/ 64 h 74"/>
                    <a:gd name="T8" fmla="*/ 20 w 159"/>
                    <a:gd name="T9" fmla="*/ 29 h 74"/>
                    <a:gd name="T10" fmla="*/ 20 w 159"/>
                    <a:gd name="T11" fmla="*/ 14 h 74"/>
                    <a:gd name="T12" fmla="*/ 25 w 159"/>
                    <a:gd name="T13" fmla="*/ 5 h 74"/>
                    <a:gd name="T14" fmla="*/ 30 w 159"/>
                    <a:gd name="T15" fmla="*/ 69 h 74"/>
                    <a:gd name="T16" fmla="*/ 35 w 159"/>
                    <a:gd name="T17" fmla="*/ 29 h 74"/>
                    <a:gd name="T18" fmla="*/ 35 w 159"/>
                    <a:gd name="T19" fmla="*/ 19 h 74"/>
                    <a:gd name="T20" fmla="*/ 40 w 159"/>
                    <a:gd name="T21" fmla="*/ 5 h 74"/>
                    <a:gd name="T22" fmla="*/ 45 w 159"/>
                    <a:gd name="T23" fmla="*/ 69 h 74"/>
                    <a:gd name="T24" fmla="*/ 50 w 159"/>
                    <a:gd name="T25" fmla="*/ 24 h 74"/>
                    <a:gd name="T26" fmla="*/ 50 w 159"/>
                    <a:gd name="T27" fmla="*/ 19 h 74"/>
                    <a:gd name="T28" fmla="*/ 55 w 159"/>
                    <a:gd name="T29" fmla="*/ 5 h 74"/>
                    <a:gd name="T30" fmla="*/ 60 w 159"/>
                    <a:gd name="T31" fmla="*/ 69 h 74"/>
                    <a:gd name="T32" fmla="*/ 65 w 159"/>
                    <a:gd name="T33" fmla="*/ 29 h 74"/>
                    <a:gd name="T34" fmla="*/ 65 w 159"/>
                    <a:gd name="T35" fmla="*/ 29 h 74"/>
                    <a:gd name="T36" fmla="*/ 70 w 159"/>
                    <a:gd name="T37" fmla="*/ 5 h 74"/>
                    <a:gd name="T38" fmla="*/ 75 w 159"/>
                    <a:gd name="T39" fmla="*/ 69 h 74"/>
                    <a:gd name="T40" fmla="*/ 80 w 159"/>
                    <a:gd name="T41" fmla="*/ 34 h 74"/>
                    <a:gd name="T42" fmla="*/ 80 w 159"/>
                    <a:gd name="T43" fmla="*/ 34 h 74"/>
                    <a:gd name="T44" fmla="*/ 85 w 159"/>
                    <a:gd name="T45" fmla="*/ 5 h 74"/>
                    <a:gd name="T46" fmla="*/ 90 w 159"/>
                    <a:gd name="T47" fmla="*/ 64 h 74"/>
                    <a:gd name="T48" fmla="*/ 95 w 159"/>
                    <a:gd name="T49" fmla="*/ 34 h 74"/>
                    <a:gd name="T50" fmla="*/ 95 w 159"/>
                    <a:gd name="T51" fmla="*/ 29 h 74"/>
                    <a:gd name="T52" fmla="*/ 100 w 159"/>
                    <a:gd name="T53" fmla="*/ 5 h 74"/>
                    <a:gd name="T54" fmla="*/ 104 w 159"/>
                    <a:gd name="T55" fmla="*/ 69 h 74"/>
                    <a:gd name="T56" fmla="*/ 109 w 159"/>
                    <a:gd name="T57" fmla="*/ 24 h 74"/>
                    <a:gd name="T58" fmla="*/ 109 w 159"/>
                    <a:gd name="T59" fmla="*/ 24 h 74"/>
                    <a:gd name="T60" fmla="*/ 114 w 159"/>
                    <a:gd name="T61" fmla="*/ 5 h 74"/>
                    <a:gd name="T62" fmla="*/ 119 w 159"/>
                    <a:gd name="T63" fmla="*/ 69 h 74"/>
                    <a:gd name="T64" fmla="*/ 124 w 159"/>
                    <a:gd name="T65" fmla="*/ 34 h 74"/>
                    <a:gd name="T66" fmla="*/ 124 w 159"/>
                    <a:gd name="T67" fmla="*/ 29 h 74"/>
                    <a:gd name="T68" fmla="*/ 129 w 159"/>
                    <a:gd name="T69" fmla="*/ 5 h 74"/>
                    <a:gd name="T70" fmla="*/ 134 w 159"/>
                    <a:gd name="T71" fmla="*/ 64 h 74"/>
                    <a:gd name="T72" fmla="*/ 139 w 159"/>
                    <a:gd name="T73" fmla="*/ 24 h 74"/>
                    <a:gd name="T74" fmla="*/ 139 w 159"/>
                    <a:gd name="T75" fmla="*/ 14 h 74"/>
                    <a:gd name="T76" fmla="*/ 144 w 159"/>
                    <a:gd name="T77" fmla="*/ 5 h 74"/>
                    <a:gd name="T78" fmla="*/ 149 w 159"/>
                    <a:gd name="T79" fmla="*/ 69 h 74"/>
                    <a:gd name="T80" fmla="*/ 154 w 159"/>
                    <a:gd name="T81" fmla="*/ 19 h 74"/>
                    <a:gd name="T82" fmla="*/ 154 w 159"/>
                    <a:gd name="T83" fmla="*/ 19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74">
                      <a:moveTo>
                        <a:pt x="0" y="0"/>
                      </a:moveTo>
                      <a:lnTo>
                        <a:pt x="0" y="29"/>
                      </a:lnTo>
                      <a:lnTo>
                        <a:pt x="5" y="34"/>
                      </a:lnTo>
                      <a:lnTo>
                        <a:pt x="5" y="69"/>
                      </a:lnTo>
                      <a:lnTo>
                        <a:pt x="5" y="9"/>
                      </a:lnTo>
                      <a:lnTo>
                        <a:pt x="5" y="24"/>
                      </a:lnTo>
                      <a:lnTo>
                        <a:pt x="10" y="29"/>
                      </a:lnTo>
                      <a:lnTo>
                        <a:pt x="10" y="64"/>
                      </a:lnTo>
                      <a:lnTo>
                        <a:pt x="10" y="5"/>
                      </a:lnTo>
                      <a:lnTo>
                        <a:pt x="10" y="34"/>
                      </a:lnTo>
                      <a:lnTo>
                        <a:pt x="15" y="29"/>
                      </a:lnTo>
                      <a:lnTo>
                        <a:pt x="15" y="64"/>
                      </a:lnTo>
                      <a:lnTo>
                        <a:pt x="15" y="5"/>
                      </a:lnTo>
                      <a:lnTo>
                        <a:pt x="15" y="24"/>
                      </a:lnTo>
                      <a:lnTo>
                        <a:pt x="20" y="29"/>
                      </a:lnTo>
                      <a:lnTo>
                        <a:pt x="20" y="64"/>
                      </a:lnTo>
                      <a:lnTo>
                        <a:pt x="20" y="5"/>
                      </a:lnTo>
                      <a:lnTo>
                        <a:pt x="20" y="14"/>
                      </a:lnTo>
                      <a:lnTo>
                        <a:pt x="25" y="9"/>
                      </a:lnTo>
                      <a:lnTo>
                        <a:pt x="25" y="64"/>
                      </a:lnTo>
                      <a:lnTo>
                        <a:pt x="25" y="5"/>
                      </a:lnTo>
                      <a:lnTo>
                        <a:pt x="25" y="19"/>
                      </a:lnTo>
                      <a:lnTo>
                        <a:pt x="30" y="24"/>
                      </a:lnTo>
                      <a:lnTo>
                        <a:pt x="30" y="69"/>
                      </a:lnTo>
                      <a:lnTo>
                        <a:pt x="30" y="0"/>
                      </a:lnTo>
                      <a:lnTo>
                        <a:pt x="30" y="34"/>
                      </a:lnTo>
                      <a:lnTo>
                        <a:pt x="35" y="29"/>
                      </a:lnTo>
                      <a:lnTo>
                        <a:pt x="35" y="64"/>
                      </a:lnTo>
                      <a:lnTo>
                        <a:pt x="35" y="5"/>
                      </a:lnTo>
                      <a:lnTo>
                        <a:pt x="35" y="19"/>
                      </a:lnTo>
                      <a:lnTo>
                        <a:pt x="40" y="14"/>
                      </a:lnTo>
                      <a:lnTo>
                        <a:pt x="40" y="69"/>
                      </a:lnTo>
                      <a:lnTo>
                        <a:pt x="40" y="5"/>
                      </a:lnTo>
                      <a:lnTo>
                        <a:pt x="40" y="24"/>
                      </a:lnTo>
                      <a:lnTo>
                        <a:pt x="45" y="29"/>
                      </a:lnTo>
                      <a:lnTo>
                        <a:pt x="45" y="69"/>
                      </a:lnTo>
                      <a:lnTo>
                        <a:pt x="45" y="5"/>
                      </a:lnTo>
                      <a:lnTo>
                        <a:pt x="45" y="19"/>
                      </a:lnTo>
                      <a:lnTo>
                        <a:pt x="50" y="24"/>
                      </a:lnTo>
                      <a:lnTo>
                        <a:pt x="50" y="64"/>
                      </a:lnTo>
                      <a:lnTo>
                        <a:pt x="50" y="5"/>
                      </a:lnTo>
                      <a:lnTo>
                        <a:pt x="50" y="19"/>
                      </a:lnTo>
                      <a:lnTo>
                        <a:pt x="55" y="24"/>
                      </a:lnTo>
                      <a:lnTo>
                        <a:pt x="55" y="64"/>
                      </a:lnTo>
                      <a:lnTo>
                        <a:pt x="55" y="5"/>
                      </a:lnTo>
                      <a:lnTo>
                        <a:pt x="55" y="29"/>
                      </a:lnTo>
                      <a:lnTo>
                        <a:pt x="60" y="24"/>
                      </a:lnTo>
                      <a:lnTo>
                        <a:pt x="60" y="69"/>
                      </a:lnTo>
                      <a:lnTo>
                        <a:pt x="60" y="0"/>
                      </a:lnTo>
                      <a:lnTo>
                        <a:pt x="60" y="24"/>
                      </a:lnTo>
                      <a:lnTo>
                        <a:pt x="65" y="29"/>
                      </a:lnTo>
                      <a:lnTo>
                        <a:pt x="65" y="69"/>
                      </a:lnTo>
                      <a:lnTo>
                        <a:pt x="65" y="5"/>
                      </a:lnTo>
                      <a:lnTo>
                        <a:pt x="65" y="29"/>
                      </a:lnTo>
                      <a:lnTo>
                        <a:pt x="70" y="34"/>
                      </a:lnTo>
                      <a:lnTo>
                        <a:pt x="70" y="69"/>
                      </a:lnTo>
                      <a:lnTo>
                        <a:pt x="70" y="5"/>
                      </a:lnTo>
                      <a:lnTo>
                        <a:pt x="70" y="34"/>
                      </a:lnTo>
                      <a:lnTo>
                        <a:pt x="75" y="24"/>
                      </a:lnTo>
                      <a:lnTo>
                        <a:pt x="75" y="69"/>
                      </a:lnTo>
                      <a:lnTo>
                        <a:pt x="75" y="5"/>
                      </a:lnTo>
                      <a:lnTo>
                        <a:pt x="75" y="34"/>
                      </a:lnTo>
                      <a:lnTo>
                        <a:pt x="80" y="34"/>
                      </a:lnTo>
                      <a:lnTo>
                        <a:pt x="80" y="64"/>
                      </a:lnTo>
                      <a:lnTo>
                        <a:pt x="80" y="5"/>
                      </a:lnTo>
                      <a:lnTo>
                        <a:pt x="80" y="34"/>
                      </a:lnTo>
                      <a:lnTo>
                        <a:pt x="85" y="39"/>
                      </a:lnTo>
                      <a:lnTo>
                        <a:pt x="85" y="69"/>
                      </a:lnTo>
                      <a:lnTo>
                        <a:pt x="85" y="5"/>
                      </a:lnTo>
                      <a:lnTo>
                        <a:pt x="85" y="54"/>
                      </a:lnTo>
                      <a:lnTo>
                        <a:pt x="90" y="49"/>
                      </a:lnTo>
                      <a:lnTo>
                        <a:pt x="90" y="64"/>
                      </a:lnTo>
                      <a:lnTo>
                        <a:pt x="90" y="5"/>
                      </a:lnTo>
                      <a:lnTo>
                        <a:pt x="90" y="39"/>
                      </a:lnTo>
                      <a:lnTo>
                        <a:pt x="95" y="34"/>
                      </a:lnTo>
                      <a:lnTo>
                        <a:pt x="95" y="64"/>
                      </a:lnTo>
                      <a:lnTo>
                        <a:pt x="95" y="5"/>
                      </a:lnTo>
                      <a:lnTo>
                        <a:pt x="95" y="29"/>
                      </a:lnTo>
                      <a:lnTo>
                        <a:pt x="100" y="24"/>
                      </a:lnTo>
                      <a:lnTo>
                        <a:pt x="100" y="69"/>
                      </a:lnTo>
                      <a:lnTo>
                        <a:pt x="100" y="5"/>
                      </a:lnTo>
                      <a:lnTo>
                        <a:pt x="100" y="24"/>
                      </a:lnTo>
                      <a:lnTo>
                        <a:pt x="104" y="29"/>
                      </a:lnTo>
                      <a:lnTo>
                        <a:pt x="104" y="69"/>
                      </a:lnTo>
                      <a:lnTo>
                        <a:pt x="104" y="5"/>
                      </a:lnTo>
                      <a:lnTo>
                        <a:pt x="104" y="24"/>
                      </a:lnTo>
                      <a:lnTo>
                        <a:pt x="109" y="24"/>
                      </a:lnTo>
                      <a:lnTo>
                        <a:pt x="109" y="69"/>
                      </a:lnTo>
                      <a:lnTo>
                        <a:pt x="109" y="9"/>
                      </a:lnTo>
                      <a:lnTo>
                        <a:pt x="109" y="24"/>
                      </a:lnTo>
                      <a:lnTo>
                        <a:pt x="114" y="14"/>
                      </a:lnTo>
                      <a:lnTo>
                        <a:pt x="114" y="69"/>
                      </a:lnTo>
                      <a:lnTo>
                        <a:pt x="114" y="5"/>
                      </a:lnTo>
                      <a:lnTo>
                        <a:pt x="114" y="19"/>
                      </a:lnTo>
                      <a:lnTo>
                        <a:pt x="119" y="24"/>
                      </a:lnTo>
                      <a:lnTo>
                        <a:pt x="119" y="69"/>
                      </a:lnTo>
                      <a:lnTo>
                        <a:pt x="119" y="9"/>
                      </a:lnTo>
                      <a:lnTo>
                        <a:pt x="119" y="39"/>
                      </a:lnTo>
                      <a:lnTo>
                        <a:pt x="124" y="34"/>
                      </a:lnTo>
                      <a:lnTo>
                        <a:pt x="124" y="69"/>
                      </a:lnTo>
                      <a:lnTo>
                        <a:pt x="124" y="5"/>
                      </a:lnTo>
                      <a:lnTo>
                        <a:pt x="124" y="29"/>
                      </a:lnTo>
                      <a:lnTo>
                        <a:pt x="129" y="24"/>
                      </a:lnTo>
                      <a:lnTo>
                        <a:pt x="129" y="74"/>
                      </a:lnTo>
                      <a:lnTo>
                        <a:pt x="129" y="5"/>
                      </a:lnTo>
                      <a:lnTo>
                        <a:pt x="129" y="29"/>
                      </a:lnTo>
                      <a:lnTo>
                        <a:pt x="134" y="34"/>
                      </a:lnTo>
                      <a:lnTo>
                        <a:pt x="134" y="64"/>
                      </a:lnTo>
                      <a:lnTo>
                        <a:pt x="134" y="5"/>
                      </a:lnTo>
                      <a:lnTo>
                        <a:pt x="134" y="14"/>
                      </a:lnTo>
                      <a:lnTo>
                        <a:pt x="139" y="24"/>
                      </a:lnTo>
                      <a:lnTo>
                        <a:pt x="139" y="69"/>
                      </a:lnTo>
                      <a:lnTo>
                        <a:pt x="139" y="0"/>
                      </a:lnTo>
                      <a:lnTo>
                        <a:pt x="139" y="14"/>
                      </a:lnTo>
                      <a:lnTo>
                        <a:pt x="144" y="19"/>
                      </a:lnTo>
                      <a:lnTo>
                        <a:pt x="144" y="69"/>
                      </a:lnTo>
                      <a:lnTo>
                        <a:pt x="144" y="5"/>
                      </a:lnTo>
                      <a:lnTo>
                        <a:pt x="144" y="19"/>
                      </a:lnTo>
                      <a:lnTo>
                        <a:pt x="149" y="24"/>
                      </a:lnTo>
                      <a:lnTo>
                        <a:pt x="149" y="69"/>
                      </a:lnTo>
                      <a:lnTo>
                        <a:pt x="149" y="5"/>
                      </a:lnTo>
                      <a:lnTo>
                        <a:pt x="149" y="14"/>
                      </a:lnTo>
                      <a:lnTo>
                        <a:pt x="154" y="19"/>
                      </a:lnTo>
                      <a:lnTo>
                        <a:pt x="154" y="69"/>
                      </a:lnTo>
                      <a:lnTo>
                        <a:pt x="154" y="5"/>
                      </a:lnTo>
                      <a:lnTo>
                        <a:pt x="154" y="19"/>
                      </a:lnTo>
                      <a:lnTo>
                        <a:pt x="159" y="14"/>
                      </a:lnTo>
                      <a:lnTo>
                        <a:pt x="159" y="69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45" name="Freeform 1648"/>
                <p:cNvSpPr>
                  <a:spLocks/>
                </p:cNvSpPr>
                <p:nvPr/>
              </p:nvSpPr>
              <p:spPr bwMode="auto">
                <a:xfrm>
                  <a:off x="2357" y="2250"/>
                  <a:ext cx="159" cy="79"/>
                </a:xfrm>
                <a:custGeom>
                  <a:avLst/>
                  <a:gdLst>
                    <a:gd name="T0" fmla="*/ 0 w 159"/>
                    <a:gd name="T1" fmla="*/ 19 h 79"/>
                    <a:gd name="T2" fmla="*/ 5 w 159"/>
                    <a:gd name="T3" fmla="*/ 5 h 79"/>
                    <a:gd name="T4" fmla="*/ 10 w 159"/>
                    <a:gd name="T5" fmla="*/ 69 h 79"/>
                    <a:gd name="T6" fmla="*/ 15 w 159"/>
                    <a:gd name="T7" fmla="*/ 39 h 79"/>
                    <a:gd name="T8" fmla="*/ 15 w 159"/>
                    <a:gd name="T9" fmla="*/ 49 h 79"/>
                    <a:gd name="T10" fmla="*/ 20 w 159"/>
                    <a:gd name="T11" fmla="*/ 5 h 79"/>
                    <a:gd name="T12" fmla="*/ 25 w 159"/>
                    <a:gd name="T13" fmla="*/ 69 h 79"/>
                    <a:gd name="T14" fmla="*/ 30 w 159"/>
                    <a:gd name="T15" fmla="*/ 54 h 79"/>
                    <a:gd name="T16" fmla="*/ 30 w 159"/>
                    <a:gd name="T17" fmla="*/ 49 h 79"/>
                    <a:gd name="T18" fmla="*/ 35 w 159"/>
                    <a:gd name="T19" fmla="*/ 9 h 79"/>
                    <a:gd name="T20" fmla="*/ 40 w 159"/>
                    <a:gd name="T21" fmla="*/ 69 h 79"/>
                    <a:gd name="T22" fmla="*/ 45 w 159"/>
                    <a:gd name="T23" fmla="*/ 39 h 79"/>
                    <a:gd name="T24" fmla="*/ 45 w 159"/>
                    <a:gd name="T25" fmla="*/ 39 h 79"/>
                    <a:gd name="T26" fmla="*/ 50 w 159"/>
                    <a:gd name="T27" fmla="*/ 9 h 79"/>
                    <a:gd name="T28" fmla="*/ 55 w 159"/>
                    <a:gd name="T29" fmla="*/ 74 h 79"/>
                    <a:gd name="T30" fmla="*/ 60 w 159"/>
                    <a:gd name="T31" fmla="*/ 39 h 79"/>
                    <a:gd name="T32" fmla="*/ 60 w 159"/>
                    <a:gd name="T33" fmla="*/ 39 h 79"/>
                    <a:gd name="T34" fmla="*/ 65 w 159"/>
                    <a:gd name="T35" fmla="*/ 14 h 79"/>
                    <a:gd name="T36" fmla="*/ 70 w 159"/>
                    <a:gd name="T37" fmla="*/ 74 h 79"/>
                    <a:gd name="T38" fmla="*/ 75 w 159"/>
                    <a:gd name="T39" fmla="*/ 34 h 79"/>
                    <a:gd name="T40" fmla="*/ 75 w 159"/>
                    <a:gd name="T41" fmla="*/ 39 h 79"/>
                    <a:gd name="T42" fmla="*/ 80 w 159"/>
                    <a:gd name="T43" fmla="*/ 9 h 79"/>
                    <a:gd name="T44" fmla="*/ 85 w 159"/>
                    <a:gd name="T45" fmla="*/ 74 h 79"/>
                    <a:gd name="T46" fmla="*/ 89 w 159"/>
                    <a:gd name="T47" fmla="*/ 39 h 79"/>
                    <a:gd name="T48" fmla="*/ 89 w 159"/>
                    <a:gd name="T49" fmla="*/ 34 h 79"/>
                    <a:gd name="T50" fmla="*/ 94 w 159"/>
                    <a:gd name="T51" fmla="*/ 9 h 79"/>
                    <a:gd name="T52" fmla="*/ 99 w 159"/>
                    <a:gd name="T53" fmla="*/ 74 h 79"/>
                    <a:gd name="T54" fmla="*/ 104 w 159"/>
                    <a:gd name="T55" fmla="*/ 24 h 79"/>
                    <a:gd name="T56" fmla="*/ 104 w 159"/>
                    <a:gd name="T57" fmla="*/ 24 h 79"/>
                    <a:gd name="T58" fmla="*/ 109 w 159"/>
                    <a:gd name="T59" fmla="*/ 5 h 79"/>
                    <a:gd name="T60" fmla="*/ 114 w 159"/>
                    <a:gd name="T61" fmla="*/ 74 h 79"/>
                    <a:gd name="T62" fmla="*/ 119 w 159"/>
                    <a:gd name="T63" fmla="*/ 39 h 79"/>
                    <a:gd name="T64" fmla="*/ 119 w 159"/>
                    <a:gd name="T65" fmla="*/ 29 h 79"/>
                    <a:gd name="T66" fmla="*/ 124 w 159"/>
                    <a:gd name="T67" fmla="*/ 14 h 79"/>
                    <a:gd name="T68" fmla="*/ 129 w 159"/>
                    <a:gd name="T69" fmla="*/ 74 h 79"/>
                    <a:gd name="T70" fmla="*/ 134 w 159"/>
                    <a:gd name="T71" fmla="*/ 44 h 79"/>
                    <a:gd name="T72" fmla="*/ 134 w 159"/>
                    <a:gd name="T73" fmla="*/ 54 h 79"/>
                    <a:gd name="T74" fmla="*/ 139 w 159"/>
                    <a:gd name="T75" fmla="*/ 9 h 79"/>
                    <a:gd name="T76" fmla="*/ 144 w 159"/>
                    <a:gd name="T77" fmla="*/ 74 h 79"/>
                    <a:gd name="T78" fmla="*/ 149 w 159"/>
                    <a:gd name="T79" fmla="*/ 44 h 79"/>
                    <a:gd name="T80" fmla="*/ 149 w 159"/>
                    <a:gd name="T81" fmla="*/ 44 h 79"/>
                    <a:gd name="T82" fmla="*/ 154 w 159"/>
                    <a:gd name="T83" fmla="*/ 14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79">
                      <a:moveTo>
                        <a:pt x="0" y="69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5" y="14"/>
                      </a:lnTo>
                      <a:lnTo>
                        <a:pt x="5" y="64"/>
                      </a:lnTo>
                      <a:lnTo>
                        <a:pt x="5" y="5"/>
                      </a:lnTo>
                      <a:lnTo>
                        <a:pt x="5" y="29"/>
                      </a:lnTo>
                      <a:lnTo>
                        <a:pt x="10" y="24"/>
                      </a:lnTo>
                      <a:lnTo>
                        <a:pt x="10" y="69"/>
                      </a:lnTo>
                      <a:lnTo>
                        <a:pt x="10" y="5"/>
                      </a:lnTo>
                      <a:lnTo>
                        <a:pt x="10" y="44"/>
                      </a:lnTo>
                      <a:lnTo>
                        <a:pt x="15" y="39"/>
                      </a:lnTo>
                      <a:lnTo>
                        <a:pt x="15" y="74"/>
                      </a:lnTo>
                      <a:lnTo>
                        <a:pt x="15" y="14"/>
                      </a:lnTo>
                      <a:lnTo>
                        <a:pt x="15" y="49"/>
                      </a:lnTo>
                      <a:lnTo>
                        <a:pt x="20" y="39"/>
                      </a:lnTo>
                      <a:lnTo>
                        <a:pt x="20" y="69"/>
                      </a:lnTo>
                      <a:lnTo>
                        <a:pt x="20" y="5"/>
                      </a:lnTo>
                      <a:lnTo>
                        <a:pt x="20" y="39"/>
                      </a:lnTo>
                      <a:lnTo>
                        <a:pt x="25" y="34"/>
                      </a:lnTo>
                      <a:lnTo>
                        <a:pt x="25" y="69"/>
                      </a:lnTo>
                      <a:lnTo>
                        <a:pt x="25" y="5"/>
                      </a:lnTo>
                      <a:lnTo>
                        <a:pt x="25" y="59"/>
                      </a:lnTo>
                      <a:lnTo>
                        <a:pt x="30" y="54"/>
                      </a:lnTo>
                      <a:lnTo>
                        <a:pt x="30" y="74"/>
                      </a:lnTo>
                      <a:lnTo>
                        <a:pt x="30" y="5"/>
                      </a:lnTo>
                      <a:lnTo>
                        <a:pt x="30" y="49"/>
                      </a:lnTo>
                      <a:lnTo>
                        <a:pt x="35" y="44"/>
                      </a:lnTo>
                      <a:lnTo>
                        <a:pt x="35" y="64"/>
                      </a:lnTo>
                      <a:lnTo>
                        <a:pt x="35" y="9"/>
                      </a:lnTo>
                      <a:lnTo>
                        <a:pt x="35" y="54"/>
                      </a:lnTo>
                      <a:lnTo>
                        <a:pt x="40" y="59"/>
                      </a:lnTo>
                      <a:lnTo>
                        <a:pt x="40" y="69"/>
                      </a:lnTo>
                      <a:lnTo>
                        <a:pt x="40" y="9"/>
                      </a:lnTo>
                      <a:lnTo>
                        <a:pt x="40" y="34"/>
                      </a:lnTo>
                      <a:lnTo>
                        <a:pt x="45" y="39"/>
                      </a:lnTo>
                      <a:lnTo>
                        <a:pt x="45" y="74"/>
                      </a:lnTo>
                      <a:lnTo>
                        <a:pt x="45" y="9"/>
                      </a:lnTo>
                      <a:lnTo>
                        <a:pt x="45" y="39"/>
                      </a:lnTo>
                      <a:lnTo>
                        <a:pt x="50" y="34"/>
                      </a:lnTo>
                      <a:lnTo>
                        <a:pt x="50" y="69"/>
                      </a:lnTo>
                      <a:lnTo>
                        <a:pt x="50" y="9"/>
                      </a:lnTo>
                      <a:lnTo>
                        <a:pt x="50" y="19"/>
                      </a:lnTo>
                      <a:lnTo>
                        <a:pt x="55" y="14"/>
                      </a:lnTo>
                      <a:lnTo>
                        <a:pt x="55" y="74"/>
                      </a:lnTo>
                      <a:lnTo>
                        <a:pt x="55" y="9"/>
                      </a:lnTo>
                      <a:lnTo>
                        <a:pt x="55" y="44"/>
                      </a:lnTo>
                      <a:lnTo>
                        <a:pt x="60" y="39"/>
                      </a:lnTo>
                      <a:lnTo>
                        <a:pt x="60" y="79"/>
                      </a:lnTo>
                      <a:lnTo>
                        <a:pt x="60" y="14"/>
                      </a:lnTo>
                      <a:lnTo>
                        <a:pt x="60" y="39"/>
                      </a:lnTo>
                      <a:lnTo>
                        <a:pt x="65" y="34"/>
                      </a:lnTo>
                      <a:lnTo>
                        <a:pt x="65" y="79"/>
                      </a:lnTo>
                      <a:lnTo>
                        <a:pt x="65" y="14"/>
                      </a:lnTo>
                      <a:lnTo>
                        <a:pt x="65" y="29"/>
                      </a:lnTo>
                      <a:lnTo>
                        <a:pt x="70" y="34"/>
                      </a:lnTo>
                      <a:lnTo>
                        <a:pt x="70" y="74"/>
                      </a:lnTo>
                      <a:lnTo>
                        <a:pt x="70" y="14"/>
                      </a:lnTo>
                      <a:lnTo>
                        <a:pt x="70" y="39"/>
                      </a:lnTo>
                      <a:lnTo>
                        <a:pt x="75" y="34"/>
                      </a:lnTo>
                      <a:lnTo>
                        <a:pt x="75" y="69"/>
                      </a:lnTo>
                      <a:lnTo>
                        <a:pt x="75" y="9"/>
                      </a:lnTo>
                      <a:lnTo>
                        <a:pt x="75" y="39"/>
                      </a:lnTo>
                      <a:lnTo>
                        <a:pt x="80" y="44"/>
                      </a:lnTo>
                      <a:lnTo>
                        <a:pt x="80" y="69"/>
                      </a:lnTo>
                      <a:lnTo>
                        <a:pt x="80" y="9"/>
                      </a:lnTo>
                      <a:lnTo>
                        <a:pt x="80" y="49"/>
                      </a:lnTo>
                      <a:lnTo>
                        <a:pt x="85" y="54"/>
                      </a:lnTo>
                      <a:lnTo>
                        <a:pt x="85" y="74"/>
                      </a:lnTo>
                      <a:lnTo>
                        <a:pt x="85" y="9"/>
                      </a:lnTo>
                      <a:lnTo>
                        <a:pt x="85" y="44"/>
                      </a:lnTo>
                      <a:lnTo>
                        <a:pt x="89" y="39"/>
                      </a:lnTo>
                      <a:lnTo>
                        <a:pt x="89" y="69"/>
                      </a:lnTo>
                      <a:lnTo>
                        <a:pt x="89" y="9"/>
                      </a:lnTo>
                      <a:lnTo>
                        <a:pt x="89" y="34"/>
                      </a:lnTo>
                      <a:lnTo>
                        <a:pt x="94" y="39"/>
                      </a:lnTo>
                      <a:lnTo>
                        <a:pt x="94" y="69"/>
                      </a:lnTo>
                      <a:lnTo>
                        <a:pt x="94" y="9"/>
                      </a:lnTo>
                      <a:lnTo>
                        <a:pt x="94" y="29"/>
                      </a:lnTo>
                      <a:lnTo>
                        <a:pt x="99" y="34"/>
                      </a:lnTo>
                      <a:lnTo>
                        <a:pt x="99" y="74"/>
                      </a:lnTo>
                      <a:lnTo>
                        <a:pt x="99" y="9"/>
                      </a:lnTo>
                      <a:lnTo>
                        <a:pt x="99" y="29"/>
                      </a:lnTo>
                      <a:lnTo>
                        <a:pt x="104" y="24"/>
                      </a:lnTo>
                      <a:lnTo>
                        <a:pt x="104" y="79"/>
                      </a:lnTo>
                      <a:lnTo>
                        <a:pt x="104" y="9"/>
                      </a:lnTo>
                      <a:lnTo>
                        <a:pt x="104" y="24"/>
                      </a:lnTo>
                      <a:lnTo>
                        <a:pt x="109" y="19"/>
                      </a:lnTo>
                      <a:lnTo>
                        <a:pt x="109" y="74"/>
                      </a:lnTo>
                      <a:lnTo>
                        <a:pt x="109" y="5"/>
                      </a:lnTo>
                      <a:lnTo>
                        <a:pt x="109" y="34"/>
                      </a:lnTo>
                      <a:lnTo>
                        <a:pt x="114" y="29"/>
                      </a:lnTo>
                      <a:lnTo>
                        <a:pt x="114" y="74"/>
                      </a:lnTo>
                      <a:lnTo>
                        <a:pt x="114" y="9"/>
                      </a:lnTo>
                      <a:lnTo>
                        <a:pt x="114" y="34"/>
                      </a:lnTo>
                      <a:lnTo>
                        <a:pt x="119" y="39"/>
                      </a:lnTo>
                      <a:lnTo>
                        <a:pt x="119" y="79"/>
                      </a:lnTo>
                      <a:lnTo>
                        <a:pt x="119" y="14"/>
                      </a:lnTo>
                      <a:lnTo>
                        <a:pt x="119" y="29"/>
                      </a:lnTo>
                      <a:lnTo>
                        <a:pt x="124" y="34"/>
                      </a:lnTo>
                      <a:lnTo>
                        <a:pt x="124" y="74"/>
                      </a:lnTo>
                      <a:lnTo>
                        <a:pt x="124" y="14"/>
                      </a:lnTo>
                      <a:lnTo>
                        <a:pt x="124" y="39"/>
                      </a:lnTo>
                      <a:lnTo>
                        <a:pt x="129" y="34"/>
                      </a:lnTo>
                      <a:lnTo>
                        <a:pt x="129" y="74"/>
                      </a:lnTo>
                      <a:lnTo>
                        <a:pt x="129" y="9"/>
                      </a:lnTo>
                      <a:lnTo>
                        <a:pt x="129" y="39"/>
                      </a:lnTo>
                      <a:lnTo>
                        <a:pt x="134" y="44"/>
                      </a:lnTo>
                      <a:lnTo>
                        <a:pt x="134" y="74"/>
                      </a:lnTo>
                      <a:lnTo>
                        <a:pt x="134" y="5"/>
                      </a:lnTo>
                      <a:lnTo>
                        <a:pt x="134" y="54"/>
                      </a:lnTo>
                      <a:lnTo>
                        <a:pt x="139" y="49"/>
                      </a:lnTo>
                      <a:lnTo>
                        <a:pt x="139" y="69"/>
                      </a:lnTo>
                      <a:lnTo>
                        <a:pt x="139" y="9"/>
                      </a:lnTo>
                      <a:lnTo>
                        <a:pt x="139" y="59"/>
                      </a:lnTo>
                      <a:lnTo>
                        <a:pt x="144" y="64"/>
                      </a:lnTo>
                      <a:lnTo>
                        <a:pt x="144" y="74"/>
                      </a:lnTo>
                      <a:lnTo>
                        <a:pt x="144" y="14"/>
                      </a:lnTo>
                      <a:lnTo>
                        <a:pt x="144" y="39"/>
                      </a:lnTo>
                      <a:lnTo>
                        <a:pt x="149" y="44"/>
                      </a:lnTo>
                      <a:lnTo>
                        <a:pt x="149" y="74"/>
                      </a:lnTo>
                      <a:lnTo>
                        <a:pt x="149" y="9"/>
                      </a:lnTo>
                      <a:lnTo>
                        <a:pt x="149" y="44"/>
                      </a:lnTo>
                      <a:lnTo>
                        <a:pt x="154" y="49"/>
                      </a:lnTo>
                      <a:lnTo>
                        <a:pt x="154" y="79"/>
                      </a:lnTo>
                      <a:lnTo>
                        <a:pt x="154" y="14"/>
                      </a:lnTo>
                      <a:lnTo>
                        <a:pt x="154" y="44"/>
                      </a:lnTo>
                      <a:lnTo>
                        <a:pt x="159" y="39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46" name="Freeform 1649"/>
                <p:cNvSpPr>
                  <a:spLocks/>
                </p:cNvSpPr>
                <p:nvPr/>
              </p:nvSpPr>
              <p:spPr bwMode="auto">
                <a:xfrm>
                  <a:off x="2516" y="2259"/>
                  <a:ext cx="154" cy="90"/>
                </a:xfrm>
                <a:custGeom>
                  <a:avLst/>
                  <a:gdLst>
                    <a:gd name="T0" fmla="*/ 0 w 154"/>
                    <a:gd name="T1" fmla="*/ 10 h 90"/>
                    <a:gd name="T2" fmla="*/ 5 w 154"/>
                    <a:gd name="T3" fmla="*/ 70 h 90"/>
                    <a:gd name="T4" fmla="*/ 10 w 154"/>
                    <a:gd name="T5" fmla="*/ 25 h 90"/>
                    <a:gd name="T6" fmla="*/ 10 w 154"/>
                    <a:gd name="T7" fmla="*/ 25 h 90"/>
                    <a:gd name="T8" fmla="*/ 15 w 154"/>
                    <a:gd name="T9" fmla="*/ 10 h 90"/>
                    <a:gd name="T10" fmla="*/ 20 w 154"/>
                    <a:gd name="T11" fmla="*/ 65 h 90"/>
                    <a:gd name="T12" fmla="*/ 25 w 154"/>
                    <a:gd name="T13" fmla="*/ 35 h 90"/>
                    <a:gd name="T14" fmla="*/ 25 w 154"/>
                    <a:gd name="T15" fmla="*/ 50 h 90"/>
                    <a:gd name="T16" fmla="*/ 30 w 154"/>
                    <a:gd name="T17" fmla="*/ 5 h 90"/>
                    <a:gd name="T18" fmla="*/ 35 w 154"/>
                    <a:gd name="T19" fmla="*/ 65 h 90"/>
                    <a:gd name="T20" fmla="*/ 40 w 154"/>
                    <a:gd name="T21" fmla="*/ 25 h 90"/>
                    <a:gd name="T22" fmla="*/ 40 w 154"/>
                    <a:gd name="T23" fmla="*/ 20 h 90"/>
                    <a:gd name="T24" fmla="*/ 45 w 154"/>
                    <a:gd name="T25" fmla="*/ 0 h 90"/>
                    <a:gd name="T26" fmla="*/ 50 w 154"/>
                    <a:gd name="T27" fmla="*/ 60 h 90"/>
                    <a:gd name="T28" fmla="*/ 55 w 154"/>
                    <a:gd name="T29" fmla="*/ 20 h 90"/>
                    <a:gd name="T30" fmla="*/ 55 w 154"/>
                    <a:gd name="T31" fmla="*/ 20 h 90"/>
                    <a:gd name="T32" fmla="*/ 60 w 154"/>
                    <a:gd name="T33" fmla="*/ 5 h 90"/>
                    <a:gd name="T34" fmla="*/ 65 w 154"/>
                    <a:gd name="T35" fmla="*/ 65 h 90"/>
                    <a:gd name="T36" fmla="*/ 70 w 154"/>
                    <a:gd name="T37" fmla="*/ 45 h 90"/>
                    <a:gd name="T38" fmla="*/ 70 w 154"/>
                    <a:gd name="T39" fmla="*/ 35 h 90"/>
                    <a:gd name="T40" fmla="*/ 74 w 154"/>
                    <a:gd name="T41" fmla="*/ 5 h 90"/>
                    <a:gd name="T42" fmla="*/ 79 w 154"/>
                    <a:gd name="T43" fmla="*/ 65 h 90"/>
                    <a:gd name="T44" fmla="*/ 84 w 154"/>
                    <a:gd name="T45" fmla="*/ 20 h 90"/>
                    <a:gd name="T46" fmla="*/ 84 w 154"/>
                    <a:gd name="T47" fmla="*/ 20 h 90"/>
                    <a:gd name="T48" fmla="*/ 89 w 154"/>
                    <a:gd name="T49" fmla="*/ 5 h 90"/>
                    <a:gd name="T50" fmla="*/ 94 w 154"/>
                    <a:gd name="T51" fmla="*/ 65 h 90"/>
                    <a:gd name="T52" fmla="*/ 99 w 154"/>
                    <a:gd name="T53" fmla="*/ 30 h 90"/>
                    <a:gd name="T54" fmla="*/ 99 w 154"/>
                    <a:gd name="T55" fmla="*/ 50 h 90"/>
                    <a:gd name="T56" fmla="*/ 104 w 154"/>
                    <a:gd name="T57" fmla="*/ 5 h 90"/>
                    <a:gd name="T58" fmla="*/ 109 w 154"/>
                    <a:gd name="T59" fmla="*/ 65 h 90"/>
                    <a:gd name="T60" fmla="*/ 114 w 154"/>
                    <a:gd name="T61" fmla="*/ 35 h 90"/>
                    <a:gd name="T62" fmla="*/ 114 w 154"/>
                    <a:gd name="T63" fmla="*/ 30 h 90"/>
                    <a:gd name="T64" fmla="*/ 119 w 154"/>
                    <a:gd name="T65" fmla="*/ 5 h 90"/>
                    <a:gd name="T66" fmla="*/ 124 w 154"/>
                    <a:gd name="T67" fmla="*/ 75 h 90"/>
                    <a:gd name="T68" fmla="*/ 129 w 154"/>
                    <a:gd name="T69" fmla="*/ 15 h 90"/>
                    <a:gd name="T70" fmla="*/ 129 w 154"/>
                    <a:gd name="T71" fmla="*/ 10 h 90"/>
                    <a:gd name="T72" fmla="*/ 134 w 154"/>
                    <a:gd name="T73" fmla="*/ 5 h 90"/>
                    <a:gd name="T74" fmla="*/ 139 w 154"/>
                    <a:gd name="T75" fmla="*/ 75 h 90"/>
                    <a:gd name="T76" fmla="*/ 144 w 154"/>
                    <a:gd name="T77" fmla="*/ 40 h 90"/>
                    <a:gd name="T78" fmla="*/ 144 w 154"/>
                    <a:gd name="T79" fmla="*/ 25 h 90"/>
                    <a:gd name="T80" fmla="*/ 149 w 154"/>
                    <a:gd name="T81" fmla="*/ 10 h 90"/>
                    <a:gd name="T82" fmla="*/ 154 w 154"/>
                    <a:gd name="T83" fmla="*/ 9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4" h="90">
                      <a:moveTo>
                        <a:pt x="0" y="30"/>
                      </a:moveTo>
                      <a:lnTo>
                        <a:pt x="0" y="70"/>
                      </a:lnTo>
                      <a:lnTo>
                        <a:pt x="0" y="10"/>
                      </a:lnTo>
                      <a:lnTo>
                        <a:pt x="0" y="30"/>
                      </a:lnTo>
                      <a:lnTo>
                        <a:pt x="5" y="25"/>
                      </a:lnTo>
                      <a:lnTo>
                        <a:pt x="5" y="70"/>
                      </a:lnTo>
                      <a:lnTo>
                        <a:pt x="5" y="5"/>
                      </a:lnTo>
                      <a:lnTo>
                        <a:pt x="5" y="20"/>
                      </a:lnTo>
                      <a:lnTo>
                        <a:pt x="10" y="25"/>
                      </a:lnTo>
                      <a:lnTo>
                        <a:pt x="10" y="70"/>
                      </a:lnTo>
                      <a:lnTo>
                        <a:pt x="10" y="10"/>
                      </a:lnTo>
                      <a:lnTo>
                        <a:pt x="10" y="25"/>
                      </a:lnTo>
                      <a:lnTo>
                        <a:pt x="15" y="35"/>
                      </a:lnTo>
                      <a:lnTo>
                        <a:pt x="15" y="65"/>
                      </a:lnTo>
                      <a:lnTo>
                        <a:pt x="15" y="10"/>
                      </a:lnTo>
                      <a:lnTo>
                        <a:pt x="15" y="35"/>
                      </a:lnTo>
                      <a:lnTo>
                        <a:pt x="20" y="30"/>
                      </a:lnTo>
                      <a:lnTo>
                        <a:pt x="20" y="65"/>
                      </a:lnTo>
                      <a:lnTo>
                        <a:pt x="20" y="5"/>
                      </a:lnTo>
                      <a:lnTo>
                        <a:pt x="20" y="40"/>
                      </a:lnTo>
                      <a:lnTo>
                        <a:pt x="25" y="35"/>
                      </a:lnTo>
                      <a:lnTo>
                        <a:pt x="25" y="65"/>
                      </a:lnTo>
                      <a:lnTo>
                        <a:pt x="25" y="5"/>
                      </a:lnTo>
                      <a:lnTo>
                        <a:pt x="25" y="50"/>
                      </a:lnTo>
                      <a:lnTo>
                        <a:pt x="30" y="45"/>
                      </a:lnTo>
                      <a:lnTo>
                        <a:pt x="30" y="65"/>
                      </a:lnTo>
                      <a:lnTo>
                        <a:pt x="30" y="5"/>
                      </a:lnTo>
                      <a:lnTo>
                        <a:pt x="30" y="30"/>
                      </a:lnTo>
                      <a:lnTo>
                        <a:pt x="35" y="35"/>
                      </a:lnTo>
                      <a:lnTo>
                        <a:pt x="35" y="65"/>
                      </a:lnTo>
                      <a:lnTo>
                        <a:pt x="35" y="5"/>
                      </a:lnTo>
                      <a:lnTo>
                        <a:pt x="35" y="30"/>
                      </a:lnTo>
                      <a:lnTo>
                        <a:pt x="40" y="25"/>
                      </a:lnTo>
                      <a:lnTo>
                        <a:pt x="40" y="65"/>
                      </a:lnTo>
                      <a:lnTo>
                        <a:pt x="40" y="0"/>
                      </a:lnTo>
                      <a:lnTo>
                        <a:pt x="40" y="20"/>
                      </a:lnTo>
                      <a:lnTo>
                        <a:pt x="45" y="25"/>
                      </a:lnTo>
                      <a:lnTo>
                        <a:pt x="45" y="65"/>
                      </a:lnTo>
                      <a:lnTo>
                        <a:pt x="45" y="0"/>
                      </a:lnTo>
                      <a:lnTo>
                        <a:pt x="45" y="25"/>
                      </a:lnTo>
                      <a:lnTo>
                        <a:pt x="50" y="20"/>
                      </a:lnTo>
                      <a:lnTo>
                        <a:pt x="50" y="60"/>
                      </a:lnTo>
                      <a:lnTo>
                        <a:pt x="50" y="5"/>
                      </a:lnTo>
                      <a:lnTo>
                        <a:pt x="50" y="15"/>
                      </a:lnTo>
                      <a:lnTo>
                        <a:pt x="55" y="20"/>
                      </a:lnTo>
                      <a:lnTo>
                        <a:pt x="55" y="65"/>
                      </a:lnTo>
                      <a:lnTo>
                        <a:pt x="55" y="0"/>
                      </a:lnTo>
                      <a:lnTo>
                        <a:pt x="55" y="20"/>
                      </a:lnTo>
                      <a:lnTo>
                        <a:pt x="60" y="30"/>
                      </a:lnTo>
                      <a:lnTo>
                        <a:pt x="60" y="60"/>
                      </a:lnTo>
                      <a:lnTo>
                        <a:pt x="60" y="5"/>
                      </a:lnTo>
                      <a:lnTo>
                        <a:pt x="60" y="25"/>
                      </a:lnTo>
                      <a:lnTo>
                        <a:pt x="65" y="30"/>
                      </a:lnTo>
                      <a:lnTo>
                        <a:pt x="65" y="65"/>
                      </a:lnTo>
                      <a:lnTo>
                        <a:pt x="65" y="5"/>
                      </a:lnTo>
                      <a:lnTo>
                        <a:pt x="65" y="40"/>
                      </a:lnTo>
                      <a:lnTo>
                        <a:pt x="70" y="45"/>
                      </a:lnTo>
                      <a:lnTo>
                        <a:pt x="70" y="70"/>
                      </a:lnTo>
                      <a:lnTo>
                        <a:pt x="70" y="10"/>
                      </a:lnTo>
                      <a:lnTo>
                        <a:pt x="70" y="35"/>
                      </a:lnTo>
                      <a:lnTo>
                        <a:pt x="74" y="30"/>
                      </a:lnTo>
                      <a:lnTo>
                        <a:pt x="74" y="65"/>
                      </a:lnTo>
                      <a:lnTo>
                        <a:pt x="74" y="5"/>
                      </a:lnTo>
                      <a:lnTo>
                        <a:pt x="74" y="35"/>
                      </a:lnTo>
                      <a:lnTo>
                        <a:pt x="79" y="30"/>
                      </a:lnTo>
                      <a:lnTo>
                        <a:pt x="79" y="65"/>
                      </a:lnTo>
                      <a:lnTo>
                        <a:pt x="79" y="5"/>
                      </a:lnTo>
                      <a:lnTo>
                        <a:pt x="79" y="15"/>
                      </a:lnTo>
                      <a:lnTo>
                        <a:pt x="84" y="20"/>
                      </a:lnTo>
                      <a:lnTo>
                        <a:pt x="84" y="70"/>
                      </a:lnTo>
                      <a:lnTo>
                        <a:pt x="84" y="5"/>
                      </a:lnTo>
                      <a:lnTo>
                        <a:pt x="84" y="20"/>
                      </a:lnTo>
                      <a:lnTo>
                        <a:pt x="89" y="25"/>
                      </a:lnTo>
                      <a:lnTo>
                        <a:pt x="89" y="65"/>
                      </a:lnTo>
                      <a:lnTo>
                        <a:pt x="89" y="5"/>
                      </a:lnTo>
                      <a:lnTo>
                        <a:pt x="89" y="20"/>
                      </a:lnTo>
                      <a:lnTo>
                        <a:pt x="94" y="25"/>
                      </a:lnTo>
                      <a:lnTo>
                        <a:pt x="94" y="65"/>
                      </a:lnTo>
                      <a:lnTo>
                        <a:pt x="94" y="5"/>
                      </a:lnTo>
                      <a:lnTo>
                        <a:pt x="94" y="35"/>
                      </a:lnTo>
                      <a:lnTo>
                        <a:pt x="99" y="30"/>
                      </a:lnTo>
                      <a:lnTo>
                        <a:pt x="99" y="70"/>
                      </a:lnTo>
                      <a:lnTo>
                        <a:pt x="99" y="5"/>
                      </a:lnTo>
                      <a:lnTo>
                        <a:pt x="99" y="50"/>
                      </a:lnTo>
                      <a:lnTo>
                        <a:pt x="104" y="45"/>
                      </a:lnTo>
                      <a:lnTo>
                        <a:pt x="104" y="70"/>
                      </a:lnTo>
                      <a:lnTo>
                        <a:pt x="104" y="5"/>
                      </a:lnTo>
                      <a:lnTo>
                        <a:pt x="104" y="35"/>
                      </a:lnTo>
                      <a:lnTo>
                        <a:pt x="109" y="30"/>
                      </a:lnTo>
                      <a:lnTo>
                        <a:pt x="109" y="65"/>
                      </a:lnTo>
                      <a:lnTo>
                        <a:pt x="109" y="5"/>
                      </a:lnTo>
                      <a:lnTo>
                        <a:pt x="109" y="30"/>
                      </a:lnTo>
                      <a:lnTo>
                        <a:pt x="114" y="35"/>
                      </a:lnTo>
                      <a:lnTo>
                        <a:pt x="114" y="70"/>
                      </a:lnTo>
                      <a:lnTo>
                        <a:pt x="114" y="10"/>
                      </a:lnTo>
                      <a:lnTo>
                        <a:pt x="114" y="30"/>
                      </a:lnTo>
                      <a:lnTo>
                        <a:pt x="119" y="25"/>
                      </a:lnTo>
                      <a:lnTo>
                        <a:pt x="119" y="65"/>
                      </a:lnTo>
                      <a:lnTo>
                        <a:pt x="119" y="5"/>
                      </a:lnTo>
                      <a:lnTo>
                        <a:pt x="119" y="20"/>
                      </a:lnTo>
                      <a:lnTo>
                        <a:pt x="124" y="15"/>
                      </a:lnTo>
                      <a:lnTo>
                        <a:pt x="124" y="75"/>
                      </a:lnTo>
                      <a:lnTo>
                        <a:pt x="124" y="5"/>
                      </a:lnTo>
                      <a:lnTo>
                        <a:pt x="124" y="10"/>
                      </a:lnTo>
                      <a:lnTo>
                        <a:pt x="129" y="15"/>
                      </a:lnTo>
                      <a:lnTo>
                        <a:pt x="129" y="65"/>
                      </a:lnTo>
                      <a:lnTo>
                        <a:pt x="129" y="0"/>
                      </a:lnTo>
                      <a:lnTo>
                        <a:pt x="129" y="10"/>
                      </a:lnTo>
                      <a:lnTo>
                        <a:pt x="134" y="15"/>
                      </a:lnTo>
                      <a:lnTo>
                        <a:pt x="134" y="70"/>
                      </a:lnTo>
                      <a:lnTo>
                        <a:pt x="134" y="5"/>
                      </a:lnTo>
                      <a:lnTo>
                        <a:pt x="134" y="40"/>
                      </a:lnTo>
                      <a:lnTo>
                        <a:pt x="139" y="35"/>
                      </a:lnTo>
                      <a:lnTo>
                        <a:pt x="139" y="75"/>
                      </a:lnTo>
                      <a:lnTo>
                        <a:pt x="139" y="10"/>
                      </a:lnTo>
                      <a:lnTo>
                        <a:pt x="139" y="50"/>
                      </a:lnTo>
                      <a:lnTo>
                        <a:pt x="144" y="40"/>
                      </a:lnTo>
                      <a:lnTo>
                        <a:pt x="144" y="85"/>
                      </a:lnTo>
                      <a:lnTo>
                        <a:pt x="144" y="15"/>
                      </a:lnTo>
                      <a:lnTo>
                        <a:pt x="144" y="25"/>
                      </a:lnTo>
                      <a:lnTo>
                        <a:pt x="149" y="15"/>
                      </a:lnTo>
                      <a:lnTo>
                        <a:pt x="149" y="70"/>
                      </a:lnTo>
                      <a:lnTo>
                        <a:pt x="149" y="10"/>
                      </a:lnTo>
                      <a:lnTo>
                        <a:pt x="149" y="45"/>
                      </a:lnTo>
                      <a:lnTo>
                        <a:pt x="154" y="40"/>
                      </a:lnTo>
                      <a:lnTo>
                        <a:pt x="154" y="90"/>
                      </a:lnTo>
                      <a:lnTo>
                        <a:pt x="154" y="35"/>
                      </a:lnTo>
                      <a:lnTo>
                        <a:pt x="154" y="7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47" name="Freeform 1650"/>
                <p:cNvSpPr>
                  <a:spLocks/>
                </p:cNvSpPr>
                <p:nvPr/>
              </p:nvSpPr>
              <p:spPr bwMode="auto">
                <a:xfrm>
                  <a:off x="2670" y="2264"/>
                  <a:ext cx="159" cy="105"/>
                </a:xfrm>
                <a:custGeom>
                  <a:avLst/>
                  <a:gdLst>
                    <a:gd name="T0" fmla="*/ 5 w 159"/>
                    <a:gd name="T1" fmla="*/ 95 h 105"/>
                    <a:gd name="T2" fmla="*/ 10 w 159"/>
                    <a:gd name="T3" fmla="*/ 55 h 105"/>
                    <a:gd name="T4" fmla="*/ 10 w 159"/>
                    <a:gd name="T5" fmla="*/ 65 h 105"/>
                    <a:gd name="T6" fmla="*/ 15 w 159"/>
                    <a:gd name="T7" fmla="*/ 45 h 105"/>
                    <a:gd name="T8" fmla="*/ 20 w 159"/>
                    <a:gd name="T9" fmla="*/ 105 h 105"/>
                    <a:gd name="T10" fmla="*/ 25 w 159"/>
                    <a:gd name="T11" fmla="*/ 75 h 105"/>
                    <a:gd name="T12" fmla="*/ 25 w 159"/>
                    <a:gd name="T13" fmla="*/ 55 h 105"/>
                    <a:gd name="T14" fmla="*/ 30 w 159"/>
                    <a:gd name="T15" fmla="*/ 25 h 105"/>
                    <a:gd name="T16" fmla="*/ 35 w 159"/>
                    <a:gd name="T17" fmla="*/ 65 h 105"/>
                    <a:gd name="T18" fmla="*/ 40 w 159"/>
                    <a:gd name="T19" fmla="*/ 20 h 105"/>
                    <a:gd name="T20" fmla="*/ 40 w 159"/>
                    <a:gd name="T21" fmla="*/ 15 h 105"/>
                    <a:gd name="T22" fmla="*/ 45 w 159"/>
                    <a:gd name="T23" fmla="*/ 0 h 105"/>
                    <a:gd name="T24" fmla="*/ 50 w 159"/>
                    <a:gd name="T25" fmla="*/ 60 h 105"/>
                    <a:gd name="T26" fmla="*/ 55 w 159"/>
                    <a:gd name="T27" fmla="*/ 15 h 105"/>
                    <a:gd name="T28" fmla="*/ 55 w 159"/>
                    <a:gd name="T29" fmla="*/ 25 h 105"/>
                    <a:gd name="T30" fmla="*/ 60 w 159"/>
                    <a:gd name="T31" fmla="*/ 10 h 105"/>
                    <a:gd name="T32" fmla="*/ 65 w 159"/>
                    <a:gd name="T33" fmla="*/ 75 h 105"/>
                    <a:gd name="T34" fmla="*/ 69 w 159"/>
                    <a:gd name="T35" fmla="*/ 35 h 105"/>
                    <a:gd name="T36" fmla="*/ 69 w 159"/>
                    <a:gd name="T37" fmla="*/ 30 h 105"/>
                    <a:gd name="T38" fmla="*/ 74 w 159"/>
                    <a:gd name="T39" fmla="*/ 10 h 105"/>
                    <a:gd name="T40" fmla="*/ 79 w 159"/>
                    <a:gd name="T41" fmla="*/ 75 h 105"/>
                    <a:gd name="T42" fmla="*/ 84 w 159"/>
                    <a:gd name="T43" fmla="*/ 60 h 105"/>
                    <a:gd name="T44" fmla="*/ 84 w 159"/>
                    <a:gd name="T45" fmla="*/ 40 h 105"/>
                    <a:gd name="T46" fmla="*/ 89 w 159"/>
                    <a:gd name="T47" fmla="*/ 15 h 105"/>
                    <a:gd name="T48" fmla="*/ 94 w 159"/>
                    <a:gd name="T49" fmla="*/ 80 h 105"/>
                    <a:gd name="T50" fmla="*/ 99 w 159"/>
                    <a:gd name="T51" fmla="*/ 40 h 105"/>
                    <a:gd name="T52" fmla="*/ 99 w 159"/>
                    <a:gd name="T53" fmla="*/ 40 h 105"/>
                    <a:gd name="T54" fmla="*/ 104 w 159"/>
                    <a:gd name="T55" fmla="*/ 15 h 105"/>
                    <a:gd name="T56" fmla="*/ 109 w 159"/>
                    <a:gd name="T57" fmla="*/ 75 h 105"/>
                    <a:gd name="T58" fmla="*/ 114 w 159"/>
                    <a:gd name="T59" fmla="*/ 40 h 105"/>
                    <a:gd name="T60" fmla="*/ 114 w 159"/>
                    <a:gd name="T61" fmla="*/ 50 h 105"/>
                    <a:gd name="T62" fmla="*/ 119 w 159"/>
                    <a:gd name="T63" fmla="*/ 15 h 105"/>
                    <a:gd name="T64" fmla="*/ 124 w 159"/>
                    <a:gd name="T65" fmla="*/ 75 h 105"/>
                    <a:gd name="T66" fmla="*/ 129 w 159"/>
                    <a:gd name="T67" fmla="*/ 40 h 105"/>
                    <a:gd name="T68" fmla="*/ 129 w 159"/>
                    <a:gd name="T69" fmla="*/ 35 h 105"/>
                    <a:gd name="T70" fmla="*/ 134 w 159"/>
                    <a:gd name="T71" fmla="*/ 15 h 105"/>
                    <a:gd name="T72" fmla="*/ 139 w 159"/>
                    <a:gd name="T73" fmla="*/ 70 h 105"/>
                    <a:gd name="T74" fmla="*/ 144 w 159"/>
                    <a:gd name="T75" fmla="*/ 35 h 105"/>
                    <a:gd name="T76" fmla="*/ 144 w 159"/>
                    <a:gd name="T77" fmla="*/ 25 h 105"/>
                    <a:gd name="T78" fmla="*/ 149 w 159"/>
                    <a:gd name="T79" fmla="*/ 5 h 105"/>
                    <a:gd name="T80" fmla="*/ 154 w 159"/>
                    <a:gd name="T81" fmla="*/ 75 h 105"/>
                    <a:gd name="T82" fmla="*/ 159 w 159"/>
                    <a:gd name="T83" fmla="*/ 35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105">
                      <a:moveTo>
                        <a:pt x="0" y="70"/>
                      </a:moveTo>
                      <a:lnTo>
                        <a:pt x="5" y="65"/>
                      </a:lnTo>
                      <a:lnTo>
                        <a:pt x="5" y="95"/>
                      </a:lnTo>
                      <a:lnTo>
                        <a:pt x="5" y="35"/>
                      </a:lnTo>
                      <a:lnTo>
                        <a:pt x="5" y="50"/>
                      </a:lnTo>
                      <a:lnTo>
                        <a:pt x="10" y="55"/>
                      </a:lnTo>
                      <a:lnTo>
                        <a:pt x="10" y="105"/>
                      </a:lnTo>
                      <a:lnTo>
                        <a:pt x="10" y="40"/>
                      </a:lnTo>
                      <a:lnTo>
                        <a:pt x="10" y="65"/>
                      </a:lnTo>
                      <a:lnTo>
                        <a:pt x="15" y="60"/>
                      </a:lnTo>
                      <a:lnTo>
                        <a:pt x="15" y="105"/>
                      </a:lnTo>
                      <a:lnTo>
                        <a:pt x="15" y="45"/>
                      </a:lnTo>
                      <a:lnTo>
                        <a:pt x="15" y="65"/>
                      </a:lnTo>
                      <a:lnTo>
                        <a:pt x="20" y="70"/>
                      </a:lnTo>
                      <a:lnTo>
                        <a:pt x="20" y="105"/>
                      </a:lnTo>
                      <a:lnTo>
                        <a:pt x="20" y="50"/>
                      </a:lnTo>
                      <a:lnTo>
                        <a:pt x="20" y="80"/>
                      </a:lnTo>
                      <a:lnTo>
                        <a:pt x="25" y="75"/>
                      </a:lnTo>
                      <a:lnTo>
                        <a:pt x="25" y="105"/>
                      </a:lnTo>
                      <a:lnTo>
                        <a:pt x="25" y="45"/>
                      </a:lnTo>
                      <a:lnTo>
                        <a:pt x="25" y="55"/>
                      </a:lnTo>
                      <a:lnTo>
                        <a:pt x="30" y="60"/>
                      </a:lnTo>
                      <a:lnTo>
                        <a:pt x="30" y="105"/>
                      </a:lnTo>
                      <a:lnTo>
                        <a:pt x="30" y="25"/>
                      </a:lnTo>
                      <a:lnTo>
                        <a:pt x="30" y="50"/>
                      </a:lnTo>
                      <a:lnTo>
                        <a:pt x="35" y="55"/>
                      </a:lnTo>
                      <a:lnTo>
                        <a:pt x="35" y="65"/>
                      </a:lnTo>
                      <a:lnTo>
                        <a:pt x="35" y="5"/>
                      </a:lnTo>
                      <a:lnTo>
                        <a:pt x="35" y="25"/>
                      </a:lnTo>
                      <a:lnTo>
                        <a:pt x="40" y="20"/>
                      </a:lnTo>
                      <a:lnTo>
                        <a:pt x="40" y="60"/>
                      </a:lnTo>
                      <a:lnTo>
                        <a:pt x="40" y="10"/>
                      </a:lnTo>
                      <a:lnTo>
                        <a:pt x="40" y="15"/>
                      </a:lnTo>
                      <a:lnTo>
                        <a:pt x="45" y="10"/>
                      </a:lnTo>
                      <a:lnTo>
                        <a:pt x="45" y="60"/>
                      </a:lnTo>
                      <a:lnTo>
                        <a:pt x="45" y="0"/>
                      </a:lnTo>
                      <a:lnTo>
                        <a:pt x="45" y="15"/>
                      </a:lnTo>
                      <a:lnTo>
                        <a:pt x="50" y="10"/>
                      </a:lnTo>
                      <a:lnTo>
                        <a:pt x="50" y="60"/>
                      </a:lnTo>
                      <a:lnTo>
                        <a:pt x="50" y="0"/>
                      </a:lnTo>
                      <a:lnTo>
                        <a:pt x="50" y="10"/>
                      </a:lnTo>
                      <a:lnTo>
                        <a:pt x="55" y="15"/>
                      </a:lnTo>
                      <a:lnTo>
                        <a:pt x="55" y="65"/>
                      </a:lnTo>
                      <a:lnTo>
                        <a:pt x="55" y="5"/>
                      </a:lnTo>
                      <a:lnTo>
                        <a:pt x="55" y="25"/>
                      </a:lnTo>
                      <a:lnTo>
                        <a:pt x="60" y="20"/>
                      </a:lnTo>
                      <a:lnTo>
                        <a:pt x="60" y="70"/>
                      </a:lnTo>
                      <a:lnTo>
                        <a:pt x="60" y="10"/>
                      </a:lnTo>
                      <a:lnTo>
                        <a:pt x="60" y="45"/>
                      </a:lnTo>
                      <a:lnTo>
                        <a:pt x="65" y="35"/>
                      </a:lnTo>
                      <a:lnTo>
                        <a:pt x="65" y="75"/>
                      </a:lnTo>
                      <a:lnTo>
                        <a:pt x="65" y="5"/>
                      </a:lnTo>
                      <a:lnTo>
                        <a:pt x="65" y="40"/>
                      </a:lnTo>
                      <a:lnTo>
                        <a:pt x="69" y="35"/>
                      </a:lnTo>
                      <a:lnTo>
                        <a:pt x="69" y="70"/>
                      </a:lnTo>
                      <a:lnTo>
                        <a:pt x="69" y="10"/>
                      </a:lnTo>
                      <a:lnTo>
                        <a:pt x="69" y="30"/>
                      </a:lnTo>
                      <a:lnTo>
                        <a:pt x="74" y="35"/>
                      </a:lnTo>
                      <a:lnTo>
                        <a:pt x="74" y="75"/>
                      </a:lnTo>
                      <a:lnTo>
                        <a:pt x="74" y="10"/>
                      </a:lnTo>
                      <a:lnTo>
                        <a:pt x="74" y="40"/>
                      </a:lnTo>
                      <a:lnTo>
                        <a:pt x="79" y="35"/>
                      </a:lnTo>
                      <a:lnTo>
                        <a:pt x="79" y="75"/>
                      </a:lnTo>
                      <a:lnTo>
                        <a:pt x="79" y="15"/>
                      </a:lnTo>
                      <a:lnTo>
                        <a:pt x="79" y="55"/>
                      </a:lnTo>
                      <a:lnTo>
                        <a:pt x="84" y="60"/>
                      </a:lnTo>
                      <a:lnTo>
                        <a:pt x="84" y="75"/>
                      </a:lnTo>
                      <a:lnTo>
                        <a:pt x="84" y="15"/>
                      </a:lnTo>
                      <a:lnTo>
                        <a:pt x="84" y="40"/>
                      </a:lnTo>
                      <a:lnTo>
                        <a:pt x="89" y="45"/>
                      </a:lnTo>
                      <a:lnTo>
                        <a:pt x="89" y="80"/>
                      </a:lnTo>
                      <a:lnTo>
                        <a:pt x="89" y="15"/>
                      </a:lnTo>
                      <a:lnTo>
                        <a:pt x="89" y="35"/>
                      </a:lnTo>
                      <a:lnTo>
                        <a:pt x="94" y="40"/>
                      </a:lnTo>
                      <a:lnTo>
                        <a:pt x="94" y="80"/>
                      </a:lnTo>
                      <a:lnTo>
                        <a:pt x="94" y="10"/>
                      </a:lnTo>
                      <a:lnTo>
                        <a:pt x="94" y="55"/>
                      </a:lnTo>
                      <a:lnTo>
                        <a:pt x="99" y="40"/>
                      </a:lnTo>
                      <a:lnTo>
                        <a:pt x="99" y="75"/>
                      </a:lnTo>
                      <a:lnTo>
                        <a:pt x="99" y="15"/>
                      </a:lnTo>
                      <a:lnTo>
                        <a:pt x="99" y="40"/>
                      </a:lnTo>
                      <a:lnTo>
                        <a:pt x="104" y="35"/>
                      </a:lnTo>
                      <a:lnTo>
                        <a:pt x="104" y="80"/>
                      </a:lnTo>
                      <a:lnTo>
                        <a:pt x="104" y="15"/>
                      </a:lnTo>
                      <a:lnTo>
                        <a:pt x="104" y="30"/>
                      </a:lnTo>
                      <a:lnTo>
                        <a:pt x="109" y="35"/>
                      </a:lnTo>
                      <a:lnTo>
                        <a:pt x="109" y="75"/>
                      </a:lnTo>
                      <a:lnTo>
                        <a:pt x="109" y="15"/>
                      </a:lnTo>
                      <a:lnTo>
                        <a:pt x="109" y="35"/>
                      </a:lnTo>
                      <a:lnTo>
                        <a:pt x="114" y="40"/>
                      </a:lnTo>
                      <a:lnTo>
                        <a:pt x="114" y="80"/>
                      </a:lnTo>
                      <a:lnTo>
                        <a:pt x="114" y="15"/>
                      </a:lnTo>
                      <a:lnTo>
                        <a:pt x="114" y="50"/>
                      </a:lnTo>
                      <a:lnTo>
                        <a:pt x="119" y="55"/>
                      </a:lnTo>
                      <a:lnTo>
                        <a:pt x="119" y="75"/>
                      </a:lnTo>
                      <a:lnTo>
                        <a:pt x="119" y="15"/>
                      </a:lnTo>
                      <a:lnTo>
                        <a:pt x="119" y="40"/>
                      </a:lnTo>
                      <a:lnTo>
                        <a:pt x="124" y="35"/>
                      </a:lnTo>
                      <a:lnTo>
                        <a:pt x="124" y="75"/>
                      </a:lnTo>
                      <a:lnTo>
                        <a:pt x="124" y="20"/>
                      </a:lnTo>
                      <a:lnTo>
                        <a:pt x="124" y="45"/>
                      </a:lnTo>
                      <a:lnTo>
                        <a:pt x="129" y="40"/>
                      </a:lnTo>
                      <a:lnTo>
                        <a:pt x="129" y="65"/>
                      </a:lnTo>
                      <a:lnTo>
                        <a:pt x="129" y="15"/>
                      </a:lnTo>
                      <a:lnTo>
                        <a:pt x="129" y="35"/>
                      </a:lnTo>
                      <a:lnTo>
                        <a:pt x="134" y="40"/>
                      </a:lnTo>
                      <a:lnTo>
                        <a:pt x="134" y="75"/>
                      </a:lnTo>
                      <a:lnTo>
                        <a:pt x="134" y="15"/>
                      </a:lnTo>
                      <a:lnTo>
                        <a:pt x="134" y="50"/>
                      </a:lnTo>
                      <a:lnTo>
                        <a:pt x="139" y="55"/>
                      </a:lnTo>
                      <a:lnTo>
                        <a:pt x="139" y="70"/>
                      </a:lnTo>
                      <a:lnTo>
                        <a:pt x="139" y="15"/>
                      </a:lnTo>
                      <a:lnTo>
                        <a:pt x="139" y="30"/>
                      </a:lnTo>
                      <a:lnTo>
                        <a:pt x="144" y="35"/>
                      </a:lnTo>
                      <a:lnTo>
                        <a:pt x="144" y="65"/>
                      </a:lnTo>
                      <a:lnTo>
                        <a:pt x="144" y="10"/>
                      </a:lnTo>
                      <a:lnTo>
                        <a:pt x="144" y="25"/>
                      </a:lnTo>
                      <a:lnTo>
                        <a:pt x="149" y="20"/>
                      </a:lnTo>
                      <a:lnTo>
                        <a:pt x="149" y="65"/>
                      </a:lnTo>
                      <a:lnTo>
                        <a:pt x="149" y="5"/>
                      </a:lnTo>
                      <a:lnTo>
                        <a:pt x="149" y="25"/>
                      </a:lnTo>
                      <a:lnTo>
                        <a:pt x="154" y="20"/>
                      </a:lnTo>
                      <a:lnTo>
                        <a:pt x="154" y="75"/>
                      </a:lnTo>
                      <a:lnTo>
                        <a:pt x="154" y="10"/>
                      </a:lnTo>
                      <a:lnTo>
                        <a:pt x="154" y="50"/>
                      </a:lnTo>
                      <a:lnTo>
                        <a:pt x="159" y="35"/>
                      </a:lnTo>
                      <a:lnTo>
                        <a:pt x="159" y="70"/>
                      </a:lnTo>
                      <a:lnTo>
                        <a:pt x="159" y="1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48" name="Freeform 1651"/>
                <p:cNvSpPr>
                  <a:spLocks/>
                </p:cNvSpPr>
                <p:nvPr/>
              </p:nvSpPr>
              <p:spPr bwMode="auto">
                <a:xfrm>
                  <a:off x="2829" y="2269"/>
                  <a:ext cx="159" cy="85"/>
                </a:xfrm>
                <a:custGeom>
                  <a:avLst/>
                  <a:gdLst>
                    <a:gd name="T0" fmla="*/ 5 w 159"/>
                    <a:gd name="T1" fmla="*/ 40 h 85"/>
                    <a:gd name="T2" fmla="*/ 5 w 159"/>
                    <a:gd name="T3" fmla="*/ 20 h 85"/>
                    <a:gd name="T4" fmla="*/ 10 w 159"/>
                    <a:gd name="T5" fmla="*/ 5 h 85"/>
                    <a:gd name="T6" fmla="*/ 15 w 159"/>
                    <a:gd name="T7" fmla="*/ 65 h 85"/>
                    <a:gd name="T8" fmla="*/ 20 w 159"/>
                    <a:gd name="T9" fmla="*/ 30 h 85"/>
                    <a:gd name="T10" fmla="*/ 20 w 159"/>
                    <a:gd name="T11" fmla="*/ 40 h 85"/>
                    <a:gd name="T12" fmla="*/ 25 w 159"/>
                    <a:gd name="T13" fmla="*/ 0 h 85"/>
                    <a:gd name="T14" fmla="*/ 30 w 159"/>
                    <a:gd name="T15" fmla="*/ 70 h 85"/>
                    <a:gd name="T16" fmla="*/ 35 w 159"/>
                    <a:gd name="T17" fmla="*/ 60 h 85"/>
                    <a:gd name="T18" fmla="*/ 35 w 159"/>
                    <a:gd name="T19" fmla="*/ 35 h 85"/>
                    <a:gd name="T20" fmla="*/ 40 w 159"/>
                    <a:gd name="T21" fmla="*/ 5 h 85"/>
                    <a:gd name="T22" fmla="*/ 45 w 159"/>
                    <a:gd name="T23" fmla="*/ 75 h 85"/>
                    <a:gd name="T24" fmla="*/ 50 w 159"/>
                    <a:gd name="T25" fmla="*/ 40 h 85"/>
                    <a:gd name="T26" fmla="*/ 50 w 159"/>
                    <a:gd name="T27" fmla="*/ 45 h 85"/>
                    <a:gd name="T28" fmla="*/ 54 w 159"/>
                    <a:gd name="T29" fmla="*/ 10 h 85"/>
                    <a:gd name="T30" fmla="*/ 59 w 159"/>
                    <a:gd name="T31" fmla="*/ 70 h 85"/>
                    <a:gd name="T32" fmla="*/ 64 w 159"/>
                    <a:gd name="T33" fmla="*/ 30 h 85"/>
                    <a:gd name="T34" fmla="*/ 64 w 159"/>
                    <a:gd name="T35" fmla="*/ 20 h 85"/>
                    <a:gd name="T36" fmla="*/ 69 w 159"/>
                    <a:gd name="T37" fmla="*/ 5 h 85"/>
                    <a:gd name="T38" fmla="*/ 74 w 159"/>
                    <a:gd name="T39" fmla="*/ 70 h 85"/>
                    <a:gd name="T40" fmla="*/ 79 w 159"/>
                    <a:gd name="T41" fmla="*/ 50 h 85"/>
                    <a:gd name="T42" fmla="*/ 79 w 159"/>
                    <a:gd name="T43" fmla="*/ 25 h 85"/>
                    <a:gd name="T44" fmla="*/ 84 w 159"/>
                    <a:gd name="T45" fmla="*/ 0 h 85"/>
                    <a:gd name="T46" fmla="*/ 89 w 159"/>
                    <a:gd name="T47" fmla="*/ 65 h 85"/>
                    <a:gd name="T48" fmla="*/ 94 w 159"/>
                    <a:gd name="T49" fmla="*/ 40 h 85"/>
                    <a:gd name="T50" fmla="*/ 94 w 159"/>
                    <a:gd name="T51" fmla="*/ 45 h 85"/>
                    <a:gd name="T52" fmla="*/ 99 w 159"/>
                    <a:gd name="T53" fmla="*/ 5 h 85"/>
                    <a:gd name="T54" fmla="*/ 104 w 159"/>
                    <a:gd name="T55" fmla="*/ 65 h 85"/>
                    <a:gd name="T56" fmla="*/ 109 w 159"/>
                    <a:gd name="T57" fmla="*/ 30 h 85"/>
                    <a:gd name="T58" fmla="*/ 109 w 159"/>
                    <a:gd name="T59" fmla="*/ 40 h 85"/>
                    <a:gd name="T60" fmla="*/ 114 w 159"/>
                    <a:gd name="T61" fmla="*/ 15 h 85"/>
                    <a:gd name="T62" fmla="*/ 119 w 159"/>
                    <a:gd name="T63" fmla="*/ 70 h 85"/>
                    <a:gd name="T64" fmla="*/ 124 w 159"/>
                    <a:gd name="T65" fmla="*/ 25 h 85"/>
                    <a:gd name="T66" fmla="*/ 124 w 159"/>
                    <a:gd name="T67" fmla="*/ 25 h 85"/>
                    <a:gd name="T68" fmla="*/ 129 w 159"/>
                    <a:gd name="T69" fmla="*/ 10 h 85"/>
                    <a:gd name="T70" fmla="*/ 134 w 159"/>
                    <a:gd name="T71" fmla="*/ 75 h 85"/>
                    <a:gd name="T72" fmla="*/ 139 w 159"/>
                    <a:gd name="T73" fmla="*/ 40 h 85"/>
                    <a:gd name="T74" fmla="*/ 139 w 159"/>
                    <a:gd name="T75" fmla="*/ 30 h 85"/>
                    <a:gd name="T76" fmla="*/ 144 w 159"/>
                    <a:gd name="T77" fmla="*/ 10 h 85"/>
                    <a:gd name="T78" fmla="*/ 149 w 159"/>
                    <a:gd name="T79" fmla="*/ 75 h 85"/>
                    <a:gd name="T80" fmla="*/ 154 w 159"/>
                    <a:gd name="T81" fmla="*/ 30 h 85"/>
                    <a:gd name="T82" fmla="*/ 154 w 159"/>
                    <a:gd name="T83" fmla="*/ 35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85">
                      <a:moveTo>
                        <a:pt x="0" y="10"/>
                      </a:moveTo>
                      <a:lnTo>
                        <a:pt x="0" y="50"/>
                      </a:lnTo>
                      <a:lnTo>
                        <a:pt x="5" y="40"/>
                      </a:lnTo>
                      <a:lnTo>
                        <a:pt x="5" y="70"/>
                      </a:lnTo>
                      <a:lnTo>
                        <a:pt x="5" y="5"/>
                      </a:lnTo>
                      <a:lnTo>
                        <a:pt x="5" y="20"/>
                      </a:lnTo>
                      <a:lnTo>
                        <a:pt x="10" y="15"/>
                      </a:lnTo>
                      <a:lnTo>
                        <a:pt x="10" y="60"/>
                      </a:lnTo>
                      <a:lnTo>
                        <a:pt x="10" y="5"/>
                      </a:lnTo>
                      <a:lnTo>
                        <a:pt x="10" y="25"/>
                      </a:lnTo>
                      <a:lnTo>
                        <a:pt x="15" y="20"/>
                      </a:lnTo>
                      <a:lnTo>
                        <a:pt x="15" y="65"/>
                      </a:lnTo>
                      <a:lnTo>
                        <a:pt x="15" y="10"/>
                      </a:lnTo>
                      <a:lnTo>
                        <a:pt x="15" y="35"/>
                      </a:lnTo>
                      <a:lnTo>
                        <a:pt x="20" y="30"/>
                      </a:lnTo>
                      <a:lnTo>
                        <a:pt x="20" y="65"/>
                      </a:lnTo>
                      <a:lnTo>
                        <a:pt x="20" y="5"/>
                      </a:lnTo>
                      <a:lnTo>
                        <a:pt x="20" y="40"/>
                      </a:lnTo>
                      <a:lnTo>
                        <a:pt x="25" y="45"/>
                      </a:lnTo>
                      <a:lnTo>
                        <a:pt x="25" y="70"/>
                      </a:lnTo>
                      <a:lnTo>
                        <a:pt x="25" y="0"/>
                      </a:lnTo>
                      <a:lnTo>
                        <a:pt x="25" y="20"/>
                      </a:lnTo>
                      <a:lnTo>
                        <a:pt x="30" y="25"/>
                      </a:lnTo>
                      <a:lnTo>
                        <a:pt x="30" y="70"/>
                      </a:lnTo>
                      <a:lnTo>
                        <a:pt x="30" y="10"/>
                      </a:lnTo>
                      <a:lnTo>
                        <a:pt x="30" y="55"/>
                      </a:lnTo>
                      <a:lnTo>
                        <a:pt x="35" y="60"/>
                      </a:lnTo>
                      <a:lnTo>
                        <a:pt x="35" y="70"/>
                      </a:lnTo>
                      <a:lnTo>
                        <a:pt x="35" y="5"/>
                      </a:lnTo>
                      <a:lnTo>
                        <a:pt x="35" y="35"/>
                      </a:lnTo>
                      <a:lnTo>
                        <a:pt x="40" y="40"/>
                      </a:lnTo>
                      <a:lnTo>
                        <a:pt x="40" y="70"/>
                      </a:lnTo>
                      <a:lnTo>
                        <a:pt x="40" y="5"/>
                      </a:lnTo>
                      <a:lnTo>
                        <a:pt x="40" y="10"/>
                      </a:lnTo>
                      <a:lnTo>
                        <a:pt x="45" y="15"/>
                      </a:lnTo>
                      <a:lnTo>
                        <a:pt x="45" y="75"/>
                      </a:lnTo>
                      <a:lnTo>
                        <a:pt x="45" y="0"/>
                      </a:lnTo>
                      <a:lnTo>
                        <a:pt x="45" y="35"/>
                      </a:lnTo>
                      <a:lnTo>
                        <a:pt x="50" y="40"/>
                      </a:lnTo>
                      <a:lnTo>
                        <a:pt x="50" y="80"/>
                      </a:lnTo>
                      <a:lnTo>
                        <a:pt x="50" y="5"/>
                      </a:lnTo>
                      <a:lnTo>
                        <a:pt x="50" y="45"/>
                      </a:lnTo>
                      <a:lnTo>
                        <a:pt x="54" y="40"/>
                      </a:lnTo>
                      <a:lnTo>
                        <a:pt x="54" y="70"/>
                      </a:lnTo>
                      <a:lnTo>
                        <a:pt x="54" y="10"/>
                      </a:lnTo>
                      <a:lnTo>
                        <a:pt x="54" y="45"/>
                      </a:lnTo>
                      <a:lnTo>
                        <a:pt x="59" y="40"/>
                      </a:lnTo>
                      <a:lnTo>
                        <a:pt x="59" y="70"/>
                      </a:lnTo>
                      <a:lnTo>
                        <a:pt x="59" y="10"/>
                      </a:lnTo>
                      <a:lnTo>
                        <a:pt x="59" y="25"/>
                      </a:lnTo>
                      <a:lnTo>
                        <a:pt x="64" y="30"/>
                      </a:lnTo>
                      <a:lnTo>
                        <a:pt x="64" y="65"/>
                      </a:lnTo>
                      <a:lnTo>
                        <a:pt x="64" y="5"/>
                      </a:lnTo>
                      <a:lnTo>
                        <a:pt x="64" y="20"/>
                      </a:lnTo>
                      <a:lnTo>
                        <a:pt x="69" y="15"/>
                      </a:lnTo>
                      <a:lnTo>
                        <a:pt x="69" y="65"/>
                      </a:lnTo>
                      <a:lnTo>
                        <a:pt x="69" y="5"/>
                      </a:lnTo>
                      <a:lnTo>
                        <a:pt x="69" y="25"/>
                      </a:lnTo>
                      <a:lnTo>
                        <a:pt x="74" y="35"/>
                      </a:lnTo>
                      <a:lnTo>
                        <a:pt x="74" y="70"/>
                      </a:lnTo>
                      <a:lnTo>
                        <a:pt x="74" y="5"/>
                      </a:lnTo>
                      <a:lnTo>
                        <a:pt x="74" y="55"/>
                      </a:lnTo>
                      <a:lnTo>
                        <a:pt x="79" y="50"/>
                      </a:lnTo>
                      <a:lnTo>
                        <a:pt x="79" y="65"/>
                      </a:lnTo>
                      <a:lnTo>
                        <a:pt x="79" y="0"/>
                      </a:lnTo>
                      <a:lnTo>
                        <a:pt x="79" y="25"/>
                      </a:lnTo>
                      <a:lnTo>
                        <a:pt x="84" y="20"/>
                      </a:lnTo>
                      <a:lnTo>
                        <a:pt x="84" y="70"/>
                      </a:lnTo>
                      <a:lnTo>
                        <a:pt x="84" y="0"/>
                      </a:lnTo>
                      <a:lnTo>
                        <a:pt x="84" y="30"/>
                      </a:lnTo>
                      <a:lnTo>
                        <a:pt x="89" y="25"/>
                      </a:lnTo>
                      <a:lnTo>
                        <a:pt x="89" y="65"/>
                      </a:lnTo>
                      <a:lnTo>
                        <a:pt x="89" y="5"/>
                      </a:lnTo>
                      <a:lnTo>
                        <a:pt x="89" y="35"/>
                      </a:lnTo>
                      <a:lnTo>
                        <a:pt x="94" y="40"/>
                      </a:lnTo>
                      <a:lnTo>
                        <a:pt x="94" y="70"/>
                      </a:lnTo>
                      <a:lnTo>
                        <a:pt x="94" y="10"/>
                      </a:lnTo>
                      <a:lnTo>
                        <a:pt x="94" y="45"/>
                      </a:lnTo>
                      <a:lnTo>
                        <a:pt x="99" y="40"/>
                      </a:lnTo>
                      <a:lnTo>
                        <a:pt x="99" y="65"/>
                      </a:lnTo>
                      <a:lnTo>
                        <a:pt x="99" y="5"/>
                      </a:lnTo>
                      <a:lnTo>
                        <a:pt x="99" y="30"/>
                      </a:lnTo>
                      <a:lnTo>
                        <a:pt x="104" y="25"/>
                      </a:lnTo>
                      <a:lnTo>
                        <a:pt x="104" y="65"/>
                      </a:lnTo>
                      <a:lnTo>
                        <a:pt x="104" y="10"/>
                      </a:lnTo>
                      <a:lnTo>
                        <a:pt x="104" y="35"/>
                      </a:lnTo>
                      <a:lnTo>
                        <a:pt x="109" y="30"/>
                      </a:lnTo>
                      <a:lnTo>
                        <a:pt x="109" y="75"/>
                      </a:lnTo>
                      <a:lnTo>
                        <a:pt x="109" y="10"/>
                      </a:lnTo>
                      <a:lnTo>
                        <a:pt x="109" y="40"/>
                      </a:lnTo>
                      <a:lnTo>
                        <a:pt x="114" y="35"/>
                      </a:lnTo>
                      <a:lnTo>
                        <a:pt x="114" y="80"/>
                      </a:lnTo>
                      <a:lnTo>
                        <a:pt x="114" y="15"/>
                      </a:lnTo>
                      <a:lnTo>
                        <a:pt x="114" y="40"/>
                      </a:lnTo>
                      <a:lnTo>
                        <a:pt x="119" y="45"/>
                      </a:lnTo>
                      <a:lnTo>
                        <a:pt x="119" y="70"/>
                      </a:lnTo>
                      <a:lnTo>
                        <a:pt x="119" y="15"/>
                      </a:lnTo>
                      <a:lnTo>
                        <a:pt x="119" y="30"/>
                      </a:lnTo>
                      <a:lnTo>
                        <a:pt x="124" y="25"/>
                      </a:lnTo>
                      <a:lnTo>
                        <a:pt x="124" y="70"/>
                      </a:lnTo>
                      <a:lnTo>
                        <a:pt x="124" y="10"/>
                      </a:lnTo>
                      <a:lnTo>
                        <a:pt x="124" y="25"/>
                      </a:lnTo>
                      <a:lnTo>
                        <a:pt x="129" y="30"/>
                      </a:lnTo>
                      <a:lnTo>
                        <a:pt x="129" y="70"/>
                      </a:lnTo>
                      <a:lnTo>
                        <a:pt x="129" y="10"/>
                      </a:lnTo>
                      <a:lnTo>
                        <a:pt x="129" y="45"/>
                      </a:lnTo>
                      <a:lnTo>
                        <a:pt x="134" y="55"/>
                      </a:lnTo>
                      <a:lnTo>
                        <a:pt x="134" y="75"/>
                      </a:lnTo>
                      <a:lnTo>
                        <a:pt x="134" y="15"/>
                      </a:lnTo>
                      <a:lnTo>
                        <a:pt x="134" y="35"/>
                      </a:lnTo>
                      <a:lnTo>
                        <a:pt x="139" y="40"/>
                      </a:lnTo>
                      <a:lnTo>
                        <a:pt x="139" y="85"/>
                      </a:lnTo>
                      <a:lnTo>
                        <a:pt x="139" y="15"/>
                      </a:lnTo>
                      <a:lnTo>
                        <a:pt x="139" y="30"/>
                      </a:lnTo>
                      <a:lnTo>
                        <a:pt x="144" y="25"/>
                      </a:lnTo>
                      <a:lnTo>
                        <a:pt x="144" y="80"/>
                      </a:lnTo>
                      <a:lnTo>
                        <a:pt x="144" y="10"/>
                      </a:lnTo>
                      <a:lnTo>
                        <a:pt x="144" y="45"/>
                      </a:lnTo>
                      <a:lnTo>
                        <a:pt x="149" y="50"/>
                      </a:lnTo>
                      <a:lnTo>
                        <a:pt x="149" y="75"/>
                      </a:lnTo>
                      <a:lnTo>
                        <a:pt x="149" y="10"/>
                      </a:lnTo>
                      <a:lnTo>
                        <a:pt x="149" y="35"/>
                      </a:lnTo>
                      <a:lnTo>
                        <a:pt x="154" y="30"/>
                      </a:lnTo>
                      <a:lnTo>
                        <a:pt x="154" y="75"/>
                      </a:lnTo>
                      <a:lnTo>
                        <a:pt x="154" y="10"/>
                      </a:lnTo>
                      <a:lnTo>
                        <a:pt x="154" y="35"/>
                      </a:lnTo>
                      <a:lnTo>
                        <a:pt x="159" y="30"/>
                      </a:lnTo>
                      <a:lnTo>
                        <a:pt x="159" y="7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49" name="Freeform 1652"/>
                <p:cNvSpPr>
                  <a:spLocks/>
                </p:cNvSpPr>
                <p:nvPr/>
              </p:nvSpPr>
              <p:spPr bwMode="auto">
                <a:xfrm>
                  <a:off x="2988" y="2274"/>
                  <a:ext cx="159" cy="80"/>
                </a:xfrm>
                <a:custGeom>
                  <a:avLst/>
                  <a:gdLst>
                    <a:gd name="T0" fmla="*/ 0 w 159"/>
                    <a:gd name="T1" fmla="*/ 40 h 80"/>
                    <a:gd name="T2" fmla="*/ 5 w 159"/>
                    <a:gd name="T3" fmla="*/ 10 h 80"/>
                    <a:gd name="T4" fmla="*/ 10 w 159"/>
                    <a:gd name="T5" fmla="*/ 75 h 80"/>
                    <a:gd name="T6" fmla="*/ 15 w 159"/>
                    <a:gd name="T7" fmla="*/ 45 h 80"/>
                    <a:gd name="T8" fmla="*/ 15 w 159"/>
                    <a:gd name="T9" fmla="*/ 30 h 80"/>
                    <a:gd name="T10" fmla="*/ 20 w 159"/>
                    <a:gd name="T11" fmla="*/ 5 h 80"/>
                    <a:gd name="T12" fmla="*/ 25 w 159"/>
                    <a:gd name="T13" fmla="*/ 70 h 80"/>
                    <a:gd name="T14" fmla="*/ 30 w 159"/>
                    <a:gd name="T15" fmla="*/ 45 h 80"/>
                    <a:gd name="T16" fmla="*/ 30 w 159"/>
                    <a:gd name="T17" fmla="*/ 30 h 80"/>
                    <a:gd name="T18" fmla="*/ 35 w 159"/>
                    <a:gd name="T19" fmla="*/ 5 h 80"/>
                    <a:gd name="T20" fmla="*/ 39 w 159"/>
                    <a:gd name="T21" fmla="*/ 75 h 80"/>
                    <a:gd name="T22" fmla="*/ 44 w 159"/>
                    <a:gd name="T23" fmla="*/ 25 h 80"/>
                    <a:gd name="T24" fmla="*/ 44 w 159"/>
                    <a:gd name="T25" fmla="*/ 60 h 80"/>
                    <a:gd name="T26" fmla="*/ 49 w 159"/>
                    <a:gd name="T27" fmla="*/ 10 h 80"/>
                    <a:gd name="T28" fmla="*/ 54 w 159"/>
                    <a:gd name="T29" fmla="*/ 65 h 80"/>
                    <a:gd name="T30" fmla="*/ 59 w 159"/>
                    <a:gd name="T31" fmla="*/ 20 h 80"/>
                    <a:gd name="T32" fmla="*/ 59 w 159"/>
                    <a:gd name="T33" fmla="*/ 45 h 80"/>
                    <a:gd name="T34" fmla="*/ 64 w 159"/>
                    <a:gd name="T35" fmla="*/ 10 h 80"/>
                    <a:gd name="T36" fmla="*/ 69 w 159"/>
                    <a:gd name="T37" fmla="*/ 70 h 80"/>
                    <a:gd name="T38" fmla="*/ 74 w 159"/>
                    <a:gd name="T39" fmla="*/ 20 h 80"/>
                    <a:gd name="T40" fmla="*/ 74 w 159"/>
                    <a:gd name="T41" fmla="*/ 40 h 80"/>
                    <a:gd name="T42" fmla="*/ 79 w 159"/>
                    <a:gd name="T43" fmla="*/ 10 h 80"/>
                    <a:gd name="T44" fmla="*/ 84 w 159"/>
                    <a:gd name="T45" fmla="*/ 70 h 80"/>
                    <a:gd name="T46" fmla="*/ 89 w 159"/>
                    <a:gd name="T47" fmla="*/ 35 h 80"/>
                    <a:gd name="T48" fmla="*/ 89 w 159"/>
                    <a:gd name="T49" fmla="*/ 50 h 80"/>
                    <a:gd name="T50" fmla="*/ 94 w 159"/>
                    <a:gd name="T51" fmla="*/ 5 h 80"/>
                    <a:gd name="T52" fmla="*/ 99 w 159"/>
                    <a:gd name="T53" fmla="*/ 70 h 80"/>
                    <a:gd name="T54" fmla="*/ 104 w 159"/>
                    <a:gd name="T55" fmla="*/ 35 h 80"/>
                    <a:gd name="T56" fmla="*/ 104 w 159"/>
                    <a:gd name="T57" fmla="*/ 40 h 80"/>
                    <a:gd name="T58" fmla="*/ 109 w 159"/>
                    <a:gd name="T59" fmla="*/ 10 h 80"/>
                    <a:gd name="T60" fmla="*/ 114 w 159"/>
                    <a:gd name="T61" fmla="*/ 80 h 80"/>
                    <a:gd name="T62" fmla="*/ 119 w 159"/>
                    <a:gd name="T63" fmla="*/ 30 h 80"/>
                    <a:gd name="T64" fmla="*/ 119 w 159"/>
                    <a:gd name="T65" fmla="*/ 60 h 80"/>
                    <a:gd name="T66" fmla="*/ 124 w 159"/>
                    <a:gd name="T67" fmla="*/ 10 h 80"/>
                    <a:gd name="T68" fmla="*/ 129 w 159"/>
                    <a:gd name="T69" fmla="*/ 75 h 80"/>
                    <a:gd name="T70" fmla="*/ 134 w 159"/>
                    <a:gd name="T71" fmla="*/ 25 h 80"/>
                    <a:gd name="T72" fmla="*/ 134 w 159"/>
                    <a:gd name="T73" fmla="*/ 30 h 80"/>
                    <a:gd name="T74" fmla="*/ 139 w 159"/>
                    <a:gd name="T75" fmla="*/ 10 h 80"/>
                    <a:gd name="T76" fmla="*/ 144 w 159"/>
                    <a:gd name="T77" fmla="*/ 75 h 80"/>
                    <a:gd name="T78" fmla="*/ 149 w 159"/>
                    <a:gd name="T79" fmla="*/ 55 h 80"/>
                    <a:gd name="T80" fmla="*/ 149 w 159"/>
                    <a:gd name="T81" fmla="*/ 45 h 80"/>
                    <a:gd name="T82" fmla="*/ 154 w 159"/>
                    <a:gd name="T83" fmla="*/ 1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80">
                      <a:moveTo>
                        <a:pt x="0" y="65"/>
                      </a:moveTo>
                      <a:lnTo>
                        <a:pt x="0" y="0"/>
                      </a:lnTo>
                      <a:lnTo>
                        <a:pt x="0" y="40"/>
                      </a:lnTo>
                      <a:lnTo>
                        <a:pt x="5" y="35"/>
                      </a:lnTo>
                      <a:lnTo>
                        <a:pt x="5" y="75"/>
                      </a:lnTo>
                      <a:lnTo>
                        <a:pt x="5" y="10"/>
                      </a:lnTo>
                      <a:lnTo>
                        <a:pt x="5" y="30"/>
                      </a:lnTo>
                      <a:lnTo>
                        <a:pt x="10" y="20"/>
                      </a:lnTo>
                      <a:lnTo>
                        <a:pt x="10" y="75"/>
                      </a:lnTo>
                      <a:lnTo>
                        <a:pt x="10" y="5"/>
                      </a:lnTo>
                      <a:lnTo>
                        <a:pt x="10" y="50"/>
                      </a:lnTo>
                      <a:lnTo>
                        <a:pt x="15" y="45"/>
                      </a:lnTo>
                      <a:lnTo>
                        <a:pt x="15" y="75"/>
                      </a:lnTo>
                      <a:lnTo>
                        <a:pt x="15" y="5"/>
                      </a:lnTo>
                      <a:lnTo>
                        <a:pt x="15" y="30"/>
                      </a:lnTo>
                      <a:lnTo>
                        <a:pt x="20" y="25"/>
                      </a:lnTo>
                      <a:lnTo>
                        <a:pt x="20" y="70"/>
                      </a:lnTo>
                      <a:lnTo>
                        <a:pt x="20" y="5"/>
                      </a:lnTo>
                      <a:lnTo>
                        <a:pt x="20" y="40"/>
                      </a:lnTo>
                      <a:lnTo>
                        <a:pt x="25" y="45"/>
                      </a:lnTo>
                      <a:lnTo>
                        <a:pt x="25" y="70"/>
                      </a:lnTo>
                      <a:lnTo>
                        <a:pt x="25" y="5"/>
                      </a:lnTo>
                      <a:lnTo>
                        <a:pt x="25" y="40"/>
                      </a:lnTo>
                      <a:lnTo>
                        <a:pt x="30" y="45"/>
                      </a:lnTo>
                      <a:lnTo>
                        <a:pt x="30" y="70"/>
                      </a:lnTo>
                      <a:lnTo>
                        <a:pt x="30" y="5"/>
                      </a:lnTo>
                      <a:lnTo>
                        <a:pt x="30" y="30"/>
                      </a:lnTo>
                      <a:lnTo>
                        <a:pt x="35" y="35"/>
                      </a:lnTo>
                      <a:lnTo>
                        <a:pt x="35" y="70"/>
                      </a:lnTo>
                      <a:lnTo>
                        <a:pt x="35" y="5"/>
                      </a:lnTo>
                      <a:lnTo>
                        <a:pt x="35" y="20"/>
                      </a:lnTo>
                      <a:lnTo>
                        <a:pt x="39" y="25"/>
                      </a:lnTo>
                      <a:lnTo>
                        <a:pt x="39" y="75"/>
                      </a:lnTo>
                      <a:lnTo>
                        <a:pt x="39" y="10"/>
                      </a:lnTo>
                      <a:lnTo>
                        <a:pt x="39" y="30"/>
                      </a:lnTo>
                      <a:lnTo>
                        <a:pt x="44" y="25"/>
                      </a:lnTo>
                      <a:lnTo>
                        <a:pt x="44" y="75"/>
                      </a:lnTo>
                      <a:lnTo>
                        <a:pt x="44" y="10"/>
                      </a:lnTo>
                      <a:lnTo>
                        <a:pt x="44" y="60"/>
                      </a:lnTo>
                      <a:lnTo>
                        <a:pt x="49" y="55"/>
                      </a:lnTo>
                      <a:lnTo>
                        <a:pt x="49" y="70"/>
                      </a:lnTo>
                      <a:lnTo>
                        <a:pt x="49" y="10"/>
                      </a:lnTo>
                      <a:lnTo>
                        <a:pt x="49" y="30"/>
                      </a:lnTo>
                      <a:lnTo>
                        <a:pt x="54" y="25"/>
                      </a:lnTo>
                      <a:lnTo>
                        <a:pt x="54" y="65"/>
                      </a:lnTo>
                      <a:lnTo>
                        <a:pt x="54" y="10"/>
                      </a:lnTo>
                      <a:lnTo>
                        <a:pt x="54" y="25"/>
                      </a:lnTo>
                      <a:lnTo>
                        <a:pt x="59" y="20"/>
                      </a:lnTo>
                      <a:lnTo>
                        <a:pt x="59" y="70"/>
                      </a:lnTo>
                      <a:lnTo>
                        <a:pt x="59" y="5"/>
                      </a:lnTo>
                      <a:lnTo>
                        <a:pt x="59" y="45"/>
                      </a:lnTo>
                      <a:lnTo>
                        <a:pt x="64" y="50"/>
                      </a:lnTo>
                      <a:lnTo>
                        <a:pt x="64" y="70"/>
                      </a:lnTo>
                      <a:lnTo>
                        <a:pt x="64" y="10"/>
                      </a:lnTo>
                      <a:lnTo>
                        <a:pt x="64" y="30"/>
                      </a:lnTo>
                      <a:lnTo>
                        <a:pt x="69" y="35"/>
                      </a:lnTo>
                      <a:lnTo>
                        <a:pt x="69" y="70"/>
                      </a:lnTo>
                      <a:lnTo>
                        <a:pt x="69" y="5"/>
                      </a:lnTo>
                      <a:lnTo>
                        <a:pt x="69" y="5"/>
                      </a:lnTo>
                      <a:lnTo>
                        <a:pt x="74" y="20"/>
                      </a:lnTo>
                      <a:lnTo>
                        <a:pt x="74" y="75"/>
                      </a:lnTo>
                      <a:lnTo>
                        <a:pt x="74" y="5"/>
                      </a:lnTo>
                      <a:lnTo>
                        <a:pt x="74" y="40"/>
                      </a:lnTo>
                      <a:lnTo>
                        <a:pt x="79" y="45"/>
                      </a:lnTo>
                      <a:lnTo>
                        <a:pt x="79" y="75"/>
                      </a:lnTo>
                      <a:lnTo>
                        <a:pt x="79" y="10"/>
                      </a:lnTo>
                      <a:lnTo>
                        <a:pt x="79" y="20"/>
                      </a:lnTo>
                      <a:lnTo>
                        <a:pt x="84" y="25"/>
                      </a:lnTo>
                      <a:lnTo>
                        <a:pt x="84" y="70"/>
                      </a:lnTo>
                      <a:lnTo>
                        <a:pt x="84" y="5"/>
                      </a:lnTo>
                      <a:lnTo>
                        <a:pt x="84" y="40"/>
                      </a:lnTo>
                      <a:lnTo>
                        <a:pt x="89" y="35"/>
                      </a:lnTo>
                      <a:lnTo>
                        <a:pt x="89" y="70"/>
                      </a:lnTo>
                      <a:lnTo>
                        <a:pt x="89" y="5"/>
                      </a:lnTo>
                      <a:lnTo>
                        <a:pt x="89" y="50"/>
                      </a:lnTo>
                      <a:lnTo>
                        <a:pt x="94" y="45"/>
                      </a:lnTo>
                      <a:lnTo>
                        <a:pt x="94" y="70"/>
                      </a:lnTo>
                      <a:lnTo>
                        <a:pt x="94" y="5"/>
                      </a:lnTo>
                      <a:lnTo>
                        <a:pt x="94" y="45"/>
                      </a:lnTo>
                      <a:lnTo>
                        <a:pt x="99" y="40"/>
                      </a:lnTo>
                      <a:lnTo>
                        <a:pt x="99" y="70"/>
                      </a:lnTo>
                      <a:lnTo>
                        <a:pt x="99" y="15"/>
                      </a:lnTo>
                      <a:lnTo>
                        <a:pt x="99" y="30"/>
                      </a:lnTo>
                      <a:lnTo>
                        <a:pt x="104" y="35"/>
                      </a:lnTo>
                      <a:lnTo>
                        <a:pt x="104" y="80"/>
                      </a:lnTo>
                      <a:lnTo>
                        <a:pt x="104" y="10"/>
                      </a:lnTo>
                      <a:lnTo>
                        <a:pt x="104" y="40"/>
                      </a:lnTo>
                      <a:lnTo>
                        <a:pt x="109" y="25"/>
                      </a:lnTo>
                      <a:lnTo>
                        <a:pt x="109" y="75"/>
                      </a:lnTo>
                      <a:lnTo>
                        <a:pt x="109" y="10"/>
                      </a:lnTo>
                      <a:lnTo>
                        <a:pt x="109" y="55"/>
                      </a:lnTo>
                      <a:lnTo>
                        <a:pt x="114" y="50"/>
                      </a:lnTo>
                      <a:lnTo>
                        <a:pt x="114" y="80"/>
                      </a:lnTo>
                      <a:lnTo>
                        <a:pt x="114" y="5"/>
                      </a:lnTo>
                      <a:lnTo>
                        <a:pt x="114" y="35"/>
                      </a:lnTo>
                      <a:lnTo>
                        <a:pt x="119" y="30"/>
                      </a:lnTo>
                      <a:lnTo>
                        <a:pt x="119" y="70"/>
                      </a:lnTo>
                      <a:lnTo>
                        <a:pt x="119" y="10"/>
                      </a:lnTo>
                      <a:lnTo>
                        <a:pt x="119" y="60"/>
                      </a:lnTo>
                      <a:lnTo>
                        <a:pt x="124" y="65"/>
                      </a:lnTo>
                      <a:lnTo>
                        <a:pt x="124" y="75"/>
                      </a:lnTo>
                      <a:lnTo>
                        <a:pt x="124" y="10"/>
                      </a:lnTo>
                      <a:lnTo>
                        <a:pt x="124" y="40"/>
                      </a:lnTo>
                      <a:lnTo>
                        <a:pt x="129" y="45"/>
                      </a:lnTo>
                      <a:lnTo>
                        <a:pt x="129" y="75"/>
                      </a:lnTo>
                      <a:lnTo>
                        <a:pt x="129" y="10"/>
                      </a:lnTo>
                      <a:lnTo>
                        <a:pt x="129" y="20"/>
                      </a:lnTo>
                      <a:lnTo>
                        <a:pt x="134" y="25"/>
                      </a:lnTo>
                      <a:lnTo>
                        <a:pt x="134" y="80"/>
                      </a:lnTo>
                      <a:lnTo>
                        <a:pt x="134" y="0"/>
                      </a:lnTo>
                      <a:lnTo>
                        <a:pt x="134" y="30"/>
                      </a:lnTo>
                      <a:lnTo>
                        <a:pt x="139" y="40"/>
                      </a:lnTo>
                      <a:lnTo>
                        <a:pt x="139" y="75"/>
                      </a:lnTo>
                      <a:lnTo>
                        <a:pt x="139" y="10"/>
                      </a:lnTo>
                      <a:lnTo>
                        <a:pt x="139" y="40"/>
                      </a:lnTo>
                      <a:lnTo>
                        <a:pt x="144" y="45"/>
                      </a:lnTo>
                      <a:lnTo>
                        <a:pt x="144" y="75"/>
                      </a:lnTo>
                      <a:lnTo>
                        <a:pt x="144" y="10"/>
                      </a:lnTo>
                      <a:lnTo>
                        <a:pt x="144" y="50"/>
                      </a:lnTo>
                      <a:lnTo>
                        <a:pt x="149" y="55"/>
                      </a:lnTo>
                      <a:lnTo>
                        <a:pt x="149" y="80"/>
                      </a:lnTo>
                      <a:lnTo>
                        <a:pt x="149" y="15"/>
                      </a:lnTo>
                      <a:lnTo>
                        <a:pt x="149" y="45"/>
                      </a:lnTo>
                      <a:lnTo>
                        <a:pt x="154" y="50"/>
                      </a:lnTo>
                      <a:lnTo>
                        <a:pt x="154" y="80"/>
                      </a:lnTo>
                      <a:lnTo>
                        <a:pt x="154" y="10"/>
                      </a:lnTo>
                      <a:lnTo>
                        <a:pt x="154" y="25"/>
                      </a:lnTo>
                      <a:lnTo>
                        <a:pt x="159" y="3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50" name="Freeform 1653"/>
                <p:cNvSpPr>
                  <a:spLocks/>
                </p:cNvSpPr>
                <p:nvPr/>
              </p:nvSpPr>
              <p:spPr bwMode="auto">
                <a:xfrm>
                  <a:off x="3147" y="2279"/>
                  <a:ext cx="154" cy="100"/>
                </a:xfrm>
                <a:custGeom>
                  <a:avLst/>
                  <a:gdLst>
                    <a:gd name="T0" fmla="*/ 0 w 154"/>
                    <a:gd name="T1" fmla="*/ 5 h 100"/>
                    <a:gd name="T2" fmla="*/ 5 w 154"/>
                    <a:gd name="T3" fmla="*/ 75 h 100"/>
                    <a:gd name="T4" fmla="*/ 10 w 154"/>
                    <a:gd name="T5" fmla="*/ 30 h 100"/>
                    <a:gd name="T6" fmla="*/ 10 w 154"/>
                    <a:gd name="T7" fmla="*/ 30 h 100"/>
                    <a:gd name="T8" fmla="*/ 15 w 154"/>
                    <a:gd name="T9" fmla="*/ 5 h 100"/>
                    <a:gd name="T10" fmla="*/ 20 w 154"/>
                    <a:gd name="T11" fmla="*/ 70 h 100"/>
                    <a:gd name="T12" fmla="*/ 24 w 154"/>
                    <a:gd name="T13" fmla="*/ 45 h 100"/>
                    <a:gd name="T14" fmla="*/ 24 w 154"/>
                    <a:gd name="T15" fmla="*/ 35 h 100"/>
                    <a:gd name="T16" fmla="*/ 29 w 154"/>
                    <a:gd name="T17" fmla="*/ 5 h 100"/>
                    <a:gd name="T18" fmla="*/ 34 w 154"/>
                    <a:gd name="T19" fmla="*/ 70 h 100"/>
                    <a:gd name="T20" fmla="*/ 39 w 154"/>
                    <a:gd name="T21" fmla="*/ 35 h 100"/>
                    <a:gd name="T22" fmla="*/ 39 w 154"/>
                    <a:gd name="T23" fmla="*/ 40 h 100"/>
                    <a:gd name="T24" fmla="*/ 44 w 154"/>
                    <a:gd name="T25" fmla="*/ 5 h 100"/>
                    <a:gd name="T26" fmla="*/ 49 w 154"/>
                    <a:gd name="T27" fmla="*/ 75 h 100"/>
                    <a:gd name="T28" fmla="*/ 54 w 154"/>
                    <a:gd name="T29" fmla="*/ 35 h 100"/>
                    <a:gd name="T30" fmla="*/ 54 w 154"/>
                    <a:gd name="T31" fmla="*/ 25 h 100"/>
                    <a:gd name="T32" fmla="*/ 59 w 154"/>
                    <a:gd name="T33" fmla="*/ 0 h 100"/>
                    <a:gd name="T34" fmla="*/ 64 w 154"/>
                    <a:gd name="T35" fmla="*/ 75 h 100"/>
                    <a:gd name="T36" fmla="*/ 69 w 154"/>
                    <a:gd name="T37" fmla="*/ 15 h 100"/>
                    <a:gd name="T38" fmla="*/ 69 w 154"/>
                    <a:gd name="T39" fmla="*/ 50 h 100"/>
                    <a:gd name="T40" fmla="*/ 74 w 154"/>
                    <a:gd name="T41" fmla="*/ 10 h 100"/>
                    <a:gd name="T42" fmla="*/ 79 w 154"/>
                    <a:gd name="T43" fmla="*/ 85 h 100"/>
                    <a:gd name="T44" fmla="*/ 84 w 154"/>
                    <a:gd name="T45" fmla="*/ 25 h 100"/>
                    <a:gd name="T46" fmla="*/ 84 w 154"/>
                    <a:gd name="T47" fmla="*/ 30 h 100"/>
                    <a:gd name="T48" fmla="*/ 89 w 154"/>
                    <a:gd name="T49" fmla="*/ 5 h 100"/>
                    <a:gd name="T50" fmla="*/ 94 w 154"/>
                    <a:gd name="T51" fmla="*/ 75 h 100"/>
                    <a:gd name="T52" fmla="*/ 99 w 154"/>
                    <a:gd name="T53" fmla="*/ 55 h 100"/>
                    <a:gd name="T54" fmla="*/ 99 w 154"/>
                    <a:gd name="T55" fmla="*/ 40 h 100"/>
                    <a:gd name="T56" fmla="*/ 104 w 154"/>
                    <a:gd name="T57" fmla="*/ 15 h 100"/>
                    <a:gd name="T58" fmla="*/ 109 w 154"/>
                    <a:gd name="T59" fmla="*/ 85 h 100"/>
                    <a:gd name="T60" fmla="*/ 114 w 154"/>
                    <a:gd name="T61" fmla="*/ 80 h 100"/>
                    <a:gd name="T62" fmla="*/ 114 w 154"/>
                    <a:gd name="T63" fmla="*/ 45 h 100"/>
                    <a:gd name="T64" fmla="*/ 119 w 154"/>
                    <a:gd name="T65" fmla="*/ 30 h 100"/>
                    <a:gd name="T66" fmla="*/ 124 w 154"/>
                    <a:gd name="T67" fmla="*/ 100 h 100"/>
                    <a:gd name="T68" fmla="*/ 129 w 154"/>
                    <a:gd name="T69" fmla="*/ 45 h 100"/>
                    <a:gd name="T70" fmla="*/ 129 w 154"/>
                    <a:gd name="T71" fmla="*/ 65 h 100"/>
                    <a:gd name="T72" fmla="*/ 134 w 154"/>
                    <a:gd name="T73" fmla="*/ 10 h 100"/>
                    <a:gd name="T74" fmla="*/ 139 w 154"/>
                    <a:gd name="T75" fmla="*/ 80 h 100"/>
                    <a:gd name="T76" fmla="*/ 144 w 154"/>
                    <a:gd name="T77" fmla="*/ 45 h 100"/>
                    <a:gd name="T78" fmla="*/ 144 w 154"/>
                    <a:gd name="T79" fmla="*/ 30 h 100"/>
                    <a:gd name="T80" fmla="*/ 149 w 154"/>
                    <a:gd name="T81" fmla="*/ 0 h 100"/>
                    <a:gd name="T82" fmla="*/ 154 w 154"/>
                    <a:gd name="T83" fmla="*/ 7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4" h="100">
                      <a:moveTo>
                        <a:pt x="0" y="25"/>
                      </a:moveTo>
                      <a:lnTo>
                        <a:pt x="0" y="80"/>
                      </a:lnTo>
                      <a:lnTo>
                        <a:pt x="0" y="5"/>
                      </a:lnTo>
                      <a:lnTo>
                        <a:pt x="0" y="45"/>
                      </a:lnTo>
                      <a:lnTo>
                        <a:pt x="5" y="50"/>
                      </a:lnTo>
                      <a:lnTo>
                        <a:pt x="5" y="75"/>
                      </a:lnTo>
                      <a:lnTo>
                        <a:pt x="5" y="15"/>
                      </a:lnTo>
                      <a:lnTo>
                        <a:pt x="5" y="25"/>
                      </a:lnTo>
                      <a:lnTo>
                        <a:pt x="10" y="30"/>
                      </a:lnTo>
                      <a:lnTo>
                        <a:pt x="10" y="75"/>
                      </a:lnTo>
                      <a:lnTo>
                        <a:pt x="10" y="10"/>
                      </a:lnTo>
                      <a:lnTo>
                        <a:pt x="10" y="30"/>
                      </a:lnTo>
                      <a:lnTo>
                        <a:pt x="15" y="25"/>
                      </a:lnTo>
                      <a:lnTo>
                        <a:pt x="15" y="75"/>
                      </a:lnTo>
                      <a:lnTo>
                        <a:pt x="15" y="5"/>
                      </a:lnTo>
                      <a:lnTo>
                        <a:pt x="15" y="35"/>
                      </a:lnTo>
                      <a:lnTo>
                        <a:pt x="20" y="30"/>
                      </a:lnTo>
                      <a:lnTo>
                        <a:pt x="20" y="70"/>
                      </a:lnTo>
                      <a:lnTo>
                        <a:pt x="20" y="10"/>
                      </a:lnTo>
                      <a:lnTo>
                        <a:pt x="20" y="40"/>
                      </a:lnTo>
                      <a:lnTo>
                        <a:pt x="24" y="45"/>
                      </a:lnTo>
                      <a:lnTo>
                        <a:pt x="24" y="70"/>
                      </a:lnTo>
                      <a:lnTo>
                        <a:pt x="24" y="10"/>
                      </a:lnTo>
                      <a:lnTo>
                        <a:pt x="24" y="35"/>
                      </a:lnTo>
                      <a:lnTo>
                        <a:pt x="29" y="40"/>
                      </a:lnTo>
                      <a:lnTo>
                        <a:pt x="29" y="70"/>
                      </a:lnTo>
                      <a:lnTo>
                        <a:pt x="29" y="5"/>
                      </a:lnTo>
                      <a:lnTo>
                        <a:pt x="29" y="25"/>
                      </a:lnTo>
                      <a:lnTo>
                        <a:pt x="34" y="30"/>
                      </a:lnTo>
                      <a:lnTo>
                        <a:pt x="34" y="70"/>
                      </a:lnTo>
                      <a:lnTo>
                        <a:pt x="34" y="5"/>
                      </a:lnTo>
                      <a:lnTo>
                        <a:pt x="34" y="30"/>
                      </a:lnTo>
                      <a:lnTo>
                        <a:pt x="39" y="35"/>
                      </a:lnTo>
                      <a:lnTo>
                        <a:pt x="39" y="75"/>
                      </a:lnTo>
                      <a:lnTo>
                        <a:pt x="39" y="0"/>
                      </a:lnTo>
                      <a:lnTo>
                        <a:pt x="39" y="40"/>
                      </a:lnTo>
                      <a:lnTo>
                        <a:pt x="44" y="35"/>
                      </a:lnTo>
                      <a:lnTo>
                        <a:pt x="44" y="75"/>
                      </a:lnTo>
                      <a:lnTo>
                        <a:pt x="44" y="5"/>
                      </a:lnTo>
                      <a:lnTo>
                        <a:pt x="44" y="60"/>
                      </a:lnTo>
                      <a:lnTo>
                        <a:pt x="49" y="55"/>
                      </a:lnTo>
                      <a:lnTo>
                        <a:pt x="49" y="75"/>
                      </a:lnTo>
                      <a:lnTo>
                        <a:pt x="49" y="10"/>
                      </a:lnTo>
                      <a:lnTo>
                        <a:pt x="49" y="40"/>
                      </a:lnTo>
                      <a:lnTo>
                        <a:pt x="54" y="35"/>
                      </a:lnTo>
                      <a:lnTo>
                        <a:pt x="54" y="70"/>
                      </a:lnTo>
                      <a:lnTo>
                        <a:pt x="54" y="5"/>
                      </a:lnTo>
                      <a:lnTo>
                        <a:pt x="54" y="25"/>
                      </a:lnTo>
                      <a:lnTo>
                        <a:pt x="59" y="30"/>
                      </a:lnTo>
                      <a:lnTo>
                        <a:pt x="59" y="65"/>
                      </a:lnTo>
                      <a:lnTo>
                        <a:pt x="59" y="0"/>
                      </a:lnTo>
                      <a:lnTo>
                        <a:pt x="59" y="30"/>
                      </a:lnTo>
                      <a:lnTo>
                        <a:pt x="64" y="25"/>
                      </a:lnTo>
                      <a:lnTo>
                        <a:pt x="64" y="75"/>
                      </a:lnTo>
                      <a:lnTo>
                        <a:pt x="64" y="10"/>
                      </a:lnTo>
                      <a:lnTo>
                        <a:pt x="64" y="10"/>
                      </a:lnTo>
                      <a:lnTo>
                        <a:pt x="69" y="15"/>
                      </a:lnTo>
                      <a:lnTo>
                        <a:pt x="69" y="80"/>
                      </a:lnTo>
                      <a:lnTo>
                        <a:pt x="69" y="5"/>
                      </a:lnTo>
                      <a:lnTo>
                        <a:pt x="69" y="50"/>
                      </a:lnTo>
                      <a:lnTo>
                        <a:pt x="74" y="45"/>
                      </a:lnTo>
                      <a:lnTo>
                        <a:pt x="74" y="80"/>
                      </a:lnTo>
                      <a:lnTo>
                        <a:pt x="74" y="10"/>
                      </a:lnTo>
                      <a:lnTo>
                        <a:pt x="74" y="45"/>
                      </a:lnTo>
                      <a:lnTo>
                        <a:pt x="79" y="40"/>
                      </a:lnTo>
                      <a:lnTo>
                        <a:pt x="79" y="85"/>
                      </a:lnTo>
                      <a:lnTo>
                        <a:pt x="79" y="15"/>
                      </a:lnTo>
                      <a:lnTo>
                        <a:pt x="79" y="20"/>
                      </a:lnTo>
                      <a:lnTo>
                        <a:pt x="84" y="25"/>
                      </a:lnTo>
                      <a:lnTo>
                        <a:pt x="84" y="80"/>
                      </a:lnTo>
                      <a:lnTo>
                        <a:pt x="84" y="10"/>
                      </a:lnTo>
                      <a:lnTo>
                        <a:pt x="84" y="30"/>
                      </a:lnTo>
                      <a:lnTo>
                        <a:pt x="89" y="25"/>
                      </a:lnTo>
                      <a:lnTo>
                        <a:pt x="89" y="75"/>
                      </a:lnTo>
                      <a:lnTo>
                        <a:pt x="89" y="5"/>
                      </a:lnTo>
                      <a:lnTo>
                        <a:pt x="89" y="30"/>
                      </a:lnTo>
                      <a:lnTo>
                        <a:pt x="94" y="35"/>
                      </a:lnTo>
                      <a:lnTo>
                        <a:pt x="94" y="75"/>
                      </a:lnTo>
                      <a:lnTo>
                        <a:pt x="94" y="10"/>
                      </a:lnTo>
                      <a:lnTo>
                        <a:pt x="94" y="60"/>
                      </a:lnTo>
                      <a:lnTo>
                        <a:pt x="99" y="55"/>
                      </a:lnTo>
                      <a:lnTo>
                        <a:pt x="99" y="80"/>
                      </a:lnTo>
                      <a:lnTo>
                        <a:pt x="99" y="15"/>
                      </a:lnTo>
                      <a:lnTo>
                        <a:pt x="99" y="40"/>
                      </a:lnTo>
                      <a:lnTo>
                        <a:pt x="104" y="35"/>
                      </a:lnTo>
                      <a:lnTo>
                        <a:pt x="104" y="85"/>
                      </a:lnTo>
                      <a:lnTo>
                        <a:pt x="104" y="15"/>
                      </a:lnTo>
                      <a:lnTo>
                        <a:pt x="104" y="20"/>
                      </a:lnTo>
                      <a:lnTo>
                        <a:pt x="109" y="25"/>
                      </a:lnTo>
                      <a:lnTo>
                        <a:pt x="109" y="85"/>
                      </a:lnTo>
                      <a:lnTo>
                        <a:pt x="109" y="15"/>
                      </a:lnTo>
                      <a:lnTo>
                        <a:pt x="109" y="75"/>
                      </a:lnTo>
                      <a:lnTo>
                        <a:pt x="114" y="80"/>
                      </a:lnTo>
                      <a:lnTo>
                        <a:pt x="114" y="95"/>
                      </a:lnTo>
                      <a:lnTo>
                        <a:pt x="114" y="30"/>
                      </a:lnTo>
                      <a:lnTo>
                        <a:pt x="114" y="45"/>
                      </a:lnTo>
                      <a:lnTo>
                        <a:pt x="119" y="50"/>
                      </a:lnTo>
                      <a:lnTo>
                        <a:pt x="119" y="85"/>
                      </a:lnTo>
                      <a:lnTo>
                        <a:pt x="119" y="30"/>
                      </a:lnTo>
                      <a:lnTo>
                        <a:pt x="119" y="50"/>
                      </a:lnTo>
                      <a:lnTo>
                        <a:pt x="124" y="55"/>
                      </a:lnTo>
                      <a:lnTo>
                        <a:pt x="124" y="100"/>
                      </a:lnTo>
                      <a:lnTo>
                        <a:pt x="124" y="30"/>
                      </a:lnTo>
                      <a:lnTo>
                        <a:pt x="124" y="50"/>
                      </a:lnTo>
                      <a:lnTo>
                        <a:pt x="129" y="45"/>
                      </a:lnTo>
                      <a:lnTo>
                        <a:pt x="129" y="90"/>
                      </a:lnTo>
                      <a:lnTo>
                        <a:pt x="129" y="25"/>
                      </a:lnTo>
                      <a:lnTo>
                        <a:pt x="129" y="65"/>
                      </a:lnTo>
                      <a:lnTo>
                        <a:pt x="134" y="70"/>
                      </a:lnTo>
                      <a:lnTo>
                        <a:pt x="134" y="75"/>
                      </a:lnTo>
                      <a:lnTo>
                        <a:pt x="134" y="10"/>
                      </a:lnTo>
                      <a:lnTo>
                        <a:pt x="134" y="40"/>
                      </a:lnTo>
                      <a:lnTo>
                        <a:pt x="139" y="45"/>
                      </a:lnTo>
                      <a:lnTo>
                        <a:pt x="139" y="80"/>
                      </a:lnTo>
                      <a:lnTo>
                        <a:pt x="139" y="5"/>
                      </a:lnTo>
                      <a:lnTo>
                        <a:pt x="139" y="40"/>
                      </a:lnTo>
                      <a:lnTo>
                        <a:pt x="144" y="45"/>
                      </a:lnTo>
                      <a:lnTo>
                        <a:pt x="144" y="70"/>
                      </a:lnTo>
                      <a:lnTo>
                        <a:pt x="144" y="5"/>
                      </a:lnTo>
                      <a:lnTo>
                        <a:pt x="144" y="30"/>
                      </a:lnTo>
                      <a:lnTo>
                        <a:pt x="149" y="35"/>
                      </a:lnTo>
                      <a:lnTo>
                        <a:pt x="149" y="65"/>
                      </a:lnTo>
                      <a:lnTo>
                        <a:pt x="149" y="0"/>
                      </a:lnTo>
                      <a:lnTo>
                        <a:pt x="149" y="20"/>
                      </a:lnTo>
                      <a:lnTo>
                        <a:pt x="154" y="25"/>
                      </a:lnTo>
                      <a:lnTo>
                        <a:pt x="154" y="70"/>
                      </a:lnTo>
                      <a:lnTo>
                        <a:pt x="154" y="0"/>
                      </a:lnTo>
                      <a:lnTo>
                        <a:pt x="154" y="2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51" name="Freeform 1654"/>
                <p:cNvSpPr>
                  <a:spLocks/>
                </p:cNvSpPr>
                <p:nvPr/>
              </p:nvSpPr>
              <p:spPr bwMode="auto">
                <a:xfrm>
                  <a:off x="3301" y="2279"/>
                  <a:ext cx="159" cy="80"/>
                </a:xfrm>
                <a:custGeom>
                  <a:avLst/>
                  <a:gdLst>
                    <a:gd name="T0" fmla="*/ 5 w 159"/>
                    <a:gd name="T1" fmla="*/ 70 h 80"/>
                    <a:gd name="T2" fmla="*/ 10 w 159"/>
                    <a:gd name="T3" fmla="*/ 30 h 80"/>
                    <a:gd name="T4" fmla="*/ 10 w 159"/>
                    <a:gd name="T5" fmla="*/ 20 h 80"/>
                    <a:gd name="T6" fmla="*/ 15 w 159"/>
                    <a:gd name="T7" fmla="*/ 5 h 80"/>
                    <a:gd name="T8" fmla="*/ 19 w 159"/>
                    <a:gd name="T9" fmla="*/ 70 h 80"/>
                    <a:gd name="T10" fmla="*/ 24 w 159"/>
                    <a:gd name="T11" fmla="*/ 20 h 80"/>
                    <a:gd name="T12" fmla="*/ 24 w 159"/>
                    <a:gd name="T13" fmla="*/ 25 h 80"/>
                    <a:gd name="T14" fmla="*/ 29 w 159"/>
                    <a:gd name="T15" fmla="*/ 0 h 80"/>
                    <a:gd name="T16" fmla="*/ 34 w 159"/>
                    <a:gd name="T17" fmla="*/ 70 h 80"/>
                    <a:gd name="T18" fmla="*/ 39 w 159"/>
                    <a:gd name="T19" fmla="*/ 35 h 80"/>
                    <a:gd name="T20" fmla="*/ 39 w 159"/>
                    <a:gd name="T21" fmla="*/ 60 h 80"/>
                    <a:gd name="T22" fmla="*/ 44 w 159"/>
                    <a:gd name="T23" fmla="*/ 15 h 80"/>
                    <a:gd name="T24" fmla="*/ 49 w 159"/>
                    <a:gd name="T25" fmla="*/ 70 h 80"/>
                    <a:gd name="T26" fmla="*/ 54 w 159"/>
                    <a:gd name="T27" fmla="*/ 35 h 80"/>
                    <a:gd name="T28" fmla="*/ 54 w 159"/>
                    <a:gd name="T29" fmla="*/ 45 h 80"/>
                    <a:gd name="T30" fmla="*/ 59 w 159"/>
                    <a:gd name="T31" fmla="*/ 10 h 80"/>
                    <a:gd name="T32" fmla="*/ 64 w 159"/>
                    <a:gd name="T33" fmla="*/ 75 h 80"/>
                    <a:gd name="T34" fmla="*/ 69 w 159"/>
                    <a:gd name="T35" fmla="*/ 55 h 80"/>
                    <a:gd name="T36" fmla="*/ 69 w 159"/>
                    <a:gd name="T37" fmla="*/ 60 h 80"/>
                    <a:gd name="T38" fmla="*/ 74 w 159"/>
                    <a:gd name="T39" fmla="*/ 10 h 80"/>
                    <a:gd name="T40" fmla="*/ 79 w 159"/>
                    <a:gd name="T41" fmla="*/ 75 h 80"/>
                    <a:gd name="T42" fmla="*/ 84 w 159"/>
                    <a:gd name="T43" fmla="*/ 30 h 80"/>
                    <a:gd name="T44" fmla="*/ 84 w 159"/>
                    <a:gd name="T45" fmla="*/ 55 h 80"/>
                    <a:gd name="T46" fmla="*/ 89 w 159"/>
                    <a:gd name="T47" fmla="*/ 10 h 80"/>
                    <a:gd name="T48" fmla="*/ 94 w 159"/>
                    <a:gd name="T49" fmla="*/ 70 h 80"/>
                    <a:gd name="T50" fmla="*/ 99 w 159"/>
                    <a:gd name="T51" fmla="*/ 50 h 80"/>
                    <a:gd name="T52" fmla="*/ 99 w 159"/>
                    <a:gd name="T53" fmla="*/ 30 h 80"/>
                    <a:gd name="T54" fmla="*/ 104 w 159"/>
                    <a:gd name="T55" fmla="*/ 15 h 80"/>
                    <a:gd name="T56" fmla="*/ 109 w 159"/>
                    <a:gd name="T57" fmla="*/ 70 h 80"/>
                    <a:gd name="T58" fmla="*/ 114 w 159"/>
                    <a:gd name="T59" fmla="*/ 35 h 80"/>
                    <a:gd name="T60" fmla="*/ 114 w 159"/>
                    <a:gd name="T61" fmla="*/ 20 h 80"/>
                    <a:gd name="T62" fmla="*/ 119 w 159"/>
                    <a:gd name="T63" fmla="*/ 5 h 80"/>
                    <a:gd name="T64" fmla="*/ 124 w 159"/>
                    <a:gd name="T65" fmla="*/ 70 h 80"/>
                    <a:gd name="T66" fmla="*/ 129 w 159"/>
                    <a:gd name="T67" fmla="*/ 45 h 80"/>
                    <a:gd name="T68" fmla="*/ 129 w 159"/>
                    <a:gd name="T69" fmla="*/ 25 h 80"/>
                    <a:gd name="T70" fmla="*/ 134 w 159"/>
                    <a:gd name="T71" fmla="*/ 5 h 80"/>
                    <a:gd name="T72" fmla="*/ 139 w 159"/>
                    <a:gd name="T73" fmla="*/ 70 h 80"/>
                    <a:gd name="T74" fmla="*/ 144 w 159"/>
                    <a:gd name="T75" fmla="*/ 35 h 80"/>
                    <a:gd name="T76" fmla="*/ 144 w 159"/>
                    <a:gd name="T77" fmla="*/ 35 h 80"/>
                    <a:gd name="T78" fmla="*/ 149 w 159"/>
                    <a:gd name="T79" fmla="*/ 10 h 80"/>
                    <a:gd name="T80" fmla="*/ 154 w 159"/>
                    <a:gd name="T81" fmla="*/ 75 h 80"/>
                    <a:gd name="T82" fmla="*/ 159 w 159"/>
                    <a:gd name="T83" fmla="*/ 5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80">
                      <a:moveTo>
                        <a:pt x="0" y="20"/>
                      </a:moveTo>
                      <a:lnTo>
                        <a:pt x="5" y="25"/>
                      </a:lnTo>
                      <a:lnTo>
                        <a:pt x="5" y="70"/>
                      </a:lnTo>
                      <a:lnTo>
                        <a:pt x="5" y="5"/>
                      </a:lnTo>
                      <a:lnTo>
                        <a:pt x="5" y="35"/>
                      </a:lnTo>
                      <a:lnTo>
                        <a:pt x="10" y="30"/>
                      </a:lnTo>
                      <a:lnTo>
                        <a:pt x="10" y="75"/>
                      </a:lnTo>
                      <a:lnTo>
                        <a:pt x="10" y="10"/>
                      </a:lnTo>
                      <a:lnTo>
                        <a:pt x="10" y="20"/>
                      </a:lnTo>
                      <a:lnTo>
                        <a:pt x="15" y="15"/>
                      </a:lnTo>
                      <a:lnTo>
                        <a:pt x="15" y="70"/>
                      </a:lnTo>
                      <a:lnTo>
                        <a:pt x="15" y="5"/>
                      </a:lnTo>
                      <a:lnTo>
                        <a:pt x="15" y="50"/>
                      </a:lnTo>
                      <a:lnTo>
                        <a:pt x="19" y="55"/>
                      </a:lnTo>
                      <a:lnTo>
                        <a:pt x="19" y="70"/>
                      </a:lnTo>
                      <a:lnTo>
                        <a:pt x="19" y="5"/>
                      </a:lnTo>
                      <a:lnTo>
                        <a:pt x="19" y="25"/>
                      </a:lnTo>
                      <a:lnTo>
                        <a:pt x="24" y="20"/>
                      </a:lnTo>
                      <a:lnTo>
                        <a:pt x="24" y="70"/>
                      </a:lnTo>
                      <a:lnTo>
                        <a:pt x="24" y="0"/>
                      </a:lnTo>
                      <a:lnTo>
                        <a:pt x="24" y="25"/>
                      </a:lnTo>
                      <a:lnTo>
                        <a:pt x="29" y="20"/>
                      </a:lnTo>
                      <a:lnTo>
                        <a:pt x="29" y="75"/>
                      </a:lnTo>
                      <a:lnTo>
                        <a:pt x="29" y="0"/>
                      </a:lnTo>
                      <a:lnTo>
                        <a:pt x="29" y="35"/>
                      </a:lnTo>
                      <a:lnTo>
                        <a:pt x="34" y="40"/>
                      </a:lnTo>
                      <a:lnTo>
                        <a:pt x="34" y="70"/>
                      </a:lnTo>
                      <a:lnTo>
                        <a:pt x="34" y="5"/>
                      </a:lnTo>
                      <a:lnTo>
                        <a:pt x="34" y="30"/>
                      </a:lnTo>
                      <a:lnTo>
                        <a:pt x="39" y="35"/>
                      </a:lnTo>
                      <a:lnTo>
                        <a:pt x="39" y="70"/>
                      </a:lnTo>
                      <a:lnTo>
                        <a:pt x="39" y="10"/>
                      </a:lnTo>
                      <a:lnTo>
                        <a:pt x="39" y="60"/>
                      </a:lnTo>
                      <a:lnTo>
                        <a:pt x="44" y="55"/>
                      </a:lnTo>
                      <a:lnTo>
                        <a:pt x="44" y="75"/>
                      </a:lnTo>
                      <a:lnTo>
                        <a:pt x="44" y="15"/>
                      </a:lnTo>
                      <a:lnTo>
                        <a:pt x="44" y="40"/>
                      </a:lnTo>
                      <a:lnTo>
                        <a:pt x="49" y="35"/>
                      </a:lnTo>
                      <a:lnTo>
                        <a:pt x="49" y="70"/>
                      </a:lnTo>
                      <a:lnTo>
                        <a:pt x="49" y="15"/>
                      </a:lnTo>
                      <a:lnTo>
                        <a:pt x="49" y="40"/>
                      </a:lnTo>
                      <a:lnTo>
                        <a:pt x="54" y="35"/>
                      </a:lnTo>
                      <a:lnTo>
                        <a:pt x="54" y="75"/>
                      </a:lnTo>
                      <a:lnTo>
                        <a:pt x="54" y="10"/>
                      </a:lnTo>
                      <a:lnTo>
                        <a:pt x="54" y="45"/>
                      </a:lnTo>
                      <a:lnTo>
                        <a:pt x="59" y="35"/>
                      </a:lnTo>
                      <a:lnTo>
                        <a:pt x="59" y="75"/>
                      </a:lnTo>
                      <a:lnTo>
                        <a:pt x="59" y="10"/>
                      </a:lnTo>
                      <a:lnTo>
                        <a:pt x="59" y="25"/>
                      </a:lnTo>
                      <a:lnTo>
                        <a:pt x="64" y="20"/>
                      </a:lnTo>
                      <a:lnTo>
                        <a:pt x="64" y="75"/>
                      </a:lnTo>
                      <a:lnTo>
                        <a:pt x="64" y="10"/>
                      </a:lnTo>
                      <a:lnTo>
                        <a:pt x="64" y="60"/>
                      </a:lnTo>
                      <a:lnTo>
                        <a:pt x="69" y="55"/>
                      </a:lnTo>
                      <a:lnTo>
                        <a:pt x="69" y="80"/>
                      </a:lnTo>
                      <a:lnTo>
                        <a:pt x="69" y="15"/>
                      </a:lnTo>
                      <a:lnTo>
                        <a:pt x="69" y="60"/>
                      </a:lnTo>
                      <a:lnTo>
                        <a:pt x="74" y="55"/>
                      </a:lnTo>
                      <a:lnTo>
                        <a:pt x="74" y="75"/>
                      </a:lnTo>
                      <a:lnTo>
                        <a:pt x="74" y="10"/>
                      </a:lnTo>
                      <a:lnTo>
                        <a:pt x="74" y="45"/>
                      </a:lnTo>
                      <a:lnTo>
                        <a:pt x="79" y="50"/>
                      </a:lnTo>
                      <a:lnTo>
                        <a:pt x="79" y="75"/>
                      </a:lnTo>
                      <a:lnTo>
                        <a:pt x="79" y="10"/>
                      </a:lnTo>
                      <a:lnTo>
                        <a:pt x="79" y="25"/>
                      </a:lnTo>
                      <a:lnTo>
                        <a:pt x="84" y="30"/>
                      </a:lnTo>
                      <a:lnTo>
                        <a:pt x="84" y="70"/>
                      </a:lnTo>
                      <a:lnTo>
                        <a:pt x="84" y="15"/>
                      </a:lnTo>
                      <a:lnTo>
                        <a:pt x="84" y="55"/>
                      </a:lnTo>
                      <a:lnTo>
                        <a:pt x="89" y="60"/>
                      </a:lnTo>
                      <a:lnTo>
                        <a:pt x="89" y="65"/>
                      </a:lnTo>
                      <a:lnTo>
                        <a:pt x="89" y="10"/>
                      </a:lnTo>
                      <a:lnTo>
                        <a:pt x="89" y="40"/>
                      </a:lnTo>
                      <a:lnTo>
                        <a:pt x="94" y="35"/>
                      </a:lnTo>
                      <a:lnTo>
                        <a:pt x="94" y="70"/>
                      </a:lnTo>
                      <a:lnTo>
                        <a:pt x="94" y="15"/>
                      </a:lnTo>
                      <a:lnTo>
                        <a:pt x="94" y="55"/>
                      </a:lnTo>
                      <a:lnTo>
                        <a:pt x="99" y="50"/>
                      </a:lnTo>
                      <a:lnTo>
                        <a:pt x="99" y="70"/>
                      </a:lnTo>
                      <a:lnTo>
                        <a:pt x="99" y="10"/>
                      </a:lnTo>
                      <a:lnTo>
                        <a:pt x="99" y="30"/>
                      </a:lnTo>
                      <a:lnTo>
                        <a:pt x="104" y="35"/>
                      </a:lnTo>
                      <a:lnTo>
                        <a:pt x="104" y="70"/>
                      </a:lnTo>
                      <a:lnTo>
                        <a:pt x="104" y="15"/>
                      </a:lnTo>
                      <a:lnTo>
                        <a:pt x="104" y="40"/>
                      </a:lnTo>
                      <a:lnTo>
                        <a:pt x="109" y="45"/>
                      </a:lnTo>
                      <a:lnTo>
                        <a:pt x="109" y="70"/>
                      </a:lnTo>
                      <a:lnTo>
                        <a:pt x="109" y="10"/>
                      </a:lnTo>
                      <a:lnTo>
                        <a:pt x="109" y="30"/>
                      </a:lnTo>
                      <a:lnTo>
                        <a:pt x="114" y="35"/>
                      </a:lnTo>
                      <a:lnTo>
                        <a:pt x="114" y="65"/>
                      </a:lnTo>
                      <a:lnTo>
                        <a:pt x="114" y="5"/>
                      </a:lnTo>
                      <a:lnTo>
                        <a:pt x="114" y="20"/>
                      </a:lnTo>
                      <a:lnTo>
                        <a:pt x="119" y="25"/>
                      </a:lnTo>
                      <a:lnTo>
                        <a:pt x="119" y="75"/>
                      </a:lnTo>
                      <a:lnTo>
                        <a:pt x="119" y="5"/>
                      </a:lnTo>
                      <a:lnTo>
                        <a:pt x="119" y="15"/>
                      </a:lnTo>
                      <a:lnTo>
                        <a:pt x="124" y="20"/>
                      </a:lnTo>
                      <a:lnTo>
                        <a:pt x="124" y="70"/>
                      </a:lnTo>
                      <a:lnTo>
                        <a:pt x="124" y="5"/>
                      </a:lnTo>
                      <a:lnTo>
                        <a:pt x="124" y="40"/>
                      </a:lnTo>
                      <a:lnTo>
                        <a:pt x="129" y="45"/>
                      </a:lnTo>
                      <a:lnTo>
                        <a:pt x="129" y="70"/>
                      </a:lnTo>
                      <a:lnTo>
                        <a:pt x="129" y="10"/>
                      </a:lnTo>
                      <a:lnTo>
                        <a:pt x="129" y="25"/>
                      </a:lnTo>
                      <a:lnTo>
                        <a:pt x="134" y="20"/>
                      </a:lnTo>
                      <a:lnTo>
                        <a:pt x="134" y="75"/>
                      </a:lnTo>
                      <a:lnTo>
                        <a:pt x="134" y="5"/>
                      </a:lnTo>
                      <a:lnTo>
                        <a:pt x="134" y="25"/>
                      </a:lnTo>
                      <a:lnTo>
                        <a:pt x="139" y="20"/>
                      </a:lnTo>
                      <a:lnTo>
                        <a:pt x="139" y="70"/>
                      </a:lnTo>
                      <a:lnTo>
                        <a:pt x="139" y="10"/>
                      </a:lnTo>
                      <a:lnTo>
                        <a:pt x="139" y="40"/>
                      </a:lnTo>
                      <a:lnTo>
                        <a:pt x="144" y="35"/>
                      </a:lnTo>
                      <a:lnTo>
                        <a:pt x="144" y="70"/>
                      </a:lnTo>
                      <a:lnTo>
                        <a:pt x="144" y="10"/>
                      </a:lnTo>
                      <a:lnTo>
                        <a:pt x="144" y="35"/>
                      </a:lnTo>
                      <a:lnTo>
                        <a:pt x="149" y="25"/>
                      </a:lnTo>
                      <a:lnTo>
                        <a:pt x="149" y="65"/>
                      </a:lnTo>
                      <a:lnTo>
                        <a:pt x="149" y="10"/>
                      </a:lnTo>
                      <a:lnTo>
                        <a:pt x="149" y="20"/>
                      </a:lnTo>
                      <a:lnTo>
                        <a:pt x="154" y="25"/>
                      </a:lnTo>
                      <a:lnTo>
                        <a:pt x="154" y="75"/>
                      </a:lnTo>
                      <a:lnTo>
                        <a:pt x="154" y="10"/>
                      </a:lnTo>
                      <a:lnTo>
                        <a:pt x="154" y="55"/>
                      </a:lnTo>
                      <a:lnTo>
                        <a:pt x="159" y="50"/>
                      </a:lnTo>
                      <a:lnTo>
                        <a:pt x="159" y="75"/>
                      </a:lnTo>
                      <a:lnTo>
                        <a:pt x="159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52" name="Freeform 1655"/>
                <p:cNvSpPr>
                  <a:spLocks/>
                </p:cNvSpPr>
                <p:nvPr/>
              </p:nvSpPr>
              <p:spPr bwMode="auto">
                <a:xfrm>
                  <a:off x="3460" y="2284"/>
                  <a:ext cx="158" cy="80"/>
                </a:xfrm>
                <a:custGeom>
                  <a:avLst/>
                  <a:gdLst>
                    <a:gd name="T0" fmla="*/ 4 w 158"/>
                    <a:gd name="T1" fmla="*/ 25 h 80"/>
                    <a:gd name="T2" fmla="*/ 4 w 158"/>
                    <a:gd name="T3" fmla="*/ 25 h 80"/>
                    <a:gd name="T4" fmla="*/ 9 w 158"/>
                    <a:gd name="T5" fmla="*/ 10 h 80"/>
                    <a:gd name="T6" fmla="*/ 14 w 158"/>
                    <a:gd name="T7" fmla="*/ 80 h 80"/>
                    <a:gd name="T8" fmla="*/ 19 w 158"/>
                    <a:gd name="T9" fmla="*/ 45 h 80"/>
                    <a:gd name="T10" fmla="*/ 19 w 158"/>
                    <a:gd name="T11" fmla="*/ 35 h 80"/>
                    <a:gd name="T12" fmla="*/ 24 w 158"/>
                    <a:gd name="T13" fmla="*/ 5 h 80"/>
                    <a:gd name="T14" fmla="*/ 29 w 158"/>
                    <a:gd name="T15" fmla="*/ 65 h 80"/>
                    <a:gd name="T16" fmla="*/ 34 w 158"/>
                    <a:gd name="T17" fmla="*/ 55 h 80"/>
                    <a:gd name="T18" fmla="*/ 34 w 158"/>
                    <a:gd name="T19" fmla="*/ 25 h 80"/>
                    <a:gd name="T20" fmla="*/ 39 w 158"/>
                    <a:gd name="T21" fmla="*/ 10 h 80"/>
                    <a:gd name="T22" fmla="*/ 44 w 158"/>
                    <a:gd name="T23" fmla="*/ 65 h 80"/>
                    <a:gd name="T24" fmla="*/ 49 w 158"/>
                    <a:gd name="T25" fmla="*/ 35 h 80"/>
                    <a:gd name="T26" fmla="*/ 49 w 158"/>
                    <a:gd name="T27" fmla="*/ 50 h 80"/>
                    <a:gd name="T28" fmla="*/ 54 w 158"/>
                    <a:gd name="T29" fmla="*/ 10 h 80"/>
                    <a:gd name="T30" fmla="*/ 59 w 158"/>
                    <a:gd name="T31" fmla="*/ 70 h 80"/>
                    <a:gd name="T32" fmla="*/ 64 w 158"/>
                    <a:gd name="T33" fmla="*/ 40 h 80"/>
                    <a:gd name="T34" fmla="*/ 64 w 158"/>
                    <a:gd name="T35" fmla="*/ 60 h 80"/>
                    <a:gd name="T36" fmla="*/ 69 w 158"/>
                    <a:gd name="T37" fmla="*/ 5 h 80"/>
                    <a:gd name="T38" fmla="*/ 74 w 158"/>
                    <a:gd name="T39" fmla="*/ 65 h 80"/>
                    <a:gd name="T40" fmla="*/ 79 w 158"/>
                    <a:gd name="T41" fmla="*/ 55 h 80"/>
                    <a:gd name="T42" fmla="*/ 79 w 158"/>
                    <a:gd name="T43" fmla="*/ 15 h 80"/>
                    <a:gd name="T44" fmla="*/ 84 w 158"/>
                    <a:gd name="T45" fmla="*/ 5 h 80"/>
                    <a:gd name="T46" fmla="*/ 89 w 158"/>
                    <a:gd name="T47" fmla="*/ 70 h 80"/>
                    <a:gd name="T48" fmla="*/ 94 w 158"/>
                    <a:gd name="T49" fmla="*/ 50 h 80"/>
                    <a:gd name="T50" fmla="*/ 94 w 158"/>
                    <a:gd name="T51" fmla="*/ 20 h 80"/>
                    <a:gd name="T52" fmla="*/ 99 w 158"/>
                    <a:gd name="T53" fmla="*/ 10 h 80"/>
                    <a:gd name="T54" fmla="*/ 104 w 158"/>
                    <a:gd name="T55" fmla="*/ 70 h 80"/>
                    <a:gd name="T56" fmla="*/ 109 w 158"/>
                    <a:gd name="T57" fmla="*/ 30 h 80"/>
                    <a:gd name="T58" fmla="*/ 109 w 158"/>
                    <a:gd name="T59" fmla="*/ 35 h 80"/>
                    <a:gd name="T60" fmla="*/ 114 w 158"/>
                    <a:gd name="T61" fmla="*/ 15 h 80"/>
                    <a:gd name="T62" fmla="*/ 119 w 158"/>
                    <a:gd name="T63" fmla="*/ 70 h 80"/>
                    <a:gd name="T64" fmla="*/ 124 w 158"/>
                    <a:gd name="T65" fmla="*/ 35 h 80"/>
                    <a:gd name="T66" fmla="*/ 124 w 158"/>
                    <a:gd name="T67" fmla="*/ 35 h 80"/>
                    <a:gd name="T68" fmla="*/ 129 w 158"/>
                    <a:gd name="T69" fmla="*/ 5 h 80"/>
                    <a:gd name="T70" fmla="*/ 134 w 158"/>
                    <a:gd name="T71" fmla="*/ 70 h 80"/>
                    <a:gd name="T72" fmla="*/ 139 w 158"/>
                    <a:gd name="T73" fmla="*/ 40 h 80"/>
                    <a:gd name="T74" fmla="*/ 139 w 158"/>
                    <a:gd name="T75" fmla="*/ 50 h 80"/>
                    <a:gd name="T76" fmla="*/ 144 w 158"/>
                    <a:gd name="T77" fmla="*/ 10 h 80"/>
                    <a:gd name="T78" fmla="*/ 148 w 158"/>
                    <a:gd name="T79" fmla="*/ 75 h 80"/>
                    <a:gd name="T80" fmla="*/ 153 w 158"/>
                    <a:gd name="T81" fmla="*/ 30 h 80"/>
                    <a:gd name="T82" fmla="*/ 153 w 158"/>
                    <a:gd name="T83" fmla="*/ 4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8" h="80">
                      <a:moveTo>
                        <a:pt x="0" y="5"/>
                      </a:moveTo>
                      <a:lnTo>
                        <a:pt x="0" y="20"/>
                      </a:lnTo>
                      <a:lnTo>
                        <a:pt x="4" y="25"/>
                      </a:lnTo>
                      <a:lnTo>
                        <a:pt x="4" y="70"/>
                      </a:lnTo>
                      <a:lnTo>
                        <a:pt x="4" y="5"/>
                      </a:lnTo>
                      <a:lnTo>
                        <a:pt x="4" y="25"/>
                      </a:lnTo>
                      <a:lnTo>
                        <a:pt x="9" y="30"/>
                      </a:lnTo>
                      <a:lnTo>
                        <a:pt x="9" y="75"/>
                      </a:lnTo>
                      <a:lnTo>
                        <a:pt x="9" y="10"/>
                      </a:lnTo>
                      <a:lnTo>
                        <a:pt x="9" y="30"/>
                      </a:lnTo>
                      <a:lnTo>
                        <a:pt x="14" y="35"/>
                      </a:lnTo>
                      <a:lnTo>
                        <a:pt x="14" y="80"/>
                      </a:lnTo>
                      <a:lnTo>
                        <a:pt x="14" y="10"/>
                      </a:lnTo>
                      <a:lnTo>
                        <a:pt x="14" y="40"/>
                      </a:lnTo>
                      <a:lnTo>
                        <a:pt x="19" y="45"/>
                      </a:lnTo>
                      <a:lnTo>
                        <a:pt x="19" y="75"/>
                      </a:lnTo>
                      <a:lnTo>
                        <a:pt x="19" y="10"/>
                      </a:lnTo>
                      <a:lnTo>
                        <a:pt x="19" y="35"/>
                      </a:lnTo>
                      <a:lnTo>
                        <a:pt x="24" y="40"/>
                      </a:lnTo>
                      <a:lnTo>
                        <a:pt x="24" y="70"/>
                      </a:lnTo>
                      <a:lnTo>
                        <a:pt x="24" y="5"/>
                      </a:lnTo>
                      <a:lnTo>
                        <a:pt x="24" y="30"/>
                      </a:lnTo>
                      <a:lnTo>
                        <a:pt x="29" y="20"/>
                      </a:lnTo>
                      <a:lnTo>
                        <a:pt x="29" y="65"/>
                      </a:lnTo>
                      <a:lnTo>
                        <a:pt x="29" y="5"/>
                      </a:lnTo>
                      <a:lnTo>
                        <a:pt x="29" y="60"/>
                      </a:lnTo>
                      <a:lnTo>
                        <a:pt x="34" y="55"/>
                      </a:lnTo>
                      <a:lnTo>
                        <a:pt x="34" y="70"/>
                      </a:lnTo>
                      <a:lnTo>
                        <a:pt x="34" y="5"/>
                      </a:lnTo>
                      <a:lnTo>
                        <a:pt x="34" y="25"/>
                      </a:lnTo>
                      <a:lnTo>
                        <a:pt x="39" y="30"/>
                      </a:lnTo>
                      <a:lnTo>
                        <a:pt x="39" y="65"/>
                      </a:lnTo>
                      <a:lnTo>
                        <a:pt x="39" y="10"/>
                      </a:lnTo>
                      <a:lnTo>
                        <a:pt x="39" y="45"/>
                      </a:lnTo>
                      <a:lnTo>
                        <a:pt x="44" y="50"/>
                      </a:lnTo>
                      <a:lnTo>
                        <a:pt x="44" y="65"/>
                      </a:lnTo>
                      <a:lnTo>
                        <a:pt x="44" y="5"/>
                      </a:lnTo>
                      <a:lnTo>
                        <a:pt x="44" y="30"/>
                      </a:lnTo>
                      <a:lnTo>
                        <a:pt x="49" y="35"/>
                      </a:lnTo>
                      <a:lnTo>
                        <a:pt x="49" y="70"/>
                      </a:lnTo>
                      <a:lnTo>
                        <a:pt x="49" y="5"/>
                      </a:lnTo>
                      <a:lnTo>
                        <a:pt x="49" y="50"/>
                      </a:lnTo>
                      <a:lnTo>
                        <a:pt x="54" y="45"/>
                      </a:lnTo>
                      <a:lnTo>
                        <a:pt x="54" y="70"/>
                      </a:lnTo>
                      <a:lnTo>
                        <a:pt x="54" y="10"/>
                      </a:lnTo>
                      <a:lnTo>
                        <a:pt x="54" y="20"/>
                      </a:lnTo>
                      <a:lnTo>
                        <a:pt x="59" y="25"/>
                      </a:lnTo>
                      <a:lnTo>
                        <a:pt x="59" y="70"/>
                      </a:lnTo>
                      <a:lnTo>
                        <a:pt x="59" y="5"/>
                      </a:lnTo>
                      <a:lnTo>
                        <a:pt x="59" y="45"/>
                      </a:lnTo>
                      <a:lnTo>
                        <a:pt x="64" y="40"/>
                      </a:lnTo>
                      <a:lnTo>
                        <a:pt x="64" y="70"/>
                      </a:lnTo>
                      <a:lnTo>
                        <a:pt x="64" y="0"/>
                      </a:lnTo>
                      <a:lnTo>
                        <a:pt x="64" y="60"/>
                      </a:lnTo>
                      <a:lnTo>
                        <a:pt x="69" y="65"/>
                      </a:lnTo>
                      <a:lnTo>
                        <a:pt x="69" y="70"/>
                      </a:lnTo>
                      <a:lnTo>
                        <a:pt x="69" y="5"/>
                      </a:lnTo>
                      <a:lnTo>
                        <a:pt x="69" y="20"/>
                      </a:lnTo>
                      <a:lnTo>
                        <a:pt x="74" y="25"/>
                      </a:lnTo>
                      <a:lnTo>
                        <a:pt x="74" y="65"/>
                      </a:lnTo>
                      <a:lnTo>
                        <a:pt x="74" y="5"/>
                      </a:lnTo>
                      <a:lnTo>
                        <a:pt x="74" y="50"/>
                      </a:lnTo>
                      <a:lnTo>
                        <a:pt x="79" y="55"/>
                      </a:lnTo>
                      <a:lnTo>
                        <a:pt x="79" y="70"/>
                      </a:lnTo>
                      <a:lnTo>
                        <a:pt x="79" y="5"/>
                      </a:lnTo>
                      <a:lnTo>
                        <a:pt x="79" y="15"/>
                      </a:lnTo>
                      <a:lnTo>
                        <a:pt x="84" y="20"/>
                      </a:lnTo>
                      <a:lnTo>
                        <a:pt x="84" y="65"/>
                      </a:lnTo>
                      <a:lnTo>
                        <a:pt x="84" y="5"/>
                      </a:lnTo>
                      <a:lnTo>
                        <a:pt x="84" y="45"/>
                      </a:lnTo>
                      <a:lnTo>
                        <a:pt x="89" y="35"/>
                      </a:lnTo>
                      <a:lnTo>
                        <a:pt x="89" y="70"/>
                      </a:lnTo>
                      <a:lnTo>
                        <a:pt x="89" y="10"/>
                      </a:lnTo>
                      <a:lnTo>
                        <a:pt x="89" y="60"/>
                      </a:lnTo>
                      <a:lnTo>
                        <a:pt x="94" y="50"/>
                      </a:lnTo>
                      <a:lnTo>
                        <a:pt x="94" y="70"/>
                      </a:lnTo>
                      <a:lnTo>
                        <a:pt x="94" y="10"/>
                      </a:lnTo>
                      <a:lnTo>
                        <a:pt x="94" y="20"/>
                      </a:lnTo>
                      <a:lnTo>
                        <a:pt x="99" y="15"/>
                      </a:lnTo>
                      <a:lnTo>
                        <a:pt x="99" y="75"/>
                      </a:lnTo>
                      <a:lnTo>
                        <a:pt x="99" y="10"/>
                      </a:lnTo>
                      <a:lnTo>
                        <a:pt x="99" y="35"/>
                      </a:lnTo>
                      <a:lnTo>
                        <a:pt x="104" y="40"/>
                      </a:lnTo>
                      <a:lnTo>
                        <a:pt x="104" y="70"/>
                      </a:lnTo>
                      <a:lnTo>
                        <a:pt x="104" y="10"/>
                      </a:lnTo>
                      <a:lnTo>
                        <a:pt x="104" y="35"/>
                      </a:lnTo>
                      <a:lnTo>
                        <a:pt x="109" y="30"/>
                      </a:lnTo>
                      <a:lnTo>
                        <a:pt x="109" y="70"/>
                      </a:lnTo>
                      <a:lnTo>
                        <a:pt x="109" y="10"/>
                      </a:lnTo>
                      <a:lnTo>
                        <a:pt x="109" y="35"/>
                      </a:lnTo>
                      <a:lnTo>
                        <a:pt x="114" y="30"/>
                      </a:lnTo>
                      <a:lnTo>
                        <a:pt x="114" y="70"/>
                      </a:lnTo>
                      <a:lnTo>
                        <a:pt x="114" y="15"/>
                      </a:lnTo>
                      <a:lnTo>
                        <a:pt x="114" y="30"/>
                      </a:lnTo>
                      <a:lnTo>
                        <a:pt x="119" y="35"/>
                      </a:lnTo>
                      <a:lnTo>
                        <a:pt x="119" y="70"/>
                      </a:lnTo>
                      <a:lnTo>
                        <a:pt x="119" y="5"/>
                      </a:lnTo>
                      <a:lnTo>
                        <a:pt x="119" y="30"/>
                      </a:lnTo>
                      <a:lnTo>
                        <a:pt x="124" y="35"/>
                      </a:lnTo>
                      <a:lnTo>
                        <a:pt x="124" y="70"/>
                      </a:lnTo>
                      <a:lnTo>
                        <a:pt x="124" y="10"/>
                      </a:lnTo>
                      <a:lnTo>
                        <a:pt x="124" y="35"/>
                      </a:lnTo>
                      <a:lnTo>
                        <a:pt x="129" y="40"/>
                      </a:lnTo>
                      <a:lnTo>
                        <a:pt x="129" y="70"/>
                      </a:lnTo>
                      <a:lnTo>
                        <a:pt x="129" y="5"/>
                      </a:lnTo>
                      <a:lnTo>
                        <a:pt x="129" y="35"/>
                      </a:lnTo>
                      <a:lnTo>
                        <a:pt x="134" y="30"/>
                      </a:lnTo>
                      <a:lnTo>
                        <a:pt x="134" y="70"/>
                      </a:lnTo>
                      <a:lnTo>
                        <a:pt x="134" y="10"/>
                      </a:lnTo>
                      <a:lnTo>
                        <a:pt x="134" y="45"/>
                      </a:lnTo>
                      <a:lnTo>
                        <a:pt x="139" y="40"/>
                      </a:lnTo>
                      <a:lnTo>
                        <a:pt x="139" y="75"/>
                      </a:lnTo>
                      <a:lnTo>
                        <a:pt x="139" y="5"/>
                      </a:lnTo>
                      <a:lnTo>
                        <a:pt x="139" y="50"/>
                      </a:lnTo>
                      <a:lnTo>
                        <a:pt x="144" y="55"/>
                      </a:lnTo>
                      <a:lnTo>
                        <a:pt x="144" y="70"/>
                      </a:lnTo>
                      <a:lnTo>
                        <a:pt x="144" y="10"/>
                      </a:lnTo>
                      <a:lnTo>
                        <a:pt x="144" y="30"/>
                      </a:lnTo>
                      <a:lnTo>
                        <a:pt x="148" y="25"/>
                      </a:lnTo>
                      <a:lnTo>
                        <a:pt x="148" y="75"/>
                      </a:lnTo>
                      <a:lnTo>
                        <a:pt x="148" y="10"/>
                      </a:lnTo>
                      <a:lnTo>
                        <a:pt x="148" y="40"/>
                      </a:lnTo>
                      <a:lnTo>
                        <a:pt x="153" y="30"/>
                      </a:lnTo>
                      <a:lnTo>
                        <a:pt x="153" y="70"/>
                      </a:lnTo>
                      <a:lnTo>
                        <a:pt x="153" y="10"/>
                      </a:lnTo>
                      <a:lnTo>
                        <a:pt x="153" y="40"/>
                      </a:lnTo>
                      <a:lnTo>
                        <a:pt x="158" y="45"/>
                      </a:lnTo>
                      <a:lnTo>
                        <a:pt x="158" y="7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53" name="Freeform 1656"/>
                <p:cNvSpPr>
                  <a:spLocks/>
                </p:cNvSpPr>
                <p:nvPr/>
              </p:nvSpPr>
              <p:spPr bwMode="auto">
                <a:xfrm>
                  <a:off x="3618" y="2289"/>
                  <a:ext cx="159" cy="75"/>
                </a:xfrm>
                <a:custGeom>
                  <a:avLst/>
                  <a:gdLst>
                    <a:gd name="T0" fmla="*/ 0 w 159"/>
                    <a:gd name="T1" fmla="*/ 35 h 75"/>
                    <a:gd name="T2" fmla="*/ 5 w 159"/>
                    <a:gd name="T3" fmla="*/ 5 h 75"/>
                    <a:gd name="T4" fmla="*/ 10 w 159"/>
                    <a:gd name="T5" fmla="*/ 65 h 75"/>
                    <a:gd name="T6" fmla="*/ 15 w 159"/>
                    <a:gd name="T7" fmla="*/ 25 h 75"/>
                    <a:gd name="T8" fmla="*/ 15 w 159"/>
                    <a:gd name="T9" fmla="*/ 30 h 75"/>
                    <a:gd name="T10" fmla="*/ 20 w 159"/>
                    <a:gd name="T11" fmla="*/ 10 h 75"/>
                    <a:gd name="T12" fmla="*/ 25 w 159"/>
                    <a:gd name="T13" fmla="*/ 65 h 75"/>
                    <a:gd name="T14" fmla="*/ 30 w 159"/>
                    <a:gd name="T15" fmla="*/ 20 h 75"/>
                    <a:gd name="T16" fmla="*/ 30 w 159"/>
                    <a:gd name="T17" fmla="*/ 25 h 75"/>
                    <a:gd name="T18" fmla="*/ 35 w 159"/>
                    <a:gd name="T19" fmla="*/ 0 h 75"/>
                    <a:gd name="T20" fmla="*/ 40 w 159"/>
                    <a:gd name="T21" fmla="*/ 60 h 75"/>
                    <a:gd name="T22" fmla="*/ 45 w 159"/>
                    <a:gd name="T23" fmla="*/ 35 h 75"/>
                    <a:gd name="T24" fmla="*/ 45 w 159"/>
                    <a:gd name="T25" fmla="*/ 30 h 75"/>
                    <a:gd name="T26" fmla="*/ 50 w 159"/>
                    <a:gd name="T27" fmla="*/ 5 h 75"/>
                    <a:gd name="T28" fmla="*/ 55 w 159"/>
                    <a:gd name="T29" fmla="*/ 60 h 75"/>
                    <a:gd name="T30" fmla="*/ 60 w 159"/>
                    <a:gd name="T31" fmla="*/ 25 h 75"/>
                    <a:gd name="T32" fmla="*/ 60 w 159"/>
                    <a:gd name="T33" fmla="*/ 30 h 75"/>
                    <a:gd name="T34" fmla="*/ 65 w 159"/>
                    <a:gd name="T35" fmla="*/ 5 h 75"/>
                    <a:gd name="T36" fmla="*/ 70 w 159"/>
                    <a:gd name="T37" fmla="*/ 65 h 75"/>
                    <a:gd name="T38" fmla="*/ 75 w 159"/>
                    <a:gd name="T39" fmla="*/ 30 h 75"/>
                    <a:gd name="T40" fmla="*/ 75 w 159"/>
                    <a:gd name="T41" fmla="*/ 25 h 75"/>
                    <a:gd name="T42" fmla="*/ 80 w 159"/>
                    <a:gd name="T43" fmla="*/ 5 h 75"/>
                    <a:gd name="T44" fmla="*/ 85 w 159"/>
                    <a:gd name="T45" fmla="*/ 70 h 75"/>
                    <a:gd name="T46" fmla="*/ 90 w 159"/>
                    <a:gd name="T47" fmla="*/ 40 h 75"/>
                    <a:gd name="T48" fmla="*/ 90 w 159"/>
                    <a:gd name="T49" fmla="*/ 45 h 75"/>
                    <a:gd name="T50" fmla="*/ 95 w 159"/>
                    <a:gd name="T51" fmla="*/ 5 h 75"/>
                    <a:gd name="T52" fmla="*/ 100 w 159"/>
                    <a:gd name="T53" fmla="*/ 70 h 75"/>
                    <a:gd name="T54" fmla="*/ 105 w 159"/>
                    <a:gd name="T55" fmla="*/ 30 h 75"/>
                    <a:gd name="T56" fmla="*/ 105 w 159"/>
                    <a:gd name="T57" fmla="*/ 10 h 75"/>
                    <a:gd name="T58" fmla="*/ 110 w 159"/>
                    <a:gd name="T59" fmla="*/ 5 h 75"/>
                    <a:gd name="T60" fmla="*/ 115 w 159"/>
                    <a:gd name="T61" fmla="*/ 65 h 75"/>
                    <a:gd name="T62" fmla="*/ 120 w 159"/>
                    <a:gd name="T63" fmla="*/ 35 h 75"/>
                    <a:gd name="T64" fmla="*/ 120 w 159"/>
                    <a:gd name="T65" fmla="*/ 25 h 75"/>
                    <a:gd name="T66" fmla="*/ 125 w 159"/>
                    <a:gd name="T67" fmla="*/ 10 h 75"/>
                    <a:gd name="T68" fmla="*/ 130 w 159"/>
                    <a:gd name="T69" fmla="*/ 70 h 75"/>
                    <a:gd name="T70" fmla="*/ 134 w 159"/>
                    <a:gd name="T71" fmla="*/ 25 h 75"/>
                    <a:gd name="T72" fmla="*/ 134 w 159"/>
                    <a:gd name="T73" fmla="*/ 45 h 75"/>
                    <a:gd name="T74" fmla="*/ 139 w 159"/>
                    <a:gd name="T75" fmla="*/ 10 h 75"/>
                    <a:gd name="T76" fmla="*/ 144 w 159"/>
                    <a:gd name="T77" fmla="*/ 65 h 75"/>
                    <a:gd name="T78" fmla="*/ 149 w 159"/>
                    <a:gd name="T79" fmla="*/ 40 h 75"/>
                    <a:gd name="T80" fmla="*/ 149 w 159"/>
                    <a:gd name="T81" fmla="*/ 25 h 75"/>
                    <a:gd name="T82" fmla="*/ 154 w 159"/>
                    <a:gd name="T83" fmla="*/ 5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75">
                      <a:moveTo>
                        <a:pt x="0" y="65"/>
                      </a:moveTo>
                      <a:lnTo>
                        <a:pt x="0" y="5"/>
                      </a:lnTo>
                      <a:lnTo>
                        <a:pt x="0" y="35"/>
                      </a:lnTo>
                      <a:lnTo>
                        <a:pt x="5" y="30"/>
                      </a:lnTo>
                      <a:lnTo>
                        <a:pt x="5" y="65"/>
                      </a:lnTo>
                      <a:lnTo>
                        <a:pt x="5" y="5"/>
                      </a:lnTo>
                      <a:lnTo>
                        <a:pt x="5" y="45"/>
                      </a:lnTo>
                      <a:lnTo>
                        <a:pt x="10" y="40"/>
                      </a:lnTo>
                      <a:lnTo>
                        <a:pt x="10" y="65"/>
                      </a:lnTo>
                      <a:lnTo>
                        <a:pt x="10" y="5"/>
                      </a:lnTo>
                      <a:lnTo>
                        <a:pt x="10" y="20"/>
                      </a:lnTo>
                      <a:lnTo>
                        <a:pt x="15" y="25"/>
                      </a:lnTo>
                      <a:lnTo>
                        <a:pt x="15" y="65"/>
                      </a:lnTo>
                      <a:lnTo>
                        <a:pt x="15" y="0"/>
                      </a:lnTo>
                      <a:lnTo>
                        <a:pt x="15" y="30"/>
                      </a:lnTo>
                      <a:lnTo>
                        <a:pt x="20" y="35"/>
                      </a:lnTo>
                      <a:lnTo>
                        <a:pt x="20" y="70"/>
                      </a:lnTo>
                      <a:lnTo>
                        <a:pt x="20" y="10"/>
                      </a:lnTo>
                      <a:lnTo>
                        <a:pt x="20" y="25"/>
                      </a:lnTo>
                      <a:lnTo>
                        <a:pt x="25" y="30"/>
                      </a:lnTo>
                      <a:lnTo>
                        <a:pt x="25" y="65"/>
                      </a:lnTo>
                      <a:lnTo>
                        <a:pt x="25" y="0"/>
                      </a:lnTo>
                      <a:lnTo>
                        <a:pt x="25" y="15"/>
                      </a:lnTo>
                      <a:lnTo>
                        <a:pt x="30" y="20"/>
                      </a:lnTo>
                      <a:lnTo>
                        <a:pt x="30" y="70"/>
                      </a:lnTo>
                      <a:lnTo>
                        <a:pt x="30" y="0"/>
                      </a:lnTo>
                      <a:lnTo>
                        <a:pt x="30" y="25"/>
                      </a:lnTo>
                      <a:lnTo>
                        <a:pt x="35" y="30"/>
                      </a:lnTo>
                      <a:lnTo>
                        <a:pt x="35" y="65"/>
                      </a:lnTo>
                      <a:lnTo>
                        <a:pt x="35" y="0"/>
                      </a:lnTo>
                      <a:lnTo>
                        <a:pt x="35" y="25"/>
                      </a:lnTo>
                      <a:lnTo>
                        <a:pt x="40" y="30"/>
                      </a:lnTo>
                      <a:lnTo>
                        <a:pt x="40" y="60"/>
                      </a:lnTo>
                      <a:lnTo>
                        <a:pt x="40" y="0"/>
                      </a:lnTo>
                      <a:lnTo>
                        <a:pt x="40" y="30"/>
                      </a:lnTo>
                      <a:lnTo>
                        <a:pt x="45" y="35"/>
                      </a:lnTo>
                      <a:lnTo>
                        <a:pt x="45" y="65"/>
                      </a:lnTo>
                      <a:lnTo>
                        <a:pt x="45" y="5"/>
                      </a:lnTo>
                      <a:lnTo>
                        <a:pt x="45" y="30"/>
                      </a:lnTo>
                      <a:lnTo>
                        <a:pt x="50" y="35"/>
                      </a:lnTo>
                      <a:lnTo>
                        <a:pt x="50" y="65"/>
                      </a:lnTo>
                      <a:lnTo>
                        <a:pt x="50" y="5"/>
                      </a:lnTo>
                      <a:lnTo>
                        <a:pt x="50" y="35"/>
                      </a:lnTo>
                      <a:lnTo>
                        <a:pt x="55" y="40"/>
                      </a:lnTo>
                      <a:lnTo>
                        <a:pt x="55" y="60"/>
                      </a:lnTo>
                      <a:lnTo>
                        <a:pt x="55" y="5"/>
                      </a:lnTo>
                      <a:lnTo>
                        <a:pt x="55" y="30"/>
                      </a:lnTo>
                      <a:lnTo>
                        <a:pt x="60" y="25"/>
                      </a:lnTo>
                      <a:lnTo>
                        <a:pt x="60" y="60"/>
                      </a:lnTo>
                      <a:lnTo>
                        <a:pt x="60" y="5"/>
                      </a:lnTo>
                      <a:lnTo>
                        <a:pt x="60" y="30"/>
                      </a:lnTo>
                      <a:lnTo>
                        <a:pt x="65" y="25"/>
                      </a:lnTo>
                      <a:lnTo>
                        <a:pt x="65" y="65"/>
                      </a:lnTo>
                      <a:lnTo>
                        <a:pt x="65" y="5"/>
                      </a:lnTo>
                      <a:lnTo>
                        <a:pt x="65" y="25"/>
                      </a:lnTo>
                      <a:lnTo>
                        <a:pt x="70" y="20"/>
                      </a:lnTo>
                      <a:lnTo>
                        <a:pt x="70" y="65"/>
                      </a:lnTo>
                      <a:lnTo>
                        <a:pt x="70" y="5"/>
                      </a:lnTo>
                      <a:lnTo>
                        <a:pt x="70" y="35"/>
                      </a:lnTo>
                      <a:lnTo>
                        <a:pt x="75" y="30"/>
                      </a:lnTo>
                      <a:lnTo>
                        <a:pt x="75" y="70"/>
                      </a:lnTo>
                      <a:lnTo>
                        <a:pt x="75" y="0"/>
                      </a:lnTo>
                      <a:lnTo>
                        <a:pt x="75" y="25"/>
                      </a:lnTo>
                      <a:lnTo>
                        <a:pt x="80" y="20"/>
                      </a:lnTo>
                      <a:lnTo>
                        <a:pt x="80" y="70"/>
                      </a:lnTo>
                      <a:lnTo>
                        <a:pt x="80" y="5"/>
                      </a:lnTo>
                      <a:lnTo>
                        <a:pt x="80" y="40"/>
                      </a:lnTo>
                      <a:lnTo>
                        <a:pt x="85" y="45"/>
                      </a:lnTo>
                      <a:lnTo>
                        <a:pt x="85" y="70"/>
                      </a:lnTo>
                      <a:lnTo>
                        <a:pt x="85" y="0"/>
                      </a:lnTo>
                      <a:lnTo>
                        <a:pt x="85" y="35"/>
                      </a:lnTo>
                      <a:lnTo>
                        <a:pt x="90" y="40"/>
                      </a:lnTo>
                      <a:lnTo>
                        <a:pt x="90" y="65"/>
                      </a:lnTo>
                      <a:lnTo>
                        <a:pt x="90" y="5"/>
                      </a:lnTo>
                      <a:lnTo>
                        <a:pt x="90" y="45"/>
                      </a:lnTo>
                      <a:lnTo>
                        <a:pt x="95" y="40"/>
                      </a:lnTo>
                      <a:lnTo>
                        <a:pt x="95" y="70"/>
                      </a:lnTo>
                      <a:lnTo>
                        <a:pt x="95" y="5"/>
                      </a:lnTo>
                      <a:lnTo>
                        <a:pt x="95" y="25"/>
                      </a:lnTo>
                      <a:lnTo>
                        <a:pt x="100" y="30"/>
                      </a:lnTo>
                      <a:lnTo>
                        <a:pt x="100" y="70"/>
                      </a:lnTo>
                      <a:lnTo>
                        <a:pt x="100" y="10"/>
                      </a:lnTo>
                      <a:lnTo>
                        <a:pt x="100" y="35"/>
                      </a:lnTo>
                      <a:lnTo>
                        <a:pt x="105" y="30"/>
                      </a:lnTo>
                      <a:lnTo>
                        <a:pt x="105" y="65"/>
                      </a:lnTo>
                      <a:lnTo>
                        <a:pt x="105" y="5"/>
                      </a:lnTo>
                      <a:lnTo>
                        <a:pt x="105" y="10"/>
                      </a:lnTo>
                      <a:lnTo>
                        <a:pt x="110" y="15"/>
                      </a:lnTo>
                      <a:lnTo>
                        <a:pt x="110" y="65"/>
                      </a:lnTo>
                      <a:lnTo>
                        <a:pt x="110" y="5"/>
                      </a:lnTo>
                      <a:lnTo>
                        <a:pt x="110" y="30"/>
                      </a:lnTo>
                      <a:lnTo>
                        <a:pt x="115" y="35"/>
                      </a:lnTo>
                      <a:lnTo>
                        <a:pt x="115" y="65"/>
                      </a:lnTo>
                      <a:lnTo>
                        <a:pt x="115" y="5"/>
                      </a:lnTo>
                      <a:lnTo>
                        <a:pt x="115" y="30"/>
                      </a:lnTo>
                      <a:lnTo>
                        <a:pt x="120" y="35"/>
                      </a:lnTo>
                      <a:lnTo>
                        <a:pt x="120" y="65"/>
                      </a:lnTo>
                      <a:lnTo>
                        <a:pt x="120" y="0"/>
                      </a:lnTo>
                      <a:lnTo>
                        <a:pt x="120" y="25"/>
                      </a:lnTo>
                      <a:lnTo>
                        <a:pt x="125" y="30"/>
                      </a:lnTo>
                      <a:lnTo>
                        <a:pt x="125" y="65"/>
                      </a:lnTo>
                      <a:lnTo>
                        <a:pt x="125" y="10"/>
                      </a:lnTo>
                      <a:lnTo>
                        <a:pt x="125" y="35"/>
                      </a:lnTo>
                      <a:lnTo>
                        <a:pt x="130" y="40"/>
                      </a:lnTo>
                      <a:lnTo>
                        <a:pt x="130" y="70"/>
                      </a:lnTo>
                      <a:lnTo>
                        <a:pt x="130" y="10"/>
                      </a:lnTo>
                      <a:lnTo>
                        <a:pt x="130" y="30"/>
                      </a:lnTo>
                      <a:lnTo>
                        <a:pt x="134" y="25"/>
                      </a:lnTo>
                      <a:lnTo>
                        <a:pt x="134" y="75"/>
                      </a:lnTo>
                      <a:lnTo>
                        <a:pt x="134" y="10"/>
                      </a:lnTo>
                      <a:lnTo>
                        <a:pt x="134" y="45"/>
                      </a:lnTo>
                      <a:lnTo>
                        <a:pt x="139" y="40"/>
                      </a:lnTo>
                      <a:lnTo>
                        <a:pt x="139" y="75"/>
                      </a:lnTo>
                      <a:lnTo>
                        <a:pt x="139" y="10"/>
                      </a:lnTo>
                      <a:lnTo>
                        <a:pt x="139" y="35"/>
                      </a:lnTo>
                      <a:lnTo>
                        <a:pt x="144" y="40"/>
                      </a:lnTo>
                      <a:lnTo>
                        <a:pt x="144" y="65"/>
                      </a:lnTo>
                      <a:lnTo>
                        <a:pt x="144" y="15"/>
                      </a:lnTo>
                      <a:lnTo>
                        <a:pt x="144" y="35"/>
                      </a:lnTo>
                      <a:lnTo>
                        <a:pt x="149" y="40"/>
                      </a:lnTo>
                      <a:lnTo>
                        <a:pt x="149" y="75"/>
                      </a:lnTo>
                      <a:lnTo>
                        <a:pt x="149" y="10"/>
                      </a:lnTo>
                      <a:lnTo>
                        <a:pt x="149" y="25"/>
                      </a:lnTo>
                      <a:lnTo>
                        <a:pt x="154" y="20"/>
                      </a:lnTo>
                      <a:lnTo>
                        <a:pt x="154" y="75"/>
                      </a:lnTo>
                      <a:lnTo>
                        <a:pt x="154" y="5"/>
                      </a:lnTo>
                      <a:lnTo>
                        <a:pt x="154" y="25"/>
                      </a:lnTo>
                      <a:lnTo>
                        <a:pt x="159" y="2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54" name="Freeform 1657"/>
                <p:cNvSpPr>
                  <a:spLocks/>
                </p:cNvSpPr>
                <p:nvPr/>
              </p:nvSpPr>
              <p:spPr bwMode="auto">
                <a:xfrm>
                  <a:off x="3777" y="2289"/>
                  <a:ext cx="115" cy="80"/>
                </a:xfrm>
                <a:custGeom>
                  <a:avLst/>
                  <a:gdLst>
                    <a:gd name="T0" fmla="*/ 0 w 115"/>
                    <a:gd name="T1" fmla="*/ 75 h 80"/>
                    <a:gd name="T2" fmla="*/ 0 w 115"/>
                    <a:gd name="T3" fmla="*/ 40 h 80"/>
                    <a:gd name="T4" fmla="*/ 5 w 115"/>
                    <a:gd name="T5" fmla="*/ 65 h 80"/>
                    <a:gd name="T6" fmla="*/ 5 w 115"/>
                    <a:gd name="T7" fmla="*/ 25 h 80"/>
                    <a:gd name="T8" fmla="*/ 10 w 115"/>
                    <a:gd name="T9" fmla="*/ 70 h 80"/>
                    <a:gd name="T10" fmla="*/ 10 w 115"/>
                    <a:gd name="T11" fmla="*/ 35 h 80"/>
                    <a:gd name="T12" fmla="*/ 15 w 115"/>
                    <a:gd name="T13" fmla="*/ 65 h 80"/>
                    <a:gd name="T14" fmla="*/ 15 w 115"/>
                    <a:gd name="T15" fmla="*/ 25 h 80"/>
                    <a:gd name="T16" fmla="*/ 20 w 115"/>
                    <a:gd name="T17" fmla="*/ 70 h 80"/>
                    <a:gd name="T18" fmla="*/ 20 w 115"/>
                    <a:gd name="T19" fmla="*/ 35 h 80"/>
                    <a:gd name="T20" fmla="*/ 25 w 115"/>
                    <a:gd name="T21" fmla="*/ 70 h 80"/>
                    <a:gd name="T22" fmla="*/ 25 w 115"/>
                    <a:gd name="T23" fmla="*/ 35 h 80"/>
                    <a:gd name="T24" fmla="*/ 30 w 115"/>
                    <a:gd name="T25" fmla="*/ 70 h 80"/>
                    <a:gd name="T26" fmla="*/ 30 w 115"/>
                    <a:gd name="T27" fmla="*/ 55 h 80"/>
                    <a:gd name="T28" fmla="*/ 35 w 115"/>
                    <a:gd name="T29" fmla="*/ 75 h 80"/>
                    <a:gd name="T30" fmla="*/ 35 w 115"/>
                    <a:gd name="T31" fmla="*/ 35 h 80"/>
                    <a:gd name="T32" fmla="*/ 40 w 115"/>
                    <a:gd name="T33" fmla="*/ 70 h 80"/>
                    <a:gd name="T34" fmla="*/ 40 w 115"/>
                    <a:gd name="T35" fmla="*/ 55 h 80"/>
                    <a:gd name="T36" fmla="*/ 45 w 115"/>
                    <a:gd name="T37" fmla="*/ 70 h 80"/>
                    <a:gd name="T38" fmla="*/ 45 w 115"/>
                    <a:gd name="T39" fmla="*/ 35 h 80"/>
                    <a:gd name="T40" fmla="*/ 50 w 115"/>
                    <a:gd name="T41" fmla="*/ 70 h 80"/>
                    <a:gd name="T42" fmla="*/ 50 w 115"/>
                    <a:gd name="T43" fmla="*/ 50 h 80"/>
                    <a:gd name="T44" fmla="*/ 55 w 115"/>
                    <a:gd name="T45" fmla="*/ 70 h 80"/>
                    <a:gd name="T46" fmla="*/ 55 w 115"/>
                    <a:gd name="T47" fmla="*/ 20 h 80"/>
                    <a:gd name="T48" fmla="*/ 60 w 115"/>
                    <a:gd name="T49" fmla="*/ 75 h 80"/>
                    <a:gd name="T50" fmla="*/ 60 w 115"/>
                    <a:gd name="T51" fmla="*/ 50 h 80"/>
                    <a:gd name="T52" fmla="*/ 65 w 115"/>
                    <a:gd name="T53" fmla="*/ 70 h 80"/>
                    <a:gd name="T54" fmla="*/ 65 w 115"/>
                    <a:gd name="T55" fmla="*/ 40 h 80"/>
                    <a:gd name="T56" fmla="*/ 70 w 115"/>
                    <a:gd name="T57" fmla="*/ 70 h 80"/>
                    <a:gd name="T58" fmla="*/ 70 w 115"/>
                    <a:gd name="T59" fmla="*/ 20 h 80"/>
                    <a:gd name="T60" fmla="*/ 75 w 115"/>
                    <a:gd name="T61" fmla="*/ 75 h 80"/>
                    <a:gd name="T62" fmla="*/ 75 w 115"/>
                    <a:gd name="T63" fmla="*/ 60 h 80"/>
                    <a:gd name="T64" fmla="*/ 80 w 115"/>
                    <a:gd name="T65" fmla="*/ 70 h 80"/>
                    <a:gd name="T66" fmla="*/ 80 w 115"/>
                    <a:gd name="T67" fmla="*/ 20 h 80"/>
                    <a:gd name="T68" fmla="*/ 85 w 115"/>
                    <a:gd name="T69" fmla="*/ 70 h 80"/>
                    <a:gd name="T70" fmla="*/ 85 w 115"/>
                    <a:gd name="T71" fmla="*/ 35 h 80"/>
                    <a:gd name="T72" fmla="*/ 90 w 115"/>
                    <a:gd name="T73" fmla="*/ 75 h 80"/>
                    <a:gd name="T74" fmla="*/ 90 w 115"/>
                    <a:gd name="T75" fmla="*/ 40 h 80"/>
                    <a:gd name="T76" fmla="*/ 95 w 115"/>
                    <a:gd name="T77" fmla="*/ 75 h 80"/>
                    <a:gd name="T78" fmla="*/ 95 w 115"/>
                    <a:gd name="T79" fmla="*/ 25 h 80"/>
                    <a:gd name="T80" fmla="*/ 100 w 115"/>
                    <a:gd name="T81" fmla="*/ 70 h 80"/>
                    <a:gd name="T82" fmla="*/ 100 w 115"/>
                    <a:gd name="T83" fmla="*/ 40 h 80"/>
                    <a:gd name="T84" fmla="*/ 105 w 115"/>
                    <a:gd name="T85" fmla="*/ 80 h 80"/>
                    <a:gd name="T86" fmla="*/ 105 w 115"/>
                    <a:gd name="T87" fmla="*/ 40 h 80"/>
                    <a:gd name="T88" fmla="*/ 110 w 115"/>
                    <a:gd name="T89" fmla="*/ 75 h 80"/>
                    <a:gd name="T90" fmla="*/ 110 w 115"/>
                    <a:gd name="T91" fmla="*/ 35 h 80"/>
                    <a:gd name="T92" fmla="*/ 115 w 115"/>
                    <a:gd name="T93" fmla="*/ 75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15" h="80">
                      <a:moveTo>
                        <a:pt x="0" y="20"/>
                      </a:moveTo>
                      <a:lnTo>
                        <a:pt x="0" y="75"/>
                      </a:lnTo>
                      <a:lnTo>
                        <a:pt x="0" y="5"/>
                      </a:lnTo>
                      <a:lnTo>
                        <a:pt x="0" y="40"/>
                      </a:lnTo>
                      <a:lnTo>
                        <a:pt x="5" y="35"/>
                      </a:lnTo>
                      <a:lnTo>
                        <a:pt x="5" y="65"/>
                      </a:lnTo>
                      <a:lnTo>
                        <a:pt x="5" y="10"/>
                      </a:lnTo>
                      <a:lnTo>
                        <a:pt x="5" y="25"/>
                      </a:lnTo>
                      <a:lnTo>
                        <a:pt x="10" y="20"/>
                      </a:lnTo>
                      <a:lnTo>
                        <a:pt x="10" y="70"/>
                      </a:lnTo>
                      <a:lnTo>
                        <a:pt x="10" y="5"/>
                      </a:lnTo>
                      <a:lnTo>
                        <a:pt x="10" y="35"/>
                      </a:lnTo>
                      <a:lnTo>
                        <a:pt x="15" y="40"/>
                      </a:lnTo>
                      <a:lnTo>
                        <a:pt x="15" y="65"/>
                      </a:lnTo>
                      <a:lnTo>
                        <a:pt x="15" y="10"/>
                      </a:lnTo>
                      <a:lnTo>
                        <a:pt x="15" y="25"/>
                      </a:lnTo>
                      <a:lnTo>
                        <a:pt x="20" y="20"/>
                      </a:lnTo>
                      <a:lnTo>
                        <a:pt x="20" y="70"/>
                      </a:lnTo>
                      <a:lnTo>
                        <a:pt x="20" y="10"/>
                      </a:lnTo>
                      <a:lnTo>
                        <a:pt x="20" y="35"/>
                      </a:lnTo>
                      <a:lnTo>
                        <a:pt x="25" y="30"/>
                      </a:lnTo>
                      <a:lnTo>
                        <a:pt x="25" y="70"/>
                      </a:lnTo>
                      <a:lnTo>
                        <a:pt x="25" y="5"/>
                      </a:lnTo>
                      <a:lnTo>
                        <a:pt x="25" y="35"/>
                      </a:lnTo>
                      <a:lnTo>
                        <a:pt x="30" y="40"/>
                      </a:lnTo>
                      <a:lnTo>
                        <a:pt x="30" y="70"/>
                      </a:lnTo>
                      <a:lnTo>
                        <a:pt x="30" y="0"/>
                      </a:lnTo>
                      <a:lnTo>
                        <a:pt x="30" y="55"/>
                      </a:lnTo>
                      <a:lnTo>
                        <a:pt x="35" y="50"/>
                      </a:lnTo>
                      <a:lnTo>
                        <a:pt x="35" y="75"/>
                      </a:lnTo>
                      <a:lnTo>
                        <a:pt x="35" y="15"/>
                      </a:lnTo>
                      <a:lnTo>
                        <a:pt x="35" y="35"/>
                      </a:lnTo>
                      <a:lnTo>
                        <a:pt x="40" y="30"/>
                      </a:lnTo>
                      <a:lnTo>
                        <a:pt x="40" y="70"/>
                      </a:lnTo>
                      <a:lnTo>
                        <a:pt x="40" y="10"/>
                      </a:lnTo>
                      <a:lnTo>
                        <a:pt x="40" y="55"/>
                      </a:lnTo>
                      <a:lnTo>
                        <a:pt x="45" y="50"/>
                      </a:lnTo>
                      <a:lnTo>
                        <a:pt x="45" y="70"/>
                      </a:lnTo>
                      <a:lnTo>
                        <a:pt x="45" y="10"/>
                      </a:lnTo>
                      <a:lnTo>
                        <a:pt x="45" y="35"/>
                      </a:lnTo>
                      <a:lnTo>
                        <a:pt x="50" y="30"/>
                      </a:lnTo>
                      <a:lnTo>
                        <a:pt x="50" y="70"/>
                      </a:lnTo>
                      <a:lnTo>
                        <a:pt x="50" y="5"/>
                      </a:lnTo>
                      <a:lnTo>
                        <a:pt x="50" y="50"/>
                      </a:lnTo>
                      <a:lnTo>
                        <a:pt x="55" y="55"/>
                      </a:lnTo>
                      <a:lnTo>
                        <a:pt x="55" y="70"/>
                      </a:lnTo>
                      <a:lnTo>
                        <a:pt x="55" y="15"/>
                      </a:lnTo>
                      <a:lnTo>
                        <a:pt x="55" y="20"/>
                      </a:lnTo>
                      <a:lnTo>
                        <a:pt x="60" y="25"/>
                      </a:lnTo>
                      <a:lnTo>
                        <a:pt x="60" y="75"/>
                      </a:lnTo>
                      <a:lnTo>
                        <a:pt x="60" y="5"/>
                      </a:lnTo>
                      <a:lnTo>
                        <a:pt x="60" y="50"/>
                      </a:lnTo>
                      <a:lnTo>
                        <a:pt x="65" y="45"/>
                      </a:lnTo>
                      <a:lnTo>
                        <a:pt x="65" y="70"/>
                      </a:lnTo>
                      <a:lnTo>
                        <a:pt x="65" y="5"/>
                      </a:lnTo>
                      <a:lnTo>
                        <a:pt x="65" y="40"/>
                      </a:lnTo>
                      <a:lnTo>
                        <a:pt x="70" y="45"/>
                      </a:lnTo>
                      <a:lnTo>
                        <a:pt x="70" y="70"/>
                      </a:lnTo>
                      <a:lnTo>
                        <a:pt x="70" y="5"/>
                      </a:lnTo>
                      <a:lnTo>
                        <a:pt x="70" y="20"/>
                      </a:lnTo>
                      <a:lnTo>
                        <a:pt x="75" y="15"/>
                      </a:lnTo>
                      <a:lnTo>
                        <a:pt x="75" y="75"/>
                      </a:lnTo>
                      <a:lnTo>
                        <a:pt x="75" y="10"/>
                      </a:lnTo>
                      <a:lnTo>
                        <a:pt x="75" y="60"/>
                      </a:lnTo>
                      <a:lnTo>
                        <a:pt x="80" y="55"/>
                      </a:lnTo>
                      <a:lnTo>
                        <a:pt x="80" y="70"/>
                      </a:lnTo>
                      <a:lnTo>
                        <a:pt x="80" y="15"/>
                      </a:lnTo>
                      <a:lnTo>
                        <a:pt x="80" y="20"/>
                      </a:lnTo>
                      <a:lnTo>
                        <a:pt x="85" y="25"/>
                      </a:lnTo>
                      <a:lnTo>
                        <a:pt x="85" y="70"/>
                      </a:lnTo>
                      <a:lnTo>
                        <a:pt x="85" y="15"/>
                      </a:lnTo>
                      <a:lnTo>
                        <a:pt x="85" y="35"/>
                      </a:lnTo>
                      <a:lnTo>
                        <a:pt x="90" y="40"/>
                      </a:lnTo>
                      <a:lnTo>
                        <a:pt x="90" y="75"/>
                      </a:lnTo>
                      <a:lnTo>
                        <a:pt x="90" y="15"/>
                      </a:lnTo>
                      <a:lnTo>
                        <a:pt x="90" y="40"/>
                      </a:lnTo>
                      <a:lnTo>
                        <a:pt x="95" y="35"/>
                      </a:lnTo>
                      <a:lnTo>
                        <a:pt x="95" y="75"/>
                      </a:lnTo>
                      <a:lnTo>
                        <a:pt x="95" y="5"/>
                      </a:lnTo>
                      <a:lnTo>
                        <a:pt x="95" y="25"/>
                      </a:lnTo>
                      <a:lnTo>
                        <a:pt x="100" y="30"/>
                      </a:lnTo>
                      <a:lnTo>
                        <a:pt x="100" y="70"/>
                      </a:lnTo>
                      <a:lnTo>
                        <a:pt x="100" y="15"/>
                      </a:lnTo>
                      <a:lnTo>
                        <a:pt x="100" y="40"/>
                      </a:lnTo>
                      <a:lnTo>
                        <a:pt x="105" y="45"/>
                      </a:lnTo>
                      <a:lnTo>
                        <a:pt x="105" y="80"/>
                      </a:lnTo>
                      <a:lnTo>
                        <a:pt x="105" y="10"/>
                      </a:lnTo>
                      <a:lnTo>
                        <a:pt x="105" y="40"/>
                      </a:lnTo>
                      <a:lnTo>
                        <a:pt x="110" y="35"/>
                      </a:lnTo>
                      <a:lnTo>
                        <a:pt x="110" y="75"/>
                      </a:lnTo>
                      <a:lnTo>
                        <a:pt x="110" y="10"/>
                      </a:lnTo>
                      <a:lnTo>
                        <a:pt x="110" y="35"/>
                      </a:lnTo>
                      <a:lnTo>
                        <a:pt x="115" y="30"/>
                      </a:lnTo>
                      <a:lnTo>
                        <a:pt x="115" y="75"/>
                      </a:lnTo>
                      <a:lnTo>
                        <a:pt x="115" y="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55" name="Freeform 1658"/>
                <p:cNvSpPr>
                  <a:spLocks/>
                </p:cNvSpPr>
                <p:nvPr/>
              </p:nvSpPr>
              <p:spPr bwMode="auto">
                <a:xfrm>
                  <a:off x="932" y="2498"/>
                  <a:ext cx="174" cy="124"/>
                </a:xfrm>
                <a:custGeom>
                  <a:avLst/>
                  <a:gdLst>
                    <a:gd name="T0" fmla="*/ 0 w 174"/>
                    <a:gd name="T1" fmla="*/ 119 h 124"/>
                    <a:gd name="T2" fmla="*/ 5 w 174"/>
                    <a:gd name="T3" fmla="*/ 124 h 124"/>
                    <a:gd name="T4" fmla="*/ 10 w 174"/>
                    <a:gd name="T5" fmla="*/ 124 h 124"/>
                    <a:gd name="T6" fmla="*/ 10 w 174"/>
                    <a:gd name="T7" fmla="*/ 114 h 124"/>
                    <a:gd name="T8" fmla="*/ 15 w 174"/>
                    <a:gd name="T9" fmla="*/ 109 h 124"/>
                    <a:gd name="T10" fmla="*/ 20 w 174"/>
                    <a:gd name="T11" fmla="*/ 109 h 124"/>
                    <a:gd name="T12" fmla="*/ 25 w 174"/>
                    <a:gd name="T13" fmla="*/ 104 h 124"/>
                    <a:gd name="T14" fmla="*/ 30 w 174"/>
                    <a:gd name="T15" fmla="*/ 104 h 124"/>
                    <a:gd name="T16" fmla="*/ 35 w 174"/>
                    <a:gd name="T17" fmla="*/ 109 h 124"/>
                    <a:gd name="T18" fmla="*/ 45 w 174"/>
                    <a:gd name="T19" fmla="*/ 109 h 124"/>
                    <a:gd name="T20" fmla="*/ 50 w 174"/>
                    <a:gd name="T21" fmla="*/ 104 h 124"/>
                    <a:gd name="T22" fmla="*/ 50 w 174"/>
                    <a:gd name="T23" fmla="*/ 104 h 124"/>
                    <a:gd name="T24" fmla="*/ 55 w 174"/>
                    <a:gd name="T25" fmla="*/ 104 h 124"/>
                    <a:gd name="T26" fmla="*/ 59 w 174"/>
                    <a:gd name="T27" fmla="*/ 109 h 124"/>
                    <a:gd name="T28" fmla="*/ 64 w 174"/>
                    <a:gd name="T29" fmla="*/ 114 h 124"/>
                    <a:gd name="T30" fmla="*/ 69 w 174"/>
                    <a:gd name="T31" fmla="*/ 114 h 124"/>
                    <a:gd name="T32" fmla="*/ 69 w 174"/>
                    <a:gd name="T33" fmla="*/ 109 h 124"/>
                    <a:gd name="T34" fmla="*/ 74 w 174"/>
                    <a:gd name="T35" fmla="*/ 104 h 124"/>
                    <a:gd name="T36" fmla="*/ 79 w 174"/>
                    <a:gd name="T37" fmla="*/ 99 h 124"/>
                    <a:gd name="T38" fmla="*/ 84 w 174"/>
                    <a:gd name="T39" fmla="*/ 104 h 124"/>
                    <a:gd name="T40" fmla="*/ 89 w 174"/>
                    <a:gd name="T41" fmla="*/ 94 h 124"/>
                    <a:gd name="T42" fmla="*/ 89 w 174"/>
                    <a:gd name="T43" fmla="*/ 99 h 124"/>
                    <a:gd name="T44" fmla="*/ 94 w 174"/>
                    <a:gd name="T45" fmla="*/ 94 h 124"/>
                    <a:gd name="T46" fmla="*/ 104 w 174"/>
                    <a:gd name="T47" fmla="*/ 94 h 124"/>
                    <a:gd name="T48" fmla="*/ 109 w 174"/>
                    <a:gd name="T49" fmla="*/ 94 h 124"/>
                    <a:gd name="T50" fmla="*/ 109 w 174"/>
                    <a:gd name="T51" fmla="*/ 89 h 124"/>
                    <a:gd name="T52" fmla="*/ 114 w 174"/>
                    <a:gd name="T53" fmla="*/ 84 h 124"/>
                    <a:gd name="T54" fmla="*/ 119 w 174"/>
                    <a:gd name="T55" fmla="*/ 89 h 124"/>
                    <a:gd name="T56" fmla="*/ 124 w 174"/>
                    <a:gd name="T57" fmla="*/ 84 h 124"/>
                    <a:gd name="T58" fmla="*/ 124 w 174"/>
                    <a:gd name="T59" fmla="*/ 74 h 124"/>
                    <a:gd name="T60" fmla="*/ 129 w 174"/>
                    <a:gd name="T61" fmla="*/ 69 h 124"/>
                    <a:gd name="T62" fmla="*/ 134 w 174"/>
                    <a:gd name="T63" fmla="*/ 74 h 124"/>
                    <a:gd name="T64" fmla="*/ 139 w 174"/>
                    <a:gd name="T65" fmla="*/ 74 h 124"/>
                    <a:gd name="T66" fmla="*/ 139 w 174"/>
                    <a:gd name="T67" fmla="*/ 74 h 124"/>
                    <a:gd name="T68" fmla="*/ 144 w 174"/>
                    <a:gd name="T69" fmla="*/ 69 h 124"/>
                    <a:gd name="T70" fmla="*/ 149 w 174"/>
                    <a:gd name="T71" fmla="*/ 74 h 124"/>
                    <a:gd name="T72" fmla="*/ 154 w 174"/>
                    <a:gd name="T73" fmla="*/ 69 h 124"/>
                    <a:gd name="T74" fmla="*/ 154 w 174"/>
                    <a:gd name="T75" fmla="*/ 59 h 124"/>
                    <a:gd name="T76" fmla="*/ 159 w 174"/>
                    <a:gd name="T77" fmla="*/ 49 h 124"/>
                    <a:gd name="T78" fmla="*/ 164 w 174"/>
                    <a:gd name="T79" fmla="*/ 5 h 124"/>
                    <a:gd name="T80" fmla="*/ 169 w 174"/>
                    <a:gd name="T81" fmla="*/ 0 h 124"/>
                    <a:gd name="T82" fmla="*/ 174 w 174"/>
                    <a:gd name="T83" fmla="*/ 30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74" h="124">
                      <a:moveTo>
                        <a:pt x="0" y="124"/>
                      </a:moveTo>
                      <a:lnTo>
                        <a:pt x="0" y="124"/>
                      </a:lnTo>
                      <a:lnTo>
                        <a:pt x="0" y="119"/>
                      </a:lnTo>
                      <a:lnTo>
                        <a:pt x="0" y="119"/>
                      </a:lnTo>
                      <a:lnTo>
                        <a:pt x="5" y="124"/>
                      </a:lnTo>
                      <a:lnTo>
                        <a:pt x="5" y="124"/>
                      </a:lnTo>
                      <a:lnTo>
                        <a:pt x="5" y="119"/>
                      </a:lnTo>
                      <a:lnTo>
                        <a:pt x="5" y="119"/>
                      </a:lnTo>
                      <a:lnTo>
                        <a:pt x="10" y="124"/>
                      </a:lnTo>
                      <a:lnTo>
                        <a:pt x="10" y="124"/>
                      </a:lnTo>
                      <a:lnTo>
                        <a:pt x="10" y="109"/>
                      </a:lnTo>
                      <a:lnTo>
                        <a:pt x="10" y="114"/>
                      </a:lnTo>
                      <a:lnTo>
                        <a:pt x="15" y="109"/>
                      </a:lnTo>
                      <a:lnTo>
                        <a:pt x="15" y="114"/>
                      </a:lnTo>
                      <a:lnTo>
                        <a:pt x="15" y="109"/>
                      </a:lnTo>
                      <a:lnTo>
                        <a:pt x="15" y="109"/>
                      </a:lnTo>
                      <a:lnTo>
                        <a:pt x="20" y="104"/>
                      </a:lnTo>
                      <a:lnTo>
                        <a:pt x="20" y="109"/>
                      </a:lnTo>
                      <a:lnTo>
                        <a:pt x="20" y="94"/>
                      </a:lnTo>
                      <a:lnTo>
                        <a:pt x="20" y="109"/>
                      </a:lnTo>
                      <a:lnTo>
                        <a:pt x="25" y="104"/>
                      </a:lnTo>
                      <a:lnTo>
                        <a:pt x="25" y="104"/>
                      </a:lnTo>
                      <a:lnTo>
                        <a:pt x="25" y="109"/>
                      </a:lnTo>
                      <a:lnTo>
                        <a:pt x="30" y="104"/>
                      </a:lnTo>
                      <a:lnTo>
                        <a:pt x="30" y="104"/>
                      </a:lnTo>
                      <a:lnTo>
                        <a:pt x="30" y="109"/>
                      </a:lnTo>
                      <a:lnTo>
                        <a:pt x="35" y="109"/>
                      </a:lnTo>
                      <a:lnTo>
                        <a:pt x="40" y="109"/>
                      </a:lnTo>
                      <a:lnTo>
                        <a:pt x="45" y="104"/>
                      </a:lnTo>
                      <a:lnTo>
                        <a:pt x="45" y="109"/>
                      </a:lnTo>
                      <a:lnTo>
                        <a:pt x="45" y="104"/>
                      </a:lnTo>
                      <a:lnTo>
                        <a:pt x="45" y="109"/>
                      </a:lnTo>
                      <a:lnTo>
                        <a:pt x="50" y="104"/>
                      </a:lnTo>
                      <a:lnTo>
                        <a:pt x="50" y="109"/>
                      </a:lnTo>
                      <a:lnTo>
                        <a:pt x="50" y="104"/>
                      </a:lnTo>
                      <a:lnTo>
                        <a:pt x="50" y="104"/>
                      </a:lnTo>
                      <a:lnTo>
                        <a:pt x="55" y="109"/>
                      </a:lnTo>
                      <a:lnTo>
                        <a:pt x="55" y="109"/>
                      </a:lnTo>
                      <a:lnTo>
                        <a:pt x="55" y="104"/>
                      </a:lnTo>
                      <a:lnTo>
                        <a:pt x="55" y="104"/>
                      </a:lnTo>
                      <a:lnTo>
                        <a:pt x="59" y="109"/>
                      </a:lnTo>
                      <a:lnTo>
                        <a:pt x="59" y="109"/>
                      </a:lnTo>
                      <a:lnTo>
                        <a:pt x="59" y="104"/>
                      </a:lnTo>
                      <a:lnTo>
                        <a:pt x="59" y="109"/>
                      </a:lnTo>
                      <a:lnTo>
                        <a:pt x="64" y="114"/>
                      </a:lnTo>
                      <a:lnTo>
                        <a:pt x="64" y="114"/>
                      </a:lnTo>
                      <a:lnTo>
                        <a:pt x="64" y="109"/>
                      </a:lnTo>
                      <a:lnTo>
                        <a:pt x="69" y="114"/>
                      </a:lnTo>
                      <a:lnTo>
                        <a:pt x="69" y="114"/>
                      </a:lnTo>
                      <a:lnTo>
                        <a:pt x="69" y="109"/>
                      </a:lnTo>
                      <a:lnTo>
                        <a:pt x="69" y="109"/>
                      </a:lnTo>
                      <a:lnTo>
                        <a:pt x="74" y="104"/>
                      </a:lnTo>
                      <a:lnTo>
                        <a:pt x="74" y="109"/>
                      </a:lnTo>
                      <a:lnTo>
                        <a:pt x="74" y="104"/>
                      </a:lnTo>
                      <a:lnTo>
                        <a:pt x="74" y="104"/>
                      </a:lnTo>
                      <a:lnTo>
                        <a:pt x="79" y="109"/>
                      </a:lnTo>
                      <a:lnTo>
                        <a:pt x="79" y="99"/>
                      </a:lnTo>
                      <a:lnTo>
                        <a:pt x="79" y="104"/>
                      </a:lnTo>
                      <a:lnTo>
                        <a:pt x="84" y="99"/>
                      </a:lnTo>
                      <a:lnTo>
                        <a:pt x="84" y="104"/>
                      </a:lnTo>
                      <a:lnTo>
                        <a:pt x="84" y="99"/>
                      </a:lnTo>
                      <a:lnTo>
                        <a:pt x="84" y="99"/>
                      </a:lnTo>
                      <a:lnTo>
                        <a:pt x="89" y="94"/>
                      </a:lnTo>
                      <a:lnTo>
                        <a:pt x="89" y="99"/>
                      </a:lnTo>
                      <a:lnTo>
                        <a:pt x="89" y="94"/>
                      </a:lnTo>
                      <a:lnTo>
                        <a:pt x="89" y="99"/>
                      </a:lnTo>
                      <a:lnTo>
                        <a:pt x="94" y="94"/>
                      </a:lnTo>
                      <a:lnTo>
                        <a:pt x="94" y="99"/>
                      </a:lnTo>
                      <a:lnTo>
                        <a:pt x="94" y="94"/>
                      </a:lnTo>
                      <a:lnTo>
                        <a:pt x="94" y="94"/>
                      </a:lnTo>
                      <a:lnTo>
                        <a:pt x="104" y="94"/>
                      </a:lnTo>
                      <a:lnTo>
                        <a:pt x="104" y="94"/>
                      </a:lnTo>
                      <a:lnTo>
                        <a:pt x="104" y="89"/>
                      </a:lnTo>
                      <a:lnTo>
                        <a:pt x="104" y="89"/>
                      </a:lnTo>
                      <a:lnTo>
                        <a:pt x="109" y="94"/>
                      </a:lnTo>
                      <a:lnTo>
                        <a:pt x="109" y="94"/>
                      </a:lnTo>
                      <a:lnTo>
                        <a:pt x="109" y="84"/>
                      </a:lnTo>
                      <a:lnTo>
                        <a:pt x="109" y="89"/>
                      </a:lnTo>
                      <a:lnTo>
                        <a:pt x="114" y="84"/>
                      </a:lnTo>
                      <a:lnTo>
                        <a:pt x="114" y="89"/>
                      </a:lnTo>
                      <a:lnTo>
                        <a:pt x="114" y="84"/>
                      </a:lnTo>
                      <a:lnTo>
                        <a:pt x="114" y="89"/>
                      </a:lnTo>
                      <a:lnTo>
                        <a:pt x="119" y="84"/>
                      </a:lnTo>
                      <a:lnTo>
                        <a:pt x="119" y="89"/>
                      </a:lnTo>
                      <a:lnTo>
                        <a:pt x="119" y="79"/>
                      </a:lnTo>
                      <a:lnTo>
                        <a:pt x="119" y="79"/>
                      </a:lnTo>
                      <a:lnTo>
                        <a:pt x="124" y="84"/>
                      </a:lnTo>
                      <a:lnTo>
                        <a:pt x="124" y="84"/>
                      </a:lnTo>
                      <a:lnTo>
                        <a:pt x="124" y="69"/>
                      </a:lnTo>
                      <a:lnTo>
                        <a:pt x="124" y="74"/>
                      </a:lnTo>
                      <a:lnTo>
                        <a:pt x="129" y="79"/>
                      </a:lnTo>
                      <a:lnTo>
                        <a:pt x="129" y="79"/>
                      </a:lnTo>
                      <a:lnTo>
                        <a:pt x="129" y="69"/>
                      </a:lnTo>
                      <a:lnTo>
                        <a:pt x="129" y="69"/>
                      </a:lnTo>
                      <a:lnTo>
                        <a:pt x="134" y="74"/>
                      </a:lnTo>
                      <a:lnTo>
                        <a:pt x="134" y="74"/>
                      </a:lnTo>
                      <a:lnTo>
                        <a:pt x="134" y="69"/>
                      </a:lnTo>
                      <a:lnTo>
                        <a:pt x="134" y="69"/>
                      </a:lnTo>
                      <a:lnTo>
                        <a:pt x="139" y="74"/>
                      </a:lnTo>
                      <a:lnTo>
                        <a:pt x="139" y="74"/>
                      </a:lnTo>
                      <a:lnTo>
                        <a:pt x="139" y="69"/>
                      </a:lnTo>
                      <a:lnTo>
                        <a:pt x="139" y="74"/>
                      </a:lnTo>
                      <a:lnTo>
                        <a:pt x="144" y="69"/>
                      </a:lnTo>
                      <a:lnTo>
                        <a:pt x="144" y="74"/>
                      </a:lnTo>
                      <a:lnTo>
                        <a:pt x="144" y="69"/>
                      </a:lnTo>
                      <a:lnTo>
                        <a:pt x="144" y="74"/>
                      </a:lnTo>
                      <a:lnTo>
                        <a:pt x="149" y="69"/>
                      </a:lnTo>
                      <a:lnTo>
                        <a:pt x="149" y="74"/>
                      </a:lnTo>
                      <a:lnTo>
                        <a:pt x="149" y="69"/>
                      </a:lnTo>
                      <a:lnTo>
                        <a:pt x="149" y="74"/>
                      </a:lnTo>
                      <a:lnTo>
                        <a:pt x="154" y="69"/>
                      </a:lnTo>
                      <a:lnTo>
                        <a:pt x="154" y="74"/>
                      </a:lnTo>
                      <a:lnTo>
                        <a:pt x="154" y="59"/>
                      </a:lnTo>
                      <a:lnTo>
                        <a:pt x="154" y="59"/>
                      </a:lnTo>
                      <a:lnTo>
                        <a:pt x="159" y="64"/>
                      </a:lnTo>
                      <a:lnTo>
                        <a:pt x="159" y="69"/>
                      </a:lnTo>
                      <a:lnTo>
                        <a:pt x="159" y="49"/>
                      </a:lnTo>
                      <a:lnTo>
                        <a:pt x="164" y="54"/>
                      </a:lnTo>
                      <a:lnTo>
                        <a:pt x="164" y="54"/>
                      </a:lnTo>
                      <a:lnTo>
                        <a:pt x="164" y="5"/>
                      </a:lnTo>
                      <a:lnTo>
                        <a:pt x="169" y="0"/>
                      </a:lnTo>
                      <a:lnTo>
                        <a:pt x="169" y="20"/>
                      </a:lnTo>
                      <a:lnTo>
                        <a:pt x="169" y="0"/>
                      </a:lnTo>
                      <a:lnTo>
                        <a:pt x="169" y="20"/>
                      </a:lnTo>
                      <a:lnTo>
                        <a:pt x="174" y="25"/>
                      </a:lnTo>
                      <a:lnTo>
                        <a:pt x="174" y="30"/>
                      </a:lnTo>
                      <a:lnTo>
                        <a:pt x="174" y="20"/>
                      </a:lnTo>
                      <a:lnTo>
                        <a:pt x="174" y="2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56" name="Freeform 1659"/>
                <p:cNvSpPr>
                  <a:spLocks/>
                </p:cNvSpPr>
                <p:nvPr/>
              </p:nvSpPr>
              <p:spPr bwMode="auto">
                <a:xfrm>
                  <a:off x="1106" y="2493"/>
                  <a:ext cx="159" cy="40"/>
                </a:xfrm>
                <a:custGeom>
                  <a:avLst/>
                  <a:gdLst>
                    <a:gd name="T0" fmla="*/ 5 w 159"/>
                    <a:gd name="T1" fmla="*/ 35 h 40"/>
                    <a:gd name="T2" fmla="*/ 10 w 159"/>
                    <a:gd name="T3" fmla="*/ 20 h 40"/>
                    <a:gd name="T4" fmla="*/ 10 w 159"/>
                    <a:gd name="T5" fmla="*/ 20 h 40"/>
                    <a:gd name="T6" fmla="*/ 15 w 159"/>
                    <a:gd name="T7" fmla="*/ 15 h 40"/>
                    <a:gd name="T8" fmla="*/ 20 w 159"/>
                    <a:gd name="T9" fmla="*/ 25 h 40"/>
                    <a:gd name="T10" fmla="*/ 25 w 159"/>
                    <a:gd name="T11" fmla="*/ 20 h 40"/>
                    <a:gd name="T12" fmla="*/ 25 w 159"/>
                    <a:gd name="T13" fmla="*/ 20 h 40"/>
                    <a:gd name="T14" fmla="*/ 30 w 159"/>
                    <a:gd name="T15" fmla="*/ 10 h 40"/>
                    <a:gd name="T16" fmla="*/ 34 w 159"/>
                    <a:gd name="T17" fmla="*/ 25 h 40"/>
                    <a:gd name="T18" fmla="*/ 39 w 159"/>
                    <a:gd name="T19" fmla="*/ 15 h 40"/>
                    <a:gd name="T20" fmla="*/ 39 w 159"/>
                    <a:gd name="T21" fmla="*/ 5 h 40"/>
                    <a:gd name="T22" fmla="*/ 44 w 159"/>
                    <a:gd name="T23" fmla="*/ 5 h 40"/>
                    <a:gd name="T24" fmla="*/ 49 w 159"/>
                    <a:gd name="T25" fmla="*/ 20 h 40"/>
                    <a:gd name="T26" fmla="*/ 54 w 159"/>
                    <a:gd name="T27" fmla="*/ 15 h 40"/>
                    <a:gd name="T28" fmla="*/ 54 w 159"/>
                    <a:gd name="T29" fmla="*/ 10 h 40"/>
                    <a:gd name="T30" fmla="*/ 59 w 159"/>
                    <a:gd name="T31" fmla="*/ 5 h 40"/>
                    <a:gd name="T32" fmla="*/ 64 w 159"/>
                    <a:gd name="T33" fmla="*/ 25 h 40"/>
                    <a:gd name="T34" fmla="*/ 69 w 159"/>
                    <a:gd name="T35" fmla="*/ 20 h 40"/>
                    <a:gd name="T36" fmla="*/ 69 w 159"/>
                    <a:gd name="T37" fmla="*/ 15 h 40"/>
                    <a:gd name="T38" fmla="*/ 74 w 159"/>
                    <a:gd name="T39" fmla="*/ 15 h 40"/>
                    <a:gd name="T40" fmla="*/ 79 w 159"/>
                    <a:gd name="T41" fmla="*/ 25 h 40"/>
                    <a:gd name="T42" fmla="*/ 84 w 159"/>
                    <a:gd name="T43" fmla="*/ 20 h 40"/>
                    <a:gd name="T44" fmla="*/ 84 w 159"/>
                    <a:gd name="T45" fmla="*/ 25 h 40"/>
                    <a:gd name="T46" fmla="*/ 89 w 159"/>
                    <a:gd name="T47" fmla="*/ 20 h 40"/>
                    <a:gd name="T48" fmla="*/ 94 w 159"/>
                    <a:gd name="T49" fmla="*/ 35 h 40"/>
                    <a:gd name="T50" fmla="*/ 99 w 159"/>
                    <a:gd name="T51" fmla="*/ 30 h 40"/>
                    <a:gd name="T52" fmla="*/ 99 w 159"/>
                    <a:gd name="T53" fmla="*/ 40 h 40"/>
                    <a:gd name="T54" fmla="*/ 104 w 159"/>
                    <a:gd name="T55" fmla="*/ 35 h 40"/>
                    <a:gd name="T56" fmla="*/ 109 w 159"/>
                    <a:gd name="T57" fmla="*/ 40 h 40"/>
                    <a:gd name="T58" fmla="*/ 114 w 159"/>
                    <a:gd name="T59" fmla="*/ 35 h 40"/>
                    <a:gd name="T60" fmla="*/ 114 w 159"/>
                    <a:gd name="T61" fmla="*/ 40 h 40"/>
                    <a:gd name="T62" fmla="*/ 119 w 159"/>
                    <a:gd name="T63" fmla="*/ 30 h 40"/>
                    <a:gd name="T64" fmla="*/ 124 w 159"/>
                    <a:gd name="T65" fmla="*/ 35 h 40"/>
                    <a:gd name="T66" fmla="*/ 129 w 159"/>
                    <a:gd name="T67" fmla="*/ 30 h 40"/>
                    <a:gd name="T68" fmla="*/ 134 w 159"/>
                    <a:gd name="T69" fmla="*/ 25 h 40"/>
                    <a:gd name="T70" fmla="*/ 134 w 159"/>
                    <a:gd name="T71" fmla="*/ 15 h 40"/>
                    <a:gd name="T72" fmla="*/ 139 w 159"/>
                    <a:gd name="T73" fmla="*/ 10 h 40"/>
                    <a:gd name="T74" fmla="*/ 144 w 159"/>
                    <a:gd name="T75" fmla="*/ 25 h 40"/>
                    <a:gd name="T76" fmla="*/ 149 w 159"/>
                    <a:gd name="T77" fmla="*/ 15 h 40"/>
                    <a:gd name="T78" fmla="*/ 149 w 159"/>
                    <a:gd name="T79" fmla="*/ 15 h 40"/>
                    <a:gd name="T80" fmla="*/ 154 w 159"/>
                    <a:gd name="T81" fmla="*/ 10 h 40"/>
                    <a:gd name="T82" fmla="*/ 159 w 159"/>
                    <a:gd name="T83" fmla="*/ 3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40">
                      <a:moveTo>
                        <a:pt x="0" y="30"/>
                      </a:moveTo>
                      <a:lnTo>
                        <a:pt x="5" y="35"/>
                      </a:lnTo>
                      <a:lnTo>
                        <a:pt x="5" y="35"/>
                      </a:lnTo>
                      <a:lnTo>
                        <a:pt x="5" y="20"/>
                      </a:lnTo>
                      <a:lnTo>
                        <a:pt x="5" y="25"/>
                      </a:lnTo>
                      <a:lnTo>
                        <a:pt x="10" y="20"/>
                      </a:lnTo>
                      <a:lnTo>
                        <a:pt x="10" y="30"/>
                      </a:lnTo>
                      <a:lnTo>
                        <a:pt x="10" y="15"/>
                      </a:lnTo>
                      <a:lnTo>
                        <a:pt x="10" y="20"/>
                      </a:lnTo>
                      <a:lnTo>
                        <a:pt x="15" y="15"/>
                      </a:lnTo>
                      <a:lnTo>
                        <a:pt x="15" y="25"/>
                      </a:lnTo>
                      <a:lnTo>
                        <a:pt x="15" y="15"/>
                      </a:lnTo>
                      <a:lnTo>
                        <a:pt x="15" y="20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15"/>
                      </a:lnTo>
                      <a:lnTo>
                        <a:pt x="20" y="25"/>
                      </a:lnTo>
                      <a:lnTo>
                        <a:pt x="25" y="20"/>
                      </a:lnTo>
                      <a:lnTo>
                        <a:pt x="25" y="25"/>
                      </a:lnTo>
                      <a:lnTo>
                        <a:pt x="25" y="15"/>
                      </a:lnTo>
                      <a:lnTo>
                        <a:pt x="25" y="20"/>
                      </a:lnTo>
                      <a:lnTo>
                        <a:pt x="30" y="15"/>
                      </a:lnTo>
                      <a:lnTo>
                        <a:pt x="30" y="30"/>
                      </a:lnTo>
                      <a:lnTo>
                        <a:pt x="30" y="10"/>
                      </a:lnTo>
                      <a:lnTo>
                        <a:pt x="30" y="15"/>
                      </a:lnTo>
                      <a:lnTo>
                        <a:pt x="34" y="20"/>
                      </a:lnTo>
                      <a:lnTo>
                        <a:pt x="34" y="25"/>
                      </a:lnTo>
                      <a:lnTo>
                        <a:pt x="34" y="5"/>
                      </a:lnTo>
                      <a:lnTo>
                        <a:pt x="34" y="10"/>
                      </a:lnTo>
                      <a:lnTo>
                        <a:pt x="39" y="15"/>
                      </a:lnTo>
                      <a:lnTo>
                        <a:pt x="39" y="20"/>
                      </a:lnTo>
                      <a:lnTo>
                        <a:pt x="39" y="5"/>
                      </a:lnTo>
                      <a:lnTo>
                        <a:pt x="39" y="5"/>
                      </a:lnTo>
                      <a:lnTo>
                        <a:pt x="44" y="10"/>
                      </a:lnTo>
                      <a:lnTo>
                        <a:pt x="44" y="20"/>
                      </a:lnTo>
                      <a:lnTo>
                        <a:pt x="44" y="5"/>
                      </a:lnTo>
                      <a:lnTo>
                        <a:pt x="44" y="5"/>
                      </a:lnTo>
                      <a:lnTo>
                        <a:pt x="49" y="0"/>
                      </a:lnTo>
                      <a:lnTo>
                        <a:pt x="49" y="20"/>
                      </a:lnTo>
                      <a:lnTo>
                        <a:pt x="49" y="0"/>
                      </a:lnTo>
                      <a:lnTo>
                        <a:pt x="49" y="10"/>
                      </a:lnTo>
                      <a:lnTo>
                        <a:pt x="54" y="15"/>
                      </a:lnTo>
                      <a:lnTo>
                        <a:pt x="54" y="25"/>
                      </a:lnTo>
                      <a:lnTo>
                        <a:pt x="54" y="10"/>
                      </a:lnTo>
                      <a:lnTo>
                        <a:pt x="54" y="10"/>
                      </a:lnTo>
                      <a:lnTo>
                        <a:pt x="59" y="5"/>
                      </a:lnTo>
                      <a:lnTo>
                        <a:pt x="59" y="25"/>
                      </a:lnTo>
                      <a:lnTo>
                        <a:pt x="59" y="5"/>
                      </a:lnTo>
                      <a:lnTo>
                        <a:pt x="59" y="15"/>
                      </a:lnTo>
                      <a:lnTo>
                        <a:pt x="64" y="10"/>
                      </a:lnTo>
                      <a:lnTo>
                        <a:pt x="64" y="25"/>
                      </a:lnTo>
                      <a:lnTo>
                        <a:pt x="64" y="5"/>
                      </a:lnTo>
                      <a:lnTo>
                        <a:pt x="64" y="15"/>
                      </a:lnTo>
                      <a:lnTo>
                        <a:pt x="69" y="20"/>
                      </a:lnTo>
                      <a:lnTo>
                        <a:pt x="69" y="25"/>
                      </a:lnTo>
                      <a:lnTo>
                        <a:pt x="69" y="10"/>
                      </a:lnTo>
                      <a:lnTo>
                        <a:pt x="69" y="15"/>
                      </a:lnTo>
                      <a:lnTo>
                        <a:pt x="74" y="20"/>
                      </a:lnTo>
                      <a:lnTo>
                        <a:pt x="74" y="30"/>
                      </a:lnTo>
                      <a:lnTo>
                        <a:pt x="74" y="15"/>
                      </a:lnTo>
                      <a:lnTo>
                        <a:pt x="74" y="25"/>
                      </a:lnTo>
                      <a:lnTo>
                        <a:pt x="79" y="20"/>
                      </a:lnTo>
                      <a:lnTo>
                        <a:pt x="79" y="25"/>
                      </a:lnTo>
                      <a:lnTo>
                        <a:pt x="79" y="15"/>
                      </a:lnTo>
                      <a:lnTo>
                        <a:pt x="79" y="25"/>
                      </a:lnTo>
                      <a:lnTo>
                        <a:pt x="84" y="20"/>
                      </a:lnTo>
                      <a:lnTo>
                        <a:pt x="84" y="25"/>
                      </a:lnTo>
                      <a:lnTo>
                        <a:pt x="84" y="15"/>
                      </a:lnTo>
                      <a:lnTo>
                        <a:pt x="84" y="25"/>
                      </a:lnTo>
                      <a:lnTo>
                        <a:pt x="89" y="20"/>
                      </a:lnTo>
                      <a:lnTo>
                        <a:pt x="89" y="35"/>
                      </a:lnTo>
                      <a:lnTo>
                        <a:pt x="89" y="20"/>
                      </a:lnTo>
                      <a:lnTo>
                        <a:pt x="89" y="35"/>
                      </a:lnTo>
                      <a:lnTo>
                        <a:pt x="94" y="30"/>
                      </a:lnTo>
                      <a:lnTo>
                        <a:pt x="94" y="35"/>
                      </a:lnTo>
                      <a:lnTo>
                        <a:pt x="94" y="30"/>
                      </a:lnTo>
                      <a:lnTo>
                        <a:pt x="94" y="35"/>
                      </a:lnTo>
                      <a:lnTo>
                        <a:pt x="99" y="30"/>
                      </a:lnTo>
                      <a:lnTo>
                        <a:pt x="99" y="40"/>
                      </a:lnTo>
                      <a:lnTo>
                        <a:pt x="99" y="30"/>
                      </a:lnTo>
                      <a:lnTo>
                        <a:pt x="99" y="40"/>
                      </a:lnTo>
                      <a:lnTo>
                        <a:pt x="104" y="35"/>
                      </a:lnTo>
                      <a:lnTo>
                        <a:pt x="104" y="40"/>
                      </a:lnTo>
                      <a:lnTo>
                        <a:pt x="104" y="35"/>
                      </a:lnTo>
                      <a:lnTo>
                        <a:pt x="104" y="40"/>
                      </a:lnTo>
                      <a:lnTo>
                        <a:pt x="109" y="35"/>
                      </a:lnTo>
                      <a:lnTo>
                        <a:pt x="109" y="40"/>
                      </a:lnTo>
                      <a:lnTo>
                        <a:pt x="109" y="35"/>
                      </a:lnTo>
                      <a:lnTo>
                        <a:pt x="109" y="40"/>
                      </a:lnTo>
                      <a:lnTo>
                        <a:pt x="114" y="35"/>
                      </a:lnTo>
                      <a:lnTo>
                        <a:pt x="114" y="40"/>
                      </a:lnTo>
                      <a:lnTo>
                        <a:pt x="114" y="35"/>
                      </a:lnTo>
                      <a:lnTo>
                        <a:pt x="114" y="40"/>
                      </a:lnTo>
                      <a:lnTo>
                        <a:pt x="119" y="35"/>
                      </a:lnTo>
                      <a:lnTo>
                        <a:pt x="119" y="40"/>
                      </a:lnTo>
                      <a:lnTo>
                        <a:pt x="119" y="30"/>
                      </a:lnTo>
                      <a:lnTo>
                        <a:pt x="119" y="35"/>
                      </a:lnTo>
                      <a:lnTo>
                        <a:pt x="124" y="30"/>
                      </a:lnTo>
                      <a:lnTo>
                        <a:pt x="124" y="35"/>
                      </a:lnTo>
                      <a:lnTo>
                        <a:pt x="124" y="25"/>
                      </a:lnTo>
                      <a:lnTo>
                        <a:pt x="129" y="30"/>
                      </a:lnTo>
                      <a:lnTo>
                        <a:pt x="129" y="30"/>
                      </a:lnTo>
                      <a:lnTo>
                        <a:pt x="129" y="15"/>
                      </a:lnTo>
                      <a:lnTo>
                        <a:pt x="129" y="20"/>
                      </a:lnTo>
                      <a:lnTo>
                        <a:pt x="134" y="25"/>
                      </a:lnTo>
                      <a:lnTo>
                        <a:pt x="134" y="25"/>
                      </a:lnTo>
                      <a:lnTo>
                        <a:pt x="134" y="10"/>
                      </a:lnTo>
                      <a:lnTo>
                        <a:pt x="134" y="15"/>
                      </a:lnTo>
                      <a:lnTo>
                        <a:pt x="139" y="20"/>
                      </a:lnTo>
                      <a:lnTo>
                        <a:pt x="139" y="25"/>
                      </a:lnTo>
                      <a:lnTo>
                        <a:pt x="139" y="10"/>
                      </a:lnTo>
                      <a:lnTo>
                        <a:pt x="139" y="10"/>
                      </a:lnTo>
                      <a:lnTo>
                        <a:pt x="144" y="15"/>
                      </a:lnTo>
                      <a:lnTo>
                        <a:pt x="144" y="25"/>
                      </a:lnTo>
                      <a:lnTo>
                        <a:pt x="144" y="10"/>
                      </a:lnTo>
                      <a:lnTo>
                        <a:pt x="144" y="10"/>
                      </a:lnTo>
                      <a:lnTo>
                        <a:pt x="149" y="15"/>
                      </a:lnTo>
                      <a:lnTo>
                        <a:pt x="149" y="20"/>
                      </a:lnTo>
                      <a:lnTo>
                        <a:pt x="149" y="5"/>
                      </a:lnTo>
                      <a:lnTo>
                        <a:pt x="149" y="15"/>
                      </a:lnTo>
                      <a:lnTo>
                        <a:pt x="154" y="10"/>
                      </a:lnTo>
                      <a:lnTo>
                        <a:pt x="154" y="25"/>
                      </a:lnTo>
                      <a:lnTo>
                        <a:pt x="154" y="10"/>
                      </a:lnTo>
                      <a:lnTo>
                        <a:pt x="154" y="20"/>
                      </a:lnTo>
                      <a:lnTo>
                        <a:pt x="159" y="15"/>
                      </a:lnTo>
                      <a:lnTo>
                        <a:pt x="159" y="30"/>
                      </a:lnTo>
                      <a:lnTo>
                        <a:pt x="159" y="15"/>
                      </a:lnTo>
                      <a:lnTo>
                        <a:pt x="159" y="2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57" name="Freeform 1660"/>
                <p:cNvSpPr>
                  <a:spLocks/>
                </p:cNvSpPr>
                <p:nvPr/>
              </p:nvSpPr>
              <p:spPr bwMode="auto">
                <a:xfrm>
                  <a:off x="1265" y="2503"/>
                  <a:ext cx="159" cy="25"/>
                </a:xfrm>
                <a:custGeom>
                  <a:avLst/>
                  <a:gdLst>
                    <a:gd name="T0" fmla="*/ 5 w 159"/>
                    <a:gd name="T1" fmla="*/ 20 h 25"/>
                    <a:gd name="T2" fmla="*/ 10 w 159"/>
                    <a:gd name="T3" fmla="*/ 25 h 25"/>
                    <a:gd name="T4" fmla="*/ 10 w 159"/>
                    <a:gd name="T5" fmla="*/ 10 h 25"/>
                    <a:gd name="T6" fmla="*/ 15 w 159"/>
                    <a:gd name="T7" fmla="*/ 5 h 25"/>
                    <a:gd name="T8" fmla="*/ 19 w 159"/>
                    <a:gd name="T9" fmla="*/ 15 h 25"/>
                    <a:gd name="T10" fmla="*/ 24 w 159"/>
                    <a:gd name="T11" fmla="*/ 0 h 25"/>
                    <a:gd name="T12" fmla="*/ 24 w 159"/>
                    <a:gd name="T13" fmla="*/ 5 h 25"/>
                    <a:gd name="T14" fmla="*/ 29 w 159"/>
                    <a:gd name="T15" fmla="*/ 0 h 25"/>
                    <a:gd name="T16" fmla="*/ 34 w 159"/>
                    <a:gd name="T17" fmla="*/ 20 h 25"/>
                    <a:gd name="T18" fmla="*/ 39 w 159"/>
                    <a:gd name="T19" fmla="*/ 10 h 25"/>
                    <a:gd name="T20" fmla="*/ 39 w 159"/>
                    <a:gd name="T21" fmla="*/ 5 h 25"/>
                    <a:gd name="T22" fmla="*/ 44 w 159"/>
                    <a:gd name="T23" fmla="*/ 0 h 25"/>
                    <a:gd name="T24" fmla="*/ 49 w 159"/>
                    <a:gd name="T25" fmla="*/ 20 h 25"/>
                    <a:gd name="T26" fmla="*/ 54 w 159"/>
                    <a:gd name="T27" fmla="*/ 5 h 25"/>
                    <a:gd name="T28" fmla="*/ 54 w 159"/>
                    <a:gd name="T29" fmla="*/ 10 h 25"/>
                    <a:gd name="T30" fmla="*/ 59 w 159"/>
                    <a:gd name="T31" fmla="*/ 0 h 25"/>
                    <a:gd name="T32" fmla="*/ 64 w 159"/>
                    <a:gd name="T33" fmla="*/ 20 h 25"/>
                    <a:gd name="T34" fmla="*/ 69 w 159"/>
                    <a:gd name="T35" fmla="*/ 5 h 25"/>
                    <a:gd name="T36" fmla="*/ 69 w 159"/>
                    <a:gd name="T37" fmla="*/ 5 h 25"/>
                    <a:gd name="T38" fmla="*/ 74 w 159"/>
                    <a:gd name="T39" fmla="*/ 0 h 25"/>
                    <a:gd name="T40" fmla="*/ 79 w 159"/>
                    <a:gd name="T41" fmla="*/ 15 h 25"/>
                    <a:gd name="T42" fmla="*/ 84 w 159"/>
                    <a:gd name="T43" fmla="*/ 15 h 25"/>
                    <a:gd name="T44" fmla="*/ 84 w 159"/>
                    <a:gd name="T45" fmla="*/ 15 h 25"/>
                    <a:gd name="T46" fmla="*/ 89 w 159"/>
                    <a:gd name="T47" fmla="*/ 5 h 25"/>
                    <a:gd name="T48" fmla="*/ 94 w 159"/>
                    <a:gd name="T49" fmla="*/ 20 h 25"/>
                    <a:gd name="T50" fmla="*/ 99 w 159"/>
                    <a:gd name="T51" fmla="*/ 15 h 25"/>
                    <a:gd name="T52" fmla="*/ 99 w 159"/>
                    <a:gd name="T53" fmla="*/ 5 h 25"/>
                    <a:gd name="T54" fmla="*/ 104 w 159"/>
                    <a:gd name="T55" fmla="*/ 0 h 25"/>
                    <a:gd name="T56" fmla="*/ 109 w 159"/>
                    <a:gd name="T57" fmla="*/ 20 h 25"/>
                    <a:gd name="T58" fmla="*/ 114 w 159"/>
                    <a:gd name="T59" fmla="*/ 10 h 25"/>
                    <a:gd name="T60" fmla="*/ 114 w 159"/>
                    <a:gd name="T61" fmla="*/ 15 h 25"/>
                    <a:gd name="T62" fmla="*/ 119 w 159"/>
                    <a:gd name="T63" fmla="*/ 0 h 25"/>
                    <a:gd name="T64" fmla="*/ 124 w 159"/>
                    <a:gd name="T65" fmla="*/ 25 h 25"/>
                    <a:gd name="T66" fmla="*/ 129 w 159"/>
                    <a:gd name="T67" fmla="*/ 5 h 25"/>
                    <a:gd name="T68" fmla="*/ 129 w 159"/>
                    <a:gd name="T69" fmla="*/ 10 h 25"/>
                    <a:gd name="T70" fmla="*/ 134 w 159"/>
                    <a:gd name="T71" fmla="*/ 5 h 25"/>
                    <a:gd name="T72" fmla="*/ 139 w 159"/>
                    <a:gd name="T73" fmla="*/ 20 h 25"/>
                    <a:gd name="T74" fmla="*/ 144 w 159"/>
                    <a:gd name="T75" fmla="*/ 5 h 25"/>
                    <a:gd name="T76" fmla="*/ 144 w 159"/>
                    <a:gd name="T77" fmla="*/ 10 h 25"/>
                    <a:gd name="T78" fmla="*/ 149 w 159"/>
                    <a:gd name="T79" fmla="*/ 0 h 25"/>
                    <a:gd name="T80" fmla="*/ 154 w 159"/>
                    <a:gd name="T81" fmla="*/ 20 h 25"/>
                    <a:gd name="T82" fmla="*/ 159 w 159"/>
                    <a:gd name="T8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25">
                      <a:moveTo>
                        <a:pt x="0" y="15"/>
                      </a:moveTo>
                      <a:lnTo>
                        <a:pt x="5" y="10"/>
                      </a:lnTo>
                      <a:lnTo>
                        <a:pt x="5" y="20"/>
                      </a:lnTo>
                      <a:lnTo>
                        <a:pt x="5" y="10"/>
                      </a:lnTo>
                      <a:lnTo>
                        <a:pt x="5" y="20"/>
                      </a:lnTo>
                      <a:lnTo>
                        <a:pt x="10" y="25"/>
                      </a:lnTo>
                      <a:lnTo>
                        <a:pt x="10" y="25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5" y="15"/>
                      </a:lnTo>
                      <a:lnTo>
                        <a:pt x="15" y="20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19" y="10"/>
                      </a:lnTo>
                      <a:lnTo>
                        <a:pt x="19" y="15"/>
                      </a:lnTo>
                      <a:lnTo>
                        <a:pt x="19" y="0"/>
                      </a:lnTo>
                      <a:lnTo>
                        <a:pt x="19" y="5"/>
                      </a:lnTo>
                      <a:lnTo>
                        <a:pt x="24" y="0"/>
                      </a:lnTo>
                      <a:lnTo>
                        <a:pt x="24" y="20"/>
                      </a:lnTo>
                      <a:lnTo>
                        <a:pt x="24" y="0"/>
                      </a:lnTo>
                      <a:lnTo>
                        <a:pt x="24" y="5"/>
                      </a:lnTo>
                      <a:lnTo>
                        <a:pt x="29" y="0"/>
                      </a:lnTo>
                      <a:lnTo>
                        <a:pt x="29" y="15"/>
                      </a:lnTo>
                      <a:lnTo>
                        <a:pt x="29" y="0"/>
                      </a:lnTo>
                      <a:lnTo>
                        <a:pt x="29" y="10"/>
                      </a:lnTo>
                      <a:lnTo>
                        <a:pt x="34" y="5"/>
                      </a:lnTo>
                      <a:lnTo>
                        <a:pt x="34" y="20"/>
                      </a:lnTo>
                      <a:lnTo>
                        <a:pt x="34" y="0"/>
                      </a:lnTo>
                      <a:lnTo>
                        <a:pt x="34" y="15"/>
                      </a:lnTo>
                      <a:lnTo>
                        <a:pt x="39" y="10"/>
                      </a:lnTo>
                      <a:lnTo>
                        <a:pt x="39" y="20"/>
                      </a:lnTo>
                      <a:lnTo>
                        <a:pt x="39" y="0"/>
                      </a:lnTo>
                      <a:lnTo>
                        <a:pt x="39" y="5"/>
                      </a:lnTo>
                      <a:lnTo>
                        <a:pt x="44" y="0"/>
                      </a:lnTo>
                      <a:lnTo>
                        <a:pt x="44" y="20"/>
                      </a:lnTo>
                      <a:lnTo>
                        <a:pt x="44" y="0"/>
                      </a:lnTo>
                      <a:lnTo>
                        <a:pt x="44" y="10"/>
                      </a:lnTo>
                      <a:lnTo>
                        <a:pt x="49" y="15"/>
                      </a:lnTo>
                      <a:lnTo>
                        <a:pt x="49" y="20"/>
                      </a:lnTo>
                      <a:lnTo>
                        <a:pt x="49" y="0"/>
                      </a:lnTo>
                      <a:lnTo>
                        <a:pt x="49" y="10"/>
                      </a:lnTo>
                      <a:lnTo>
                        <a:pt x="54" y="5"/>
                      </a:lnTo>
                      <a:lnTo>
                        <a:pt x="54" y="20"/>
                      </a:lnTo>
                      <a:lnTo>
                        <a:pt x="54" y="0"/>
                      </a:lnTo>
                      <a:lnTo>
                        <a:pt x="54" y="10"/>
                      </a:lnTo>
                      <a:lnTo>
                        <a:pt x="59" y="5"/>
                      </a:lnTo>
                      <a:lnTo>
                        <a:pt x="59" y="20"/>
                      </a:lnTo>
                      <a:lnTo>
                        <a:pt x="59" y="0"/>
                      </a:lnTo>
                      <a:lnTo>
                        <a:pt x="59" y="10"/>
                      </a:lnTo>
                      <a:lnTo>
                        <a:pt x="64" y="5"/>
                      </a:lnTo>
                      <a:lnTo>
                        <a:pt x="64" y="20"/>
                      </a:lnTo>
                      <a:lnTo>
                        <a:pt x="64" y="0"/>
                      </a:lnTo>
                      <a:lnTo>
                        <a:pt x="64" y="10"/>
                      </a:lnTo>
                      <a:lnTo>
                        <a:pt x="69" y="5"/>
                      </a:lnTo>
                      <a:lnTo>
                        <a:pt x="69" y="20"/>
                      </a:lnTo>
                      <a:lnTo>
                        <a:pt x="69" y="5"/>
                      </a:lnTo>
                      <a:lnTo>
                        <a:pt x="69" y="5"/>
                      </a:lnTo>
                      <a:lnTo>
                        <a:pt x="74" y="10"/>
                      </a:lnTo>
                      <a:lnTo>
                        <a:pt x="74" y="20"/>
                      </a:lnTo>
                      <a:lnTo>
                        <a:pt x="74" y="0"/>
                      </a:lnTo>
                      <a:lnTo>
                        <a:pt x="74" y="10"/>
                      </a:lnTo>
                      <a:lnTo>
                        <a:pt x="79" y="15"/>
                      </a:lnTo>
                      <a:lnTo>
                        <a:pt x="79" y="15"/>
                      </a:lnTo>
                      <a:lnTo>
                        <a:pt x="79" y="5"/>
                      </a:lnTo>
                      <a:lnTo>
                        <a:pt x="79" y="10"/>
                      </a:lnTo>
                      <a:lnTo>
                        <a:pt x="84" y="15"/>
                      </a:lnTo>
                      <a:lnTo>
                        <a:pt x="84" y="20"/>
                      </a:lnTo>
                      <a:lnTo>
                        <a:pt x="84" y="0"/>
                      </a:lnTo>
                      <a:lnTo>
                        <a:pt x="84" y="15"/>
                      </a:lnTo>
                      <a:lnTo>
                        <a:pt x="89" y="10"/>
                      </a:lnTo>
                      <a:lnTo>
                        <a:pt x="89" y="20"/>
                      </a:lnTo>
                      <a:lnTo>
                        <a:pt x="89" y="5"/>
                      </a:lnTo>
                      <a:lnTo>
                        <a:pt x="89" y="5"/>
                      </a:lnTo>
                      <a:lnTo>
                        <a:pt x="94" y="10"/>
                      </a:lnTo>
                      <a:lnTo>
                        <a:pt x="94" y="20"/>
                      </a:lnTo>
                      <a:lnTo>
                        <a:pt x="94" y="0"/>
                      </a:lnTo>
                      <a:lnTo>
                        <a:pt x="94" y="10"/>
                      </a:lnTo>
                      <a:lnTo>
                        <a:pt x="99" y="15"/>
                      </a:lnTo>
                      <a:lnTo>
                        <a:pt x="99" y="20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104" y="10"/>
                      </a:lnTo>
                      <a:lnTo>
                        <a:pt x="104" y="20"/>
                      </a:lnTo>
                      <a:lnTo>
                        <a:pt x="104" y="0"/>
                      </a:lnTo>
                      <a:lnTo>
                        <a:pt x="104" y="10"/>
                      </a:lnTo>
                      <a:lnTo>
                        <a:pt x="109" y="5"/>
                      </a:lnTo>
                      <a:lnTo>
                        <a:pt x="109" y="20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14" y="10"/>
                      </a:lnTo>
                      <a:lnTo>
                        <a:pt x="114" y="20"/>
                      </a:lnTo>
                      <a:lnTo>
                        <a:pt x="114" y="5"/>
                      </a:lnTo>
                      <a:lnTo>
                        <a:pt x="114" y="15"/>
                      </a:lnTo>
                      <a:lnTo>
                        <a:pt x="119" y="10"/>
                      </a:lnTo>
                      <a:lnTo>
                        <a:pt x="119" y="20"/>
                      </a:lnTo>
                      <a:lnTo>
                        <a:pt x="119" y="0"/>
                      </a:lnTo>
                      <a:lnTo>
                        <a:pt x="119" y="10"/>
                      </a:lnTo>
                      <a:lnTo>
                        <a:pt x="124" y="15"/>
                      </a:lnTo>
                      <a:lnTo>
                        <a:pt x="124" y="25"/>
                      </a:lnTo>
                      <a:lnTo>
                        <a:pt x="124" y="0"/>
                      </a:lnTo>
                      <a:lnTo>
                        <a:pt x="124" y="10"/>
                      </a:lnTo>
                      <a:lnTo>
                        <a:pt x="129" y="5"/>
                      </a:lnTo>
                      <a:lnTo>
                        <a:pt x="129" y="20"/>
                      </a:lnTo>
                      <a:lnTo>
                        <a:pt x="129" y="5"/>
                      </a:lnTo>
                      <a:lnTo>
                        <a:pt x="129" y="10"/>
                      </a:lnTo>
                      <a:lnTo>
                        <a:pt x="134" y="15"/>
                      </a:lnTo>
                      <a:lnTo>
                        <a:pt x="134" y="20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9" y="5"/>
                      </a:lnTo>
                      <a:lnTo>
                        <a:pt x="139" y="20"/>
                      </a:lnTo>
                      <a:lnTo>
                        <a:pt x="139" y="0"/>
                      </a:lnTo>
                      <a:lnTo>
                        <a:pt x="139" y="10"/>
                      </a:lnTo>
                      <a:lnTo>
                        <a:pt x="144" y="5"/>
                      </a:lnTo>
                      <a:lnTo>
                        <a:pt x="144" y="20"/>
                      </a:lnTo>
                      <a:lnTo>
                        <a:pt x="144" y="0"/>
                      </a:lnTo>
                      <a:lnTo>
                        <a:pt x="144" y="10"/>
                      </a:lnTo>
                      <a:lnTo>
                        <a:pt x="149" y="5"/>
                      </a:lnTo>
                      <a:lnTo>
                        <a:pt x="149" y="20"/>
                      </a:lnTo>
                      <a:lnTo>
                        <a:pt x="149" y="0"/>
                      </a:lnTo>
                      <a:lnTo>
                        <a:pt x="149" y="10"/>
                      </a:lnTo>
                      <a:lnTo>
                        <a:pt x="154" y="15"/>
                      </a:lnTo>
                      <a:lnTo>
                        <a:pt x="154" y="20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10"/>
                      </a:lnTo>
                      <a:lnTo>
                        <a:pt x="159" y="20"/>
                      </a:lnTo>
                      <a:lnTo>
                        <a:pt x="159" y="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58" name="Freeform 1661"/>
                <p:cNvSpPr>
                  <a:spLocks/>
                </p:cNvSpPr>
                <p:nvPr/>
              </p:nvSpPr>
              <p:spPr bwMode="auto">
                <a:xfrm>
                  <a:off x="1424" y="2503"/>
                  <a:ext cx="158" cy="30"/>
                </a:xfrm>
                <a:custGeom>
                  <a:avLst/>
                  <a:gdLst>
                    <a:gd name="T0" fmla="*/ 4 w 158"/>
                    <a:gd name="T1" fmla="*/ 10 h 30"/>
                    <a:gd name="T2" fmla="*/ 4 w 158"/>
                    <a:gd name="T3" fmla="*/ 15 h 30"/>
                    <a:gd name="T4" fmla="*/ 9 w 158"/>
                    <a:gd name="T5" fmla="*/ 5 h 30"/>
                    <a:gd name="T6" fmla="*/ 14 w 158"/>
                    <a:gd name="T7" fmla="*/ 20 h 30"/>
                    <a:gd name="T8" fmla="*/ 19 w 158"/>
                    <a:gd name="T9" fmla="*/ 10 h 30"/>
                    <a:gd name="T10" fmla="*/ 19 w 158"/>
                    <a:gd name="T11" fmla="*/ 15 h 30"/>
                    <a:gd name="T12" fmla="*/ 24 w 158"/>
                    <a:gd name="T13" fmla="*/ 5 h 30"/>
                    <a:gd name="T14" fmla="*/ 29 w 158"/>
                    <a:gd name="T15" fmla="*/ 20 h 30"/>
                    <a:gd name="T16" fmla="*/ 34 w 158"/>
                    <a:gd name="T17" fmla="*/ 5 h 30"/>
                    <a:gd name="T18" fmla="*/ 34 w 158"/>
                    <a:gd name="T19" fmla="*/ 15 h 30"/>
                    <a:gd name="T20" fmla="*/ 39 w 158"/>
                    <a:gd name="T21" fmla="*/ 0 h 30"/>
                    <a:gd name="T22" fmla="*/ 44 w 158"/>
                    <a:gd name="T23" fmla="*/ 20 h 30"/>
                    <a:gd name="T24" fmla="*/ 49 w 158"/>
                    <a:gd name="T25" fmla="*/ 5 h 30"/>
                    <a:gd name="T26" fmla="*/ 49 w 158"/>
                    <a:gd name="T27" fmla="*/ 10 h 30"/>
                    <a:gd name="T28" fmla="*/ 54 w 158"/>
                    <a:gd name="T29" fmla="*/ 5 h 30"/>
                    <a:gd name="T30" fmla="*/ 59 w 158"/>
                    <a:gd name="T31" fmla="*/ 20 h 30"/>
                    <a:gd name="T32" fmla="*/ 64 w 158"/>
                    <a:gd name="T33" fmla="*/ 5 h 30"/>
                    <a:gd name="T34" fmla="*/ 64 w 158"/>
                    <a:gd name="T35" fmla="*/ 10 h 30"/>
                    <a:gd name="T36" fmla="*/ 69 w 158"/>
                    <a:gd name="T37" fmla="*/ 5 h 30"/>
                    <a:gd name="T38" fmla="*/ 74 w 158"/>
                    <a:gd name="T39" fmla="*/ 20 h 30"/>
                    <a:gd name="T40" fmla="*/ 79 w 158"/>
                    <a:gd name="T41" fmla="*/ 10 h 30"/>
                    <a:gd name="T42" fmla="*/ 79 w 158"/>
                    <a:gd name="T43" fmla="*/ 5 h 30"/>
                    <a:gd name="T44" fmla="*/ 84 w 158"/>
                    <a:gd name="T45" fmla="*/ 5 h 30"/>
                    <a:gd name="T46" fmla="*/ 89 w 158"/>
                    <a:gd name="T47" fmla="*/ 20 h 30"/>
                    <a:gd name="T48" fmla="*/ 94 w 158"/>
                    <a:gd name="T49" fmla="*/ 15 h 30"/>
                    <a:gd name="T50" fmla="*/ 94 w 158"/>
                    <a:gd name="T51" fmla="*/ 5 h 30"/>
                    <a:gd name="T52" fmla="*/ 99 w 158"/>
                    <a:gd name="T53" fmla="*/ 5 h 30"/>
                    <a:gd name="T54" fmla="*/ 104 w 158"/>
                    <a:gd name="T55" fmla="*/ 25 h 30"/>
                    <a:gd name="T56" fmla="*/ 109 w 158"/>
                    <a:gd name="T57" fmla="*/ 20 h 30"/>
                    <a:gd name="T58" fmla="*/ 109 w 158"/>
                    <a:gd name="T59" fmla="*/ 20 h 30"/>
                    <a:gd name="T60" fmla="*/ 114 w 158"/>
                    <a:gd name="T61" fmla="*/ 5 h 30"/>
                    <a:gd name="T62" fmla="*/ 119 w 158"/>
                    <a:gd name="T63" fmla="*/ 20 h 30"/>
                    <a:gd name="T64" fmla="*/ 124 w 158"/>
                    <a:gd name="T65" fmla="*/ 5 h 30"/>
                    <a:gd name="T66" fmla="*/ 124 w 158"/>
                    <a:gd name="T67" fmla="*/ 15 h 30"/>
                    <a:gd name="T68" fmla="*/ 129 w 158"/>
                    <a:gd name="T69" fmla="*/ 5 h 30"/>
                    <a:gd name="T70" fmla="*/ 134 w 158"/>
                    <a:gd name="T71" fmla="*/ 25 h 30"/>
                    <a:gd name="T72" fmla="*/ 139 w 158"/>
                    <a:gd name="T73" fmla="*/ 15 h 30"/>
                    <a:gd name="T74" fmla="*/ 139 w 158"/>
                    <a:gd name="T75" fmla="*/ 10 h 30"/>
                    <a:gd name="T76" fmla="*/ 144 w 158"/>
                    <a:gd name="T77" fmla="*/ 5 h 30"/>
                    <a:gd name="T78" fmla="*/ 148 w 158"/>
                    <a:gd name="T79" fmla="*/ 30 h 30"/>
                    <a:gd name="T80" fmla="*/ 153 w 158"/>
                    <a:gd name="T81" fmla="*/ 10 h 30"/>
                    <a:gd name="T82" fmla="*/ 153 w 158"/>
                    <a:gd name="T8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8" h="30">
                      <a:moveTo>
                        <a:pt x="0" y="5"/>
                      </a:moveTo>
                      <a:lnTo>
                        <a:pt x="0" y="5"/>
                      </a:lnTo>
                      <a:lnTo>
                        <a:pt x="4" y="10"/>
                      </a:lnTo>
                      <a:lnTo>
                        <a:pt x="4" y="25"/>
                      </a:lnTo>
                      <a:lnTo>
                        <a:pt x="4" y="5"/>
                      </a:lnTo>
                      <a:lnTo>
                        <a:pt x="4" y="15"/>
                      </a:lnTo>
                      <a:lnTo>
                        <a:pt x="9" y="10"/>
                      </a:lnTo>
                      <a:lnTo>
                        <a:pt x="9" y="20"/>
                      </a:lnTo>
                      <a:lnTo>
                        <a:pt x="9" y="5"/>
                      </a:lnTo>
                      <a:lnTo>
                        <a:pt x="9" y="10"/>
                      </a:lnTo>
                      <a:lnTo>
                        <a:pt x="14" y="15"/>
                      </a:lnTo>
                      <a:lnTo>
                        <a:pt x="14" y="20"/>
                      </a:lnTo>
                      <a:lnTo>
                        <a:pt x="14" y="5"/>
                      </a:lnTo>
                      <a:lnTo>
                        <a:pt x="14" y="15"/>
                      </a:lnTo>
                      <a:lnTo>
                        <a:pt x="19" y="10"/>
                      </a:lnTo>
                      <a:lnTo>
                        <a:pt x="19" y="20"/>
                      </a:lnTo>
                      <a:lnTo>
                        <a:pt x="19" y="5"/>
                      </a:lnTo>
                      <a:lnTo>
                        <a:pt x="19" y="15"/>
                      </a:lnTo>
                      <a:lnTo>
                        <a:pt x="24" y="20"/>
                      </a:lnTo>
                      <a:lnTo>
                        <a:pt x="24" y="20"/>
                      </a:lnTo>
                      <a:lnTo>
                        <a:pt x="24" y="5"/>
                      </a:lnTo>
                      <a:lnTo>
                        <a:pt x="24" y="10"/>
                      </a:lnTo>
                      <a:lnTo>
                        <a:pt x="29" y="15"/>
                      </a:lnTo>
                      <a:lnTo>
                        <a:pt x="29" y="20"/>
                      </a:lnTo>
                      <a:lnTo>
                        <a:pt x="29" y="5"/>
                      </a:lnTo>
                      <a:lnTo>
                        <a:pt x="29" y="10"/>
                      </a:lnTo>
                      <a:lnTo>
                        <a:pt x="34" y="5"/>
                      </a:lnTo>
                      <a:lnTo>
                        <a:pt x="34" y="20"/>
                      </a:lnTo>
                      <a:lnTo>
                        <a:pt x="34" y="5"/>
                      </a:lnTo>
                      <a:lnTo>
                        <a:pt x="34" y="15"/>
                      </a:lnTo>
                      <a:lnTo>
                        <a:pt x="39" y="10"/>
                      </a:lnTo>
                      <a:lnTo>
                        <a:pt x="39" y="20"/>
                      </a:lnTo>
                      <a:lnTo>
                        <a:pt x="39" y="0"/>
                      </a:lnTo>
                      <a:lnTo>
                        <a:pt x="39" y="15"/>
                      </a:lnTo>
                      <a:lnTo>
                        <a:pt x="44" y="20"/>
                      </a:lnTo>
                      <a:lnTo>
                        <a:pt x="44" y="20"/>
                      </a:lnTo>
                      <a:lnTo>
                        <a:pt x="44" y="5"/>
                      </a:lnTo>
                      <a:lnTo>
                        <a:pt x="44" y="10"/>
                      </a:lnTo>
                      <a:lnTo>
                        <a:pt x="49" y="5"/>
                      </a:lnTo>
                      <a:lnTo>
                        <a:pt x="49" y="20"/>
                      </a:lnTo>
                      <a:lnTo>
                        <a:pt x="49" y="0"/>
                      </a:lnTo>
                      <a:lnTo>
                        <a:pt x="49" y="10"/>
                      </a:lnTo>
                      <a:lnTo>
                        <a:pt x="54" y="15"/>
                      </a:lnTo>
                      <a:lnTo>
                        <a:pt x="54" y="20"/>
                      </a:lnTo>
                      <a:lnTo>
                        <a:pt x="54" y="5"/>
                      </a:lnTo>
                      <a:lnTo>
                        <a:pt x="54" y="15"/>
                      </a:lnTo>
                      <a:lnTo>
                        <a:pt x="59" y="10"/>
                      </a:lnTo>
                      <a:lnTo>
                        <a:pt x="59" y="20"/>
                      </a:lnTo>
                      <a:lnTo>
                        <a:pt x="59" y="5"/>
                      </a:lnTo>
                      <a:lnTo>
                        <a:pt x="59" y="10"/>
                      </a:lnTo>
                      <a:lnTo>
                        <a:pt x="64" y="5"/>
                      </a:lnTo>
                      <a:lnTo>
                        <a:pt x="64" y="25"/>
                      </a:lnTo>
                      <a:lnTo>
                        <a:pt x="64" y="5"/>
                      </a:lnTo>
                      <a:lnTo>
                        <a:pt x="64" y="10"/>
                      </a:lnTo>
                      <a:lnTo>
                        <a:pt x="69" y="5"/>
                      </a:lnTo>
                      <a:lnTo>
                        <a:pt x="69" y="20"/>
                      </a:lnTo>
                      <a:lnTo>
                        <a:pt x="69" y="5"/>
                      </a:lnTo>
                      <a:lnTo>
                        <a:pt x="69" y="15"/>
                      </a:lnTo>
                      <a:lnTo>
                        <a:pt x="74" y="10"/>
                      </a:lnTo>
                      <a:lnTo>
                        <a:pt x="74" y="20"/>
                      </a:lnTo>
                      <a:lnTo>
                        <a:pt x="74" y="5"/>
                      </a:lnTo>
                      <a:lnTo>
                        <a:pt x="74" y="15"/>
                      </a:lnTo>
                      <a:lnTo>
                        <a:pt x="79" y="10"/>
                      </a:lnTo>
                      <a:lnTo>
                        <a:pt x="79" y="20"/>
                      </a:lnTo>
                      <a:lnTo>
                        <a:pt x="79" y="5"/>
                      </a:lnTo>
                      <a:lnTo>
                        <a:pt x="79" y="5"/>
                      </a:lnTo>
                      <a:lnTo>
                        <a:pt x="84" y="10"/>
                      </a:lnTo>
                      <a:lnTo>
                        <a:pt x="84" y="20"/>
                      </a:lnTo>
                      <a:lnTo>
                        <a:pt x="84" y="5"/>
                      </a:lnTo>
                      <a:lnTo>
                        <a:pt x="84" y="10"/>
                      </a:lnTo>
                      <a:lnTo>
                        <a:pt x="89" y="15"/>
                      </a:lnTo>
                      <a:lnTo>
                        <a:pt x="89" y="20"/>
                      </a:lnTo>
                      <a:lnTo>
                        <a:pt x="89" y="5"/>
                      </a:lnTo>
                      <a:lnTo>
                        <a:pt x="89" y="20"/>
                      </a:lnTo>
                      <a:lnTo>
                        <a:pt x="94" y="15"/>
                      </a:lnTo>
                      <a:lnTo>
                        <a:pt x="94" y="20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99" y="10"/>
                      </a:lnTo>
                      <a:lnTo>
                        <a:pt x="99" y="25"/>
                      </a:lnTo>
                      <a:lnTo>
                        <a:pt x="99" y="5"/>
                      </a:lnTo>
                      <a:lnTo>
                        <a:pt x="99" y="10"/>
                      </a:lnTo>
                      <a:lnTo>
                        <a:pt x="104" y="15"/>
                      </a:lnTo>
                      <a:lnTo>
                        <a:pt x="104" y="25"/>
                      </a:lnTo>
                      <a:lnTo>
                        <a:pt x="104" y="10"/>
                      </a:lnTo>
                      <a:lnTo>
                        <a:pt x="104" y="15"/>
                      </a:lnTo>
                      <a:lnTo>
                        <a:pt x="109" y="20"/>
                      </a:lnTo>
                      <a:lnTo>
                        <a:pt x="109" y="25"/>
                      </a:lnTo>
                      <a:lnTo>
                        <a:pt x="109" y="5"/>
                      </a:lnTo>
                      <a:lnTo>
                        <a:pt x="109" y="20"/>
                      </a:lnTo>
                      <a:lnTo>
                        <a:pt x="114" y="15"/>
                      </a:lnTo>
                      <a:lnTo>
                        <a:pt x="114" y="25"/>
                      </a:lnTo>
                      <a:lnTo>
                        <a:pt x="114" y="5"/>
                      </a:lnTo>
                      <a:lnTo>
                        <a:pt x="114" y="10"/>
                      </a:lnTo>
                      <a:lnTo>
                        <a:pt x="119" y="15"/>
                      </a:lnTo>
                      <a:lnTo>
                        <a:pt x="119" y="20"/>
                      </a:lnTo>
                      <a:lnTo>
                        <a:pt x="119" y="5"/>
                      </a:lnTo>
                      <a:lnTo>
                        <a:pt x="119" y="10"/>
                      </a:lnTo>
                      <a:lnTo>
                        <a:pt x="124" y="5"/>
                      </a:lnTo>
                      <a:lnTo>
                        <a:pt x="124" y="25"/>
                      </a:lnTo>
                      <a:lnTo>
                        <a:pt x="124" y="5"/>
                      </a:lnTo>
                      <a:lnTo>
                        <a:pt x="124" y="15"/>
                      </a:lnTo>
                      <a:lnTo>
                        <a:pt x="129" y="10"/>
                      </a:lnTo>
                      <a:lnTo>
                        <a:pt x="129" y="25"/>
                      </a:lnTo>
                      <a:lnTo>
                        <a:pt x="129" y="5"/>
                      </a:lnTo>
                      <a:lnTo>
                        <a:pt x="129" y="10"/>
                      </a:lnTo>
                      <a:lnTo>
                        <a:pt x="134" y="15"/>
                      </a:lnTo>
                      <a:lnTo>
                        <a:pt x="134" y="25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9" y="15"/>
                      </a:lnTo>
                      <a:lnTo>
                        <a:pt x="139" y="25"/>
                      </a:lnTo>
                      <a:lnTo>
                        <a:pt x="139" y="5"/>
                      </a:lnTo>
                      <a:lnTo>
                        <a:pt x="139" y="10"/>
                      </a:lnTo>
                      <a:lnTo>
                        <a:pt x="144" y="15"/>
                      </a:lnTo>
                      <a:lnTo>
                        <a:pt x="144" y="30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8" y="15"/>
                      </a:lnTo>
                      <a:lnTo>
                        <a:pt x="148" y="30"/>
                      </a:lnTo>
                      <a:lnTo>
                        <a:pt x="148" y="10"/>
                      </a:lnTo>
                      <a:lnTo>
                        <a:pt x="148" y="15"/>
                      </a:lnTo>
                      <a:lnTo>
                        <a:pt x="153" y="10"/>
                      </a:lnTo>
                      <a:lnTo>
                        <a:pt x="153" y="25"/>
                      </a:lnTo>
                      <a:lnTo>
                        <a:pt x="153" y="5"/>
                      </a:lnTo>
                      <a:lnTo>
                        <a:pt x="153" y="15"/>
                      </a:lnTo>
                      <a:lnTo>
                        <a:pt x="158" y="20"/>
                      </a:lnTo>
                      <a:lnTo>
                        <a:pt x="158" y="2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59" name="Freeform 1662"/>
                <p:cNvSpPr>
                  <a:spLocks/>
                </p:cNvSpPr>
                <p:nvPr/>
              </p:nvSpPr>
              <p:spPr bwMode="auto">
                <a:xfrm>
                  <a:off x="1582" y="2508"/>
                  <a:ext cx="159" cy="25"/>
                </a:xfrm>
                <a:custGeom>
                  <a:avLst/>
                  <a:gdLst>
                    <a:gd name="T0" fmla="*/ 0 w 159"/>
                    <a:gd name="T1" fmla="*/ 10 h 25"/>
                    <a:gd name="T2" fmla="*/ 5 w 159"/>
                    <a:gd name="T3" fmla="*/ 5 h 25"/>
                    <a:gd name="T4" fmla="*/ 10 w 159"/>
                    <a:gd name="T5" fmla="*/ 20 h 25"/>
                    <a:gd name="T6" fmla="*/ 15 w 159"/>
                    <a:gd name="T7" fmla="*/ 0 h 25"/>
                    <a:gd name="T8" fmla="*/ 15 w 159"/>
                    <a:gd name="T9" fmla="*/ 10 h 25"/>
                    <a:gd name="T10" fmla="*/ 20 w 159"/>
                    <a:gd name="T11" fmla="*/ 5 h 25"/>
                    <a:gd name="T12" fmla="*/ 25 w 159"/>
                    <a:gd name="T13" fmla="*/ 20 h 25"/>
                    <a:gd name="T14" fmla="*/ 30 w 159"/>
                    <a:gd name="T15" fmla="*/ 5 h 25"/>
                    <a:gd name="T16" fmla="*/ 30 w 159"/>
                    <a:gd name="T17" fmla="*/ 5 h 25"/>
                    <a:gd name="T18" fmla="*/ 35 w 159"/>
                    <a:gd name="T19" fmla="*/ 5 h 25"/>
                    <a:gd name="T20" fmla="*/ 40 w 159"/>
                    <a:gd name="T21" fmla="*/ 20 h 25"/>
                    <a:gd name="T22" fmla="*/ 45 w 159"/>
                    <a:gd name="T23" fmla="*/ 10 h 25"/>
                    <a:gd name="T24" fmla="*/ 45 w 159"/>
                    <a:gd name="T25" fmla="*/ 10 h 25"/>
                    <a:gd name="T26" fmla="*/ 50 w 159"/>
                    <a:gd name="T27" fmla="*/ 0 h 25"/>
                    <a:gd name="T28" fmla="*/ 55 w 159"/>
                    <a:gd name="T29" fmla="*/ 25 h 25"/>
                    <a:gd name="T30" fmla="*/ 60 w 159"/>
                    <a:gd name="T31" fmla="*/ 10 h 25"/>
                    <a:gd name="T32" fmla="*/ 60 w 159"/>
                    <a:gd name="T33" fmla="*/ 10 h 25"/>
                    <a:gd name="T34" fmla="*/ 65 w 159"/>
                    <a:gd name="T35" fmla="*/ 5 h 25"/>
                    <a:gd name="T36" fmla="*/ 70 w 159"/>
                    <a:gd name="T37" fmla="*/ 20 h 25"/>
                    <a:gd name="T38" fmla="*/ 75 w 159"/>
                    <a:gd name="T39" fmla="*/ 5 h 25"/>
                    <a:gd name="T40" fmla="*/ 75 w 159"/>
                    <a:gd name="T41" fmla="*/ 15 h 25"/>
                    <a:gd name="T42" fmla="*/ 80 w 159"/>
                    <a:gd name="T43" fmla="*/ 5 h 25"/>
                    <a:gd name="T44" fmla="*/ 85 w 159"/>
                    <a:gd name="T45" fmla="*/ 20 h 25"/>
                    <a:gd name="T46" fmla="*/ 90 w 159"/>
                    <a:gd name="T47" fmla="*/ 10 h 25"/>
                    <a:gd name="T48" fmla="*/ 90 w 159"/>
                    <a:gd name="T49" fmla="*/ 15 h 25"/>
                    <a:gd name="T50" fmla="*/ 95 w 159"/>
                    <a:gd name="T51" fmla="*/ 5 h 25"/>
                    <a:gd name="T52" fmla="*/ 100 w 159"/>
                    <a:gd name="T53" fmla="*/ 25 h 25"/>
                    <a:gd name="T54" fmla="*/ 105 w 159"/>
                    <a:gd name="T55" fmla="*/ 10 h 25"/>
                    <a:gd name="T56" fmla="*/ 105 w 159"/>
                    <a:gd name="T57" fmla="*/ 10 h 25"/>
                    <a:gd name="T58" fmla="*/ 110 w 159"/>
                    <a:gd name="T59" fmla="*/ 0 h 25"/>
                    <a:gd name="T60" fmla="*/ 115 w 159"/>
                    <a:gd name="T61" fmla="*/ 20 h 25"/>
                    <a:gd name="T62" fmla="*/ 120 w 159"/>
                    <a:gd name="T63" fmla="*/ 10 h 25"/>
                    <a:gd name="T64" fmla="*/ 120 w 159"/>
                    <a:gd name="T65" fmla="*/ 15 h 25"/>
                    <a:gd name="T66" fmla="*/ 125 w 159"/>
                    <a:gd name="T67" fmla="*/ 5 h 25"/>
                    <a:gd name="T68" fmla="*/ 130 w 159"/>
                    <a:gd name="T69" fmla="*/ 20 h 25"/>
                    <a:gd name="T70" fmla="*/ 135 w 159"/>
                    <a:gd name="T71" fmla="*/ 10 h 25"/>
                    <a:gd name="T72" fmla="*/ 135 w 159"/>
                    <a:gd name="T73" fmla="*/ 15 h 25"/>
                    <a:gd name="T74" fmla="*/ 139 w 159"/>
                    <a:gd name="T75" fmla="*/ 0 h 25"/>
                    <a:gd name="T76" fmla="*/ 144 w 159"/>
                    <a:gd name="T77" fmla="*/ 20 h 25"/>
                    <a:gd name="T78" fmla="*/ 149 w 159"/>
                    <a:gd name="T79" fmla="*/ 5 h 25"/>
                    <a:gd name="T80" fmla="*/ 149 w 159"/>
                    <a:gd name="T81" fmla="*/ 10 h 25"/>
                    <a:gd name="T82" fmla="*/ 154 w 159"/>
                    <a:gd name="T83" fmla="*/ 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25">
                      <a:moveTo>
                        <a:pt x="0" y="20"/>
                      </a:moveTo>
                      <a:lnTo>
                        <a:pt x="0" y="5"/>
                      </a:lnTo>
                      <a:lnTo>
                        <a:pt x="0" y="10"/>
                      </a:lnTo>
                      <a:lnTo>
                        <a:pt x="5" y="5"/>
                      </a:lnTo>
                      <a:lnTo>
                        <a:pt x="5" y="15"/>
                      </a:ln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10" y="15"/>
                      </a:lnTo>
                      <a:lnTo>
                        <a:pt x="10" y="20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0"/>
                      </a:lnTo>
                      <a:lnTo>
                        <a:pt x="15" y="15"/>
                      </a:lnTo>
                      <a:lnTo>
                        <a:pt x="15" y="0"/>
                      </a:lnTo>
                      <a:lnTo>
                        <a:pt x="15" y="10"/>
                      </a:lnTo>
                      <a:lnTo>
                        <a:pt x="20" y="5"/>
                      </a:lnTo>
                      <a:lnTo>
                        <a:pt x="20" y="20"/>
                      </a:lnTo>
                      <a:lnTo>
                        <a:pt x="20" y="5"/>
                      </a:lnTo>
                      <a:lnTo>
                        <a:pt x="20" y="15"/>
                      </a:lnTo>
                      <a:lnTo>
                        <a:pt x="25" y="10"/>
                      </a:lnTo>
                      <a:lnTo>
                        <a:pt x="25" y="20"/>
                      </a:lnTo>
                      <a:lnTo>
                        <a:pt x="25" y="0"/>
                      </a:lnTo>
                      <a:lnTo>
                        <a:pt x="25" y="10"/>
                      </a:lnTo>
                      <a:lnTo>
                        <a:pt x="30" y="5"/>
                      </a:lnTo>
                      <a:lnTo>
                        <a:pt x="30" y="20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35" y="10"/>
                      </a:lnTo>
                      <a:lnTo>
                        <a:pt x="35" y="20"/>
                      </a:lnTo>
                      <a:lnTo>
                        <a:pt x="35" y="5"/>
                      </a:lnTo>
                      <a:lnTo>
                        <a:pt x="35" y="20"/>
                      </a:lnTo>
                      <a:lnTo>
                        <a:pt x="40" y="15"/>
                      </a:lnTo>
                      <a:lnTo>
                        <a:pt x="40" y="20"/>
                      </a:lnTo>
                      <a:lnTo>
                        <a:pt x="40" y="0"/>
                      </a:lnTo>
                      <a:lnTo>
                        <a:pt x="40" y="15"/>
                      </a:lnTo>
                      <a:lnTo>
                        <a:pt x="45" y="10"/>
                      </a:lnTo>
                      <a:lnTo>
                        <a:pt x="45" y="20"/>
                      </a:lnTo>
                      <a:lnTo>
                        <a:pt x="45" y="5"/>
                      </a:lnTo>
                      <a:lnTo>
                        <a:pt x="45" y="10"/>
                      </a:lnTo>
                      <a:lnTo>
                        <a:pt x="50" y="5"/>
                      </a:lnTo>
                      <a:lnTo>
                        <a:pt x="50" y="20"/>
                      </a:lnTo>
                      <a:lnTo>
                        <a:pt x="50" y="0"/>
                      </a:lnTo>
                      <a:lnTo>
                        <a:pt x="50" y="10"/>
                      </a:lnTo>
                      <a:lnTo>
                        <a:pt x="55" y="5"/>
                      </a:lnTo>
                      <a:lnTo>
                        <a:pt x="55" y="25"/>
                      </a:lnTo>
                      <a:lnTo>
                        <a:pt x="55" y="0"/>
                      </a:lnTo>
                      <a:lnTo>
                        <a:pt x="55" y="15"/>
                      </a:lnTo>
                      <a:lnTo>
                        <a:pt x="60" y="10"/>
                      </a:lnTo>
                      <a:lnTo>
                        <a:pt x="60" y="25"/>
                      </a:lnTo>
                      <a:lnTo>
                        <a:pt x="60" y="5"/>
                      </a:lnTo>
                      <a:lnTo>
                        <a:pt x="60" y="10"/>
                      </a:lnTo>
                      <a:lnTo>
                        <a:pt x="65" y="5"/>
                      </a:lnTo>
                      <a:lnTo>
                        <a:pt x="65" y="20"/>
                      </a:lnTo>
                      <a:lnTo>
                        <a:pt x="65" y="5"/>
                      </a:lnTo>
                      <a:lnTo>
                        <a:pt x="65" y="20"/>
                      </a:lnTo>
                      <a:lnTo>
                        <a:pt x="70" y="15"/>
                      </a:lnTo>
                      <a:lnTo>
                        <a:pt x="70" y="20"/>
                      </a:lnTo>
                      <a:lnTo>
                        <a:pt x="70" y="5"/>
                      </a:lnTo>
                      <a:lnTo>
                        <a:pt x="70" y="10"/>
                      </a:lnTo>
                      <a:lnTo>
                        <a:pt x="75" y="5"/>
                      </a:lnTo>
                      <a:lnTo>
                        <a:pt x="75" y="20"/>
                      </a:lnTo>
                      <a:lnTo>
                        <a:pt x="75" y="0"/>
                      </a:lnTo>
                      <a:lnTo>
                        <a:pt x="75" y="15"/>
                      </a:lnTo>
                      <a:lnTo>
                        <a:pt x="80" y="10"/>
                      </a:lnTo>
                      <a:lnTo>
                        <a:pt x="80" y="20"/>
                      </a:lnTo>
                      <a:lnTo>
                        <a:pt x="80" y="5"/>
                      </a:lnTo>
                      <a:lnTo>
                        <a:pt x="80" y="15"/>
                      </a:lnTo>
                      <a:lnTo>
                        <a:pt x="85" y="20"/>
                      </a:lnTo>
                      <a:lnTo>
                        <a:pt x="85" y="20"/>
                      </a:lnTo>
                      <a:lnTo>
                        <a:pt x="85" y="5"/>
                      </a:lnTo>
                      <a:lnTo>
                        <a:pt x="85" y="15"/>
                      </a:lnTo>
                      <a:lnTo>
                        <a:pt x="90" y="10"/>
                      </a:lnTo>
                      <a:lnTo>
                        <a:pt x="90" y="20"/>
                      </a:lnTo>
                      <a:lnTo>
                        <a:pt x="90" y="5"/>
                      </a:lnTo>
                      <a:lnTo>
                        <a:pt x="90" y="15"/>
                      </a:lnTo>
                      <a:lnTo>
                        <a:pt x="95" y="10"/>
                      </a:lnTo>
                      <a:lnTo>
                        <a:pt x="95" y="20"/>
                      </a:lnTo>
                      <a:lnTo>
                        <a:pt x="95" y="5"/>
                      </a:lnTo>
                      <a:lnTo>
                        <a:pt x="95" y="20"/>
                      </a:lnTo>
                      <a:lnTo>
                        <a:pt x="100" y="15"/>
                      </a:lnTo>
                      <a:lnTo>
                        <a:pt x="100" y="25"/>
                      </a:lnTo>
                      <a:lnTo>
                        <a:pt x="100" y="0"/>
                      </a:lnTo>
                      <a:lnTo>
                        <a:pt x="100" y="5"/>
                      </a:lnTo>
                      <a:lnTo>
                        <a:pt x="105" y="10"/>
                      </a:lnTo>
                      <a:lnTo>
                        <a:pt x="105" y="20"/>
                      </a:lnTo>
                      <a:lnTo>
                        <a:pt x="105" y="5"/>
                      </a:lnTo>
                      <a:lnTo>
                        <a:pt x="105" y="10"/>
                      </a:lnTo>
                      <a:lnTo>
                        <a:pt x="110" y="5"/>
                      </a:lnTo>
                      <a:lnTo>
                        <a:pt x="110" y="20"/>
                      </a:lnTo>
                      <a:lnTo>
                        <a:pt x="110" y="0"/>
                      </a:lnTo>
                      <a:lnTo>
                        <a:pt x="110" y="5"/>
                      </a:lnTo>
                      <a:lnTo>
                        <a:pt x="115" y="10"/>
                      </a:lnTo>
                      <a:lnTo>
                        <a:pt x="115" y="20"/>
                      </a:lnTo>
                      <a:lnTo>
                        <a:pt x="115" y="5"/>
                      </a:lnTo>
                      <a:lnTo>
                        <a:pt x="115" y="15"/>
                      </a:lnTo>
                      <a:lnTo>
                        <a:pt x="120" y="10"/>
                      </a:lnTo>
                      <a:lnTo>
                        <a:pt x="120" y="20"/>
                      </a:lnTo>
                      <a:lnTo>
                        <a:pt x="120" y="5"/>
                      </a:lnTo>
                      <a:lnTo>
                        <a:pt x="120" y="15"/>
                      </a:lnTo>
                      <a:lnTo>
                        <a:pt x="125" y="10"/>
                      </a:lnTo>
                      <a:lnTo>
                        <a:pt x="125" y="25"/>
                      </a:lnTo>
                      <a:lnTo>
                        <a:pt x="125" y="5"/>
                      </a:lnTo>
                      <a:lnTo>
                        <a:pt x="125" y="10"/>
                      </a:lnTo>
                      <a:lnTo>
                        <a:pt x="130" y="15"/>
                      </a:lnTo>
                      <a:lnTo>
                        <a:pt x="130" y="20"/>
                      </a:lnTo>
                      <a:lnTo>
                        <a:pt x="130" y="0"/>
                      </a:lnTo>
                      <a:lnTo>
                        <a:pt x="130" y="15"/>
                      </a:lnTo>
                      <a:lnTo>
                        <a:pt x="135" y="10"/>
                      </a:lnTo>
                      <a:lnTo>
                        <a:pt x="135" y="20"/>
                      </a:lnTo>
                      <a:lnTo>
                        <a:pt x="135" y="5"/>
                      </a:lnTo>
                      <a:lnTo>
                        <a:pt x="135" y="15"/>
                      </a:lnTo>
                      <a:lnTo>
                        <a:pt x="139" y="20"/>
                      </a:lnTo>
                      <a:lnTo>
                        <a:pt x="139" y="20"/>
                      </a:lnTo>
                      <a:lnTo>
                        <a:pt x="139" y="0"/>
                      </a:lnTo>
                      <a:lnTo>
                        <a:pt x="139" y="10"/>
                      </a:lnTo>
                      <a:lnTo>
                        <a:pt x="144" y="15"/>
                      </a:lnTo>
                      <a:lnTo>
                        <a:pt x="144" y="20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9" y="5"/>
                      </a:lnTo>
                      <a:lnTo>
                        <a:pt x="149" y="25"/>
                      </a:lnTo>
                      <a:lnTo>
                        <a:pt x="149" y="0"/>
                      </a:lnTo>
                      <a:lnTo>
                        <a:pt x="149" y="10"/>
                      </a:lnTo>
                      <a:lnTo>
                        <a:pt x="154" y="15"/>
                      </a:lnTo>
                      <a:lnTo>
                        <a:pt x="154" y="20"/>
                      </a:lnTo>
                      <a:lnTo>
                        <a:pt x="154" y="5"/>
                      </a:lnTo>
                      <a:lnTo>
                        <a:pt x="154" y="5"/>
                      </a:lnTo>
                      <a:lnTo>
                        <a:pt x="159" y="10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60" name="Freeform 1663"/>
                <p:cNvSpPr>
                  <a:spLocks/>
                </p:cNvSpPr>
                <p:nvPr/>
              </p:nvSpPr>
              <p:spPr bwMode="auto">
                <a:xfrm>
                  <a:off x="1741" y="2508"/>
                  <a:ext cx="154" cy="30"/>
                </a:xfrm>
                <a:custGeom>
                  <a:avLst/>
                  <a:gdLst>
                    <a:gd name="T0" fmla="*/ 0 w 154"/>
                    <a:gd name="T1" fmla="*/ 5 h 30"/>
                    <a:gd name="T2" fmla="*/ 5 w 154"/>
                    <a:gd name="T3" fmla="*/ 20 h 30"/>
                    <a:gd name="T4" fmla="*/ 10 w 154"/>
                    <a:gd name="T5" fmla="*/ 10 h 30"/>
                    <a:gd name="T6" fmla="*/ 10 w 154"/>
                    <a:gd name="T7" fmla="*/ 15 h 30"/>
                    <a:gd name="T8" fmla="*/ 15 w 154"/>
                    <a:gd name="T9" fmla="*/ 5 h 30"/>
                    <a:gd name="T10" fmla="*/ 20 w 154"/>
                    <a:gd name="T11" fmla="*/ 20 h 30"/>
                    <a:gd name="T12" fmla="*/ 25 w 154"/>
                    <a:gd name="T13" fmla="*/ 10 h 30"/>
                    <a:gd name="T14" fmla="*/ 25 w 154"/>
                    <a:gd name="T15" fmla="*/ 10 h 30"/>
                    <a:gd name="T16" fmla="*/ 30 w 154"/>
                    <a:gd name="T17" fmla="*/ 5 h 30"/>
                    <a:gd name="T18" fmla="*/ 35 w 154"/>
                    <a:gd name="T19" fmla="*/ 25 h 30"/>
                    <a:gd name="T20" fmla="*/ 40 w 154"/>
                    <a:gd name="T21" fmla="*/ 5 h 30"/>
                    <a:gd name="T22" fmla="*/ 40 w 154"/>
                    <a:gd name="T23" fmla="*/ 10 h 30"/>
                    <a:gd name="T24" fmla="*/ 45 w 154"/>
                    <a:gd name="T25" fmla="*/ 5 h 30"/>
                    <a:gd name="T26" fmla="*/ 50 w 154"/>
                    <a:gd name="T27" fmla="*/ 25 h 30"/>
                    <a:gd name="T28" fmla="*/ 55 w 154"/>
                    <a:gd name="T29" fmla="*/ 15 h 30"/>
                    <a:gd name="T30" fmla="*/ 55 w 154"/>
                    <a:gd name="T31" fmla="*/ 15 h 30"/>
                    <a:gd name="T32" fmla="*/ 60 w 154"/>
                    <a:gd name="T33" fmla="*/ 0 h 30"/>
                    <a:gd name="T34" fmla="*/ 65 w 154"/>
                    <a:gd name="T35" fmla="*/ 20 h 30"/>
                    <a:gd name="T36" fmla="*/ 70 w 154"/>
                    <a:gd name="T37" fmla="*/ 15 h 30"/>
                    <a:gd name="T38" fmla="*/ 70 w 154"/>
                    <a:gd name="T39" fmla="*/ 15 h 30"/>
                    <a:gd name="T40" fmla="*/ 75 w 154"/>
                    <a:gd name="T41" fmla="*/ 5 h 30"/>
                    <a:gd name="T42" fmla="*/ 80 w 154"/>
                    <a:gd name="T43" fmla="*/ 25 h 30"/>
                    <a:gd name="T44" fmla="*/ 85 w 154"/>
                    <a:gd name="T45" fmla="*/ 20 h 30"/>
                    <a:gd name="T46" fmla="*/ 85 w 154"/>
                    <a:gd name="T47" fmla="*/ 10 h 30"/>
                    <a:gd name="T48" fmla="*/ 90 w 154"/>
                    <a:gd name="T49" fmla="*/ 5 h 30"/>
                    <a:gd name="T50" fmla="*/ 95 w 154"/>
                    <a:gd name="T51" fmla="*/ 25 h 30"/>
                    <a:gd name="T52" fmla="*/ 100 w 154"/>
                    <a:gd name="T53" fmla="*/ 15 h 30"/>
                    <a:gd name="T54" fmla="*/ 100 w 154"/>
                    <a:gd name="T55" fmla="*/ 15 h 30"/>
                    <a:gd name="T56" fmla="*/ 105 w 154"/>
                    <a:gd name="T57" fmla="*/ 5 h 30"/>
                    <a:gd name="T58" fmla="*/ 110 w 154"/>
                    <a:gd name="T59" fmla="*/ 20 h 30"/>
                    <a:gd name="T60" fmla="*/ 115 w 154"/>
                    <a:gd name="T61" fmla="*/ 20 h 30"/>
                    <a:gd name="T62" fmla="*/ 115 w 154"/>
                    <a:gd name="T63" fmla="*/ 20 h 30"/>
                    <a:gd name="T64" fmla="*/ 120 w 154"/>
                    <a:gd name="T65" fmla="*/ 5 h 30"/>
                    <a:gd name="T66" fmla="*/ 124 w 154"/>
                    <a:gd name="T67" fmla="*/ 20 h 30"/>
                    <a:gd name="T68" fmla="*/ 129 w 154"/>
                    <a:gd name="T69" fmla="*/ 5 h 30"/>
                    <a:gd name="T70" fmla="*/ 129 w 154"/>
                    <a:gd name="T71" fmla="*/ 15 h 30"/>
                    <a:gd name="T72" fmla="*/ 134 w 154"/>
                    <a:gd name="T73" fmla="*/ 5 h 30"/>
                    <a:gd name="T74" fmla="*/ 139 w 154"/>
                    <a:gd name="T75" fmla="*/ 25 h 30"/>
                    <a:gd name="T76" fmla="*/ 144 w 154"/>
                    <a:gd name="T77" fmla="*/ 10 h 30"/>
                    <a:gd name="T78" fmla="*/ 144 w 154"/>
                    <a:gd name="T79" fmla="*/ 10 h 30"/>
                    <a:gd name="T80" fmla="*/ 149 w 154"/>
                    <a:gd name="T81" fmla="*/ 5 h 30"/>
                    <a:gd name="T82" fmla="*/ 154 w 154"/>
                    <a:gd name="T83" fmla="*/ 2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4" h="30">
                      <a:moveTo>
                        <a:pt x="0" y="10"/>
                      </a:moveTo>
                      <a:lnTo>
                        <a:pt x="0" y="20"/>
                      </a:lnTo>
                      <a:lnTo>
                        <a:pt x="0" y="5"/>
                      </a:lnTo>
                      <a:lnTo>
                        <a:pt x="0" y="10"/>
                      </a:lnTo>
                      <a:lnTo>
                        <a:pt x="5" y="5"/>
                      </a:lnTo>
                      <a:lnTo>
                        <a:pt x="5" y="20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25"/>
                      </a:lnTo>
                      <a:lnTo>
                        <a:pt x="10" y="5"/>
                      </a:lnTo>
                      <a:lnTo>
                        <a:pt x="10" y="15"/>
                      </a:lnTo>
                      <a:lnTo>
                        <a:pt x="15" y="10"/>
                      </a:lnTo>
                      <a:lnTo>
                        <a:pt x="15" y="20"/>
                      </a:ln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20" y="15"/>
                      </a:lnTo>
                      <a:lnTo>
                        <a:pt x="20" y="20"/>
                      </a:lnTo>
                      <a:lnTo>
                        <a:pt x="20" y="5"/>
                      </a:lnTo>
                      <a:lnTo>
                        <a:pt x="20" y="15"/>
                      </a:lnTo>
                      <a:lnTo>
                        <a:pt x="25" y="10"/>
                      </a:lnTo>
                      <a:lnTo>
                        <a:pt x="25" y="20"/>
                      </a:lnTo>
                      <a:lnTo>
                        <a:pt x="25" y="5"/>
                      </a:lnTo>
                      <a:lnTo>
                        <a:pt x="25" y="10"/>
                      </a:lnTo>
                      <a:lnTo>
                        <a:pt x="30" y="5"/>
                      </a:lnTo>
                      <a:lnTo>
                        <a:pt x="30" y="25"/>
                      </a:lnTo>
                      <a:lnTo>
                        <a:pt x="30" y="5"/>
                      </a:lnTo>
                      <a:lnTo>
                        <a:pt x="30" y="15"/>
                      </a:lnTo>
                      <a:lnTo>
                        <a:pt x="35" y="10"/>
                      </a:lnTo>
                      <a:lnTo>
                        <a:pt x="35" y="25"/>
                      </a:lnTo>
                      <a:lnTo>
                        <a:pt x="35" y="5"/>
                      </a:lnTo>
                      <a:lnTo>
                        <a:pt x="35" y="10"/>
                      </a:lnTo>
                      <a:lnTo>
                        <a:pt x="40" y="5"/>
                      </a:lnTo>
                      <a:lnTo>
                        <a:pt x="40" y="25"/>
                      </a:lnTo>
                      <a:lnTo>
                        <a:pt x="40" y="5"/>
                      </a:lnTo>
                      <a:lnTo>
                        <a:pt x="40" y="10"/>
                      </a:lnTo>
                      <a:lnTo>
                        <a:pt x="45" y="15"/>
                      </a:lnTo>
                      <a:lnTo>
                        <a:pt x="45" y="20"/>
                      </a:lnTo>
                      <a:lnTo>
                        <a:pt x="45" y="5"/>
                      </a:lnTo>
                      <a:lnTo>
                        <a:pt x="45" y="10"/>
                      </a:lnTo>
                      <a:lnTo>
                        <a:pt x="50" y="5"/>
                      </a:lnTo>
                      <a:lnTo>
                        <a:pt x="50" y="25"/>
                      </a:lnTo>
                      <a:lnTo>
                        <a:pt x="50" y="0"/>
                      </a:lnTo>
                      <a:lnTo>
                        <a:pt x="50" y="10"/>
                      </a:lnTo>
                      <a:lnTo>
                        <a:pt x="55" y="15"/>
                      </a:lnTo>
                      <a:lnTo>
                        <a:pt x="55" y="25"/>
                      </a:lnTo>
                      <a:lnTo>
                        <a:pt x="55" y="5"/>
                      </a:lnTo>
                      <a:lnTo>
                        <a:pt x="55" y="15"/>
                      </a:lnTo>
                      <a:lnTo>
                        <a:pt x="60" y="20"/>
                      </a:lnTo>
                      <a:lnTo>
                        <a:pt x="60" y="25"/>
                      </a:lnTo>
                      <a:lnTo>
                        <a:pt x="60" y="0"/>
                      </a:lnTo>
                      <a:lnTo>
                        <a:pt x="60" y="10"/>
                      </a:lnTo>
                      <a:lnTo>
                        <a:pt x="65" y="5"/>
                      </a:lnTo>
                      <a:lnTo>
                        <a:pt x="65" y="20"/>
                      </a:lnTo>
                      <a:lnTo>
                        <a:pt x="65" y="5"/>
                      </a:lnTo>
                      <a:lnTo>
                        <a:pt x="65" y="10"/>
                      </a:lnTo>
                      <a:lnTo>
                        <a:pt x="70" y="15"/>
                      </a:lnTo>
                      <a:lnTo>
                        <a:pt x="70" y="20"/>
                      </a:lnTo>
                      <a:lnTo>
                        <a:pt x="70" y="5"/>
                      </a:lnTo>
                      <a:lnTo>
                        <a:pt x="70" y="15"/>
                      </a:lnTo>
                      <a:lnTo>
                        <a:pt x="75" y="20"/>
                      </a:lnTo>
                      <a:lnTo>
                        <a:pt x="75" y="20"/>
                      </a:lnTo>
                      <a:lnTo>
                        <a:pt x="75" y="5"/>
                      </a:lnTo>
                      <a:lnTo>
                        <a:pt x="75" y="15"/>
                      </a:lnTo>
                      <a:lnTo>
                        <a:pt x="80" y="10"/>
                      </a:lnTo>
                      <a:lnTo>
                        <a:pt x="80" y="25"/>
                      </a:lnTo>
                      <a:lnTo>
                        <a:pt x="80" y="5"/>
                      </a:lnTo>
                      <a:lnTo>
                        <a:pt x="80" y="15"/>
                      </a:lnTo>
                      <a:lnTo>
                        <a:pt x="85" y="20"/>
                      </a:lnTo>
                      <a:lnTo>
                        <a:pt x="85" y="25"/>
                      </a:lnTo>
                      <a:lnTo>
                        <a:pt x="85" y="5"/>
                      </a:lnTo>
                      <a:lnTo>
                        <a:pt x="85" y="10"/>
                      </a:lnTo>
                      <a:lnTo>
                        <a:pt x="90" y="5"/>
                      </a:lnTo>
                      <a:lnTo>
                        <a:pt x="90" y="25"/>
                      </a:lnTo>
                      <a:lnTo>
                        <a:pt x="90" y="5"/>
                      </a:lnTo>
                      <a:lnTo>
                        <a:pt x="90" y="15"/>
                      </a:lnTo>
                      <a:lnTo>
                        <a:pt x="95" y="10"/>
                      </a:lnTo>
                      <a:lnTo>
                        <a:pt x="95" y="25"/>
                      </a:lnTo>
                      <a:lnTo>
                        <a:pt x="95" y="10"/>
                      </a:lnTo>
                      <a:lnTo>
                        <a:pt x="95" y="20"/>
                      </a:lnTo>
                      <a:lnTo>
                        <a:pt x="100" y="15"/>
                      </a:lnTo>
                      <a:lnTo>
                        <a:pt x="100" y="25"/>
                      </a:lnTo>
                      <a:lnTo>
                        <a:pt x="100" y="5"/>
                      </a:lnTo>
                      <a:lnTo>
                        <a:pt x="100" y="15"/>
                      </a:lnTo>
                      <a:lnTo>
                        <a:pt x="105" y="10"/>
                      </a:lnTo>
                      <a:lnTo>
                        <a:pt x="105" y="25"/>
                      </a:lnTo>
                      <a:lnTo>
                        <a:pt x="105" y="5"/>
                      </a:lnTo>
                      <a:lnTo>
                        <a:pt x="105" y="15"/>
                      </a:lnTo>
                      <a:lnTo>
                        <a:pt x="110" y="10"/>
                      </a:lnTo>
                      <a:lnTo>
                        <a:pt x="110" y="20"/>
                      </a:lnTo>
                      <a:lnTo>
                        <a:pt x="110" y="5"/>
                      </a:lnTo>
                      <a:lnTo>
                        <a:pt x="110" y="15"/>
                      </a:lnTo>
                      <a:lnTo>
                        <a:pt x="115" y="20"/>
                      </a:lnTo>
                      <a:lnTo>
                        <a:pt x="115" y="30"/>
                      </a:lnTo>
                      <a:lnTo>
                        <a:pt x="115" y="5"/>
                      </a:lnTo>
                      <a:lnTo>
                        <a:pt x="115" y="20"/>
                      </a:lnTo>
                      <a:lnTo>
                        <a:pt x="120" y="15"/>
                      </a:lnTo>
                      <a:lnTo>
                        <a:pt x="120" y="25"/>
                      </a:lnTo>
                      <a:lnTo>
                        <a:pt x="120" y="5"/>
                      </a:lnTo>
                      <a:lnTo>
                        <a:pt x="120" y="20"/>
                      </a:lnTo>
                      <a:lnTo>
                        <a:pt x="124" y="15"/>
                      </a:lnTo>
                      <a:lnTo>
                        <a:pt x="124" y="20"/>
                      </a:lnTo>
                      <a:lnTo>
                        <a:pt x="124" y="5"/>
                      </a:lnTo>
                      <a:lnTo>
                        <a:pt x="124" y="10"/>
                      </a:lnTo>
                      <a:lnTo>
                        <a:pt x="129" y="5"/>
                      </a:lnTo>
                      <a:lnTo>
                        <a:pt x="129" y="25"/>
                      </a:lnTo>
                      <a:lnTo>
                        <a:pt x="129" y="0"/>
                      </a:lnTo>
                      <a:lnTo>
                        <a:pt x="129" y="15"/>
                      </a:lnTo>
                      <a:lnTo>
                        <a:pt x="134" y="10"/>
                      </a:lnTo>
                      <a:lnTo>
                        <a:pt x="134" y="25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9" y="15"/>
                      </a:lnTo>
                      <a:lnTo>
                        <a:pt x="139" y="25"/>
                      </a:lnTo>
                      <a:lnTo>
                        <a:pt x="139" y="5"/>
                      </a:lnTo>
                      <a:lnTo>
                        <a:pt x="139" y="15"/>
                      </a:lnTo>
                      <a:lnTo>
                        <a:pt x="144" y="10"/>
                      </a:lnTo>
                      <a:lnTo>
                        <a:pt x="144" y="20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9" y="15"/>
                      </a:lnTo>
                      <a:lnTo>
                        <a:pt x="149" y="25"/>
                      </a:lnTo>
                      <a:lnTo>
                        <a:pt x="149" y="5"/>
                      </a:lnTo>
                      <a:lnTo>
                        <a:pt x="149" y="20"/>
                      </a:lnTo>
                      <a:lnTo>
                        <a:pt x="154" y="15"/>
                      </a:lnTo>
                      <a:lnTo>
                        <a:pt x="154" y="25"/>
                      </a:lnTo>
                      <a:lnTo>
                        <a:pt x="154" y="10"/>
                      </a:lnTo>
                      <a:lnTo>
                        <a:pt x="154" y="1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61" name="Freeform 1664"/>
                <p:cNvSpPr>
                  <a:spLocks/>
                </p:cNvSpPr>
                <p:nvPr/>
              </p:nvSpPr>
              <p:spPr bwMode="auto">
                <a:xfrm>
                  <a:off x="1895" y="2513"/>
                  <a:ext cx="159" cy="25"/>
                </a:xfrm>
                <a:custGeom>
                  <a:avLst/>
                  <a:gdLst>
                    <a:gd name="T0" fmla="*/ 5 w 159"/>
                    <a:gd name="T1" fmla="*/ 20 h 25"/>
                    <a:gd name="T2" fmla="*/ 10 w 159"/>
                    <a:gd name="T3" fmla="*/ 20 h 25"/>
                    <a:gd name="T4" fmla="*/ 10 w 159"/>
                    <a:gd name="T5" fmla="*/ 15 h 25"/>
                    <a:gd name="T6" fmla="*/ 15 w 159"/>
                    <a:gd name="T7" fmla="*/ 0 h 25"/>
                    <a:gd name="T8" fmla="*/ 20 w 159"/>
                    <a:gd name="T9" fmla="*/ 20 h 25"/>
                    <a:gd name="T10" fmla="*/ 25 w 159"/>
                    <a:gd name="T11" fmla="*/ 10 h 25"/>
                    <a:gd name="T12" fmla="*/ 25 w 159"/>
                    <a:gd name="T13" fmla="*/ 5 h 25"/>
                    <a:gd name="T14" fmla="*/ 30 w 159"/>
                    <a:gd name="T15" fmla="*/ 5 h 25"/>
                    <a:gd name="T16" fmla="*/ 35 w 159"/>
                    <a:gd name="T17" fmla="*/ 25 h 25"/>
                    <a:gd name="T18" fmla="*/ 40 w 159"/>
                    <a:gd name="T19" fmla="*/ 10 h 25"/>
                    <a:gd name="T20" fmla="*/ 40 w 159"/>
                    <a:gd name="T21" fmla="*/ 10 h 25"/>
                    <a:gd name="T22" fmla="*/ 45 w 159"/>
                    <a:gd name="T23" fmla="*/ 5 h 25"/>
                    <a:gd name="T24" fmla="*/ 50 w 159"/>
                    <a:gd name="T25" fmla="*/ 20 h 25"/>
                    <a:gd name="T26" fmla="*/ 55 w 159"/>
                    <a:gd name="T27" fmla="*/ 10 h 25"/>
                    <a:gd name="T28" fmla="*/ 55 w 159"/>
                    <a:gd name="T29" fmla="*/ 15 h 25"/>
                    <a:gd name="T30" fmla="*/ 60 w 159"/>
                    <a:gd name="T31" fmla="*/ 10 h 25"/>
                    <a:gd name="T32" fmla="*/ 65 w 159"/>
                    <a:gd name="T33" fmla="*/ 20 h 25"/>
                    <a:gd name="T34" fmla="*/ 70 w 159"/>
                    <a:gd name="T35" fmla="*/ 15 h 25"/>
                    <a:gd name="T36" fmla="*/ 70 w 159"/>
                    <a:gd name="T37" fmla="*/ 10 h 25"/>
                    <a:gd name="T38" fmla="*/ 75 w 159"/>
                    <a:gd name="T39" fmla="*/ 0 h 25"/>
                    <a:gd name="T40" fmla="*/ 80 w 159"/>
                    <a:gd name="T41" fmla="*/ 15 h 25"/>
                    <a:gd name="T42" fmla="*/ 85 w 159"/>
                    <a:gd name="T43" fmla="*/ 10 h 25"/>
                    <a:gd name="T44" fmla="*/ 85 w 159"/>
                    <a:gd name="T45" fmla="*/ 10 h 25"/>
                    <a:gd name="T46" fmla="*/ 90 w 159"/>
                    <a:gd name="T47" fmla="*/ 5 h 25"/>
                    <a:gd name="T48" fmla="*/ 95 w 159"/>
                    <a:gd name="T49" fmla="*/ 20 h 25"/>
                    <a:gd name="T50" fmla="*/ 100 w 159"/>
                    <a:gd name="T51" fmla="*/ 10 h 25"/>
                    <a:gd name="T52" fmla="*/ 100 w 159"/>
                    <a:gd name="T53" fmla="*/ 10 h 25"/>
                    <a:gd name="T54" fmla="*/ 105 w 159"/>
                    <a:gd name="T55" fmla="*/ 5 h 25"/>
                    <a:gd name="T56" fmla="*/ 110 w 159"/>
                    <a:gd name="T57" fmla="*/ 20 h 25"/>
                    <a:gd name="T58" fmla="*/ 114 w 159"/>
                    <a:gd name="T59" fmla="*/ 10 h 25"/>
                    <a:gd name="T60" fmla="*/ 114 w 159"/>
                    <a:gd name="T61" fmla="*/ 10 h 25"/>
                    <a:gd name="T62" fmla="*/ 119 w 159"/>
                    <a:gd name="T63" fmla="*/ 5 h 25"/>
                    <a:gd name="T64" fmla="*/ 124 w 159"/>
                    <a:gd name="T65" fmla="*/ 20 h 25"/>
                    <a:gd name="T66" fmla="*/ 129 w 159"/>
                    <a:gd name="T67" fmla="*/ 15 h 25"/>
                    <a:gd name="T68" fmla="*/ 129 w 159"/>
                    <a:gd name="T69" fmla="*/ 10 h 25"/>
                    <a:gd name="T70" fmla="*/ 134 w 159"/>
                    <a:gd name="T71" fmla="*/ 5 h 25"/>
                    <a:gd name="T72" fmla="*/ 139 w 159"/>
                    <a:gd name="T73" fmla="*/ 20 h 25"/>
                    <a:gd name="T74" fmla="*/ 144 w 159"/>
                    <a:gd name="T75" fmla="*/ 15 h 25"/>
                    <a:gd name="T76" fmla="*/ 144 w 159"/>
                    <a:gd name="T77" fmla="*/ 15 h 25"/>
                    <a:gd name="T78" fmla="*/ 149 w 159"/>
                    <a:gd name="T79" fmla="*/ 5 h 25"/>
                    <a:gd name="T80" fmla="*/ 154 w 159"/>
                    <a:gd name="T81" fmla="*/ 20 h 25"/>
                    <a:gd name="T82" fmla="*/ 159 w 159"/>
                    <a:gd name="T8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25">
                      <a:moveTo>
                        <a:pt x="0" y="10"/>
                      </a:moveTo>
                      <a:lnTo>
                        <a:pt x="5" y="15"/>
                      </a:lnTo>
                      <a:lnTo>
                        <a:pt x="5" y="20"/>
                      </a:lnTo>
                      <a:lnTo>
                        <a:pt x="5" y="0"/>
                      </a:lnTo>
                      <a:lnTo>
                        <a:pt x="5" y="15"/>
                      </a:lnTo>
                      <a:lnTo>
                        <a:pt x="10" y="20"/>
                      </a:lnTo>
                      <a:lnTo>
                        <a:pt x="10" y="20"/>
                      </a:lnTo>
                      <a:lnTo>
                        <a:pt x="10" y="5"/>
                      </a:lnTo>
                      <a:lnTo>
                        <a:pt x="10" y="15"/>
                      </a:lnTo>
                      <a:lnTo>
                        <a:pt x="15" y="10"/>
                      </a:lnTo>
                      <a:lnTo>
                        <a:pt x="15" y="20"/>
                      </a:lnTo>
                      <a:lnTo>
                        <a:pt x="15" y="0"/>
                      </a:lnTo>
                      <a:lnTo>
                        <a:pt x="15" y="10"/>
                      </a:lnTo>
                      <a:lnTo>
                        <a:pt x="20" y="15"/>
                      </a:lnTo>
                      <a:lnTo>
                        <a:pt x="20" y="20"/>
                      </a:lnTo>
                      <a:lnTo>
                        <a:pt x="20" y="5"/>
                      </a:lnTo>
                      <a:lnTo>
                        <a:pt x="20" y="15"/>
                      </a:lnTo>
                      <a:lnTo>
                        <a:pt x="25" y="10"/>
                      </a:lnTo>
                      <a:lnTo>
                        <a:pt x="25" y="20"/>
                      </a:lnTo>
                      <a:lnTo>
                        <a:pt x="25" y="5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20"/>
                      </a:lnTo>
                      <a:lnTo>
                        <a:pt x="30" y="5"/>
                      </a:lnTo>
                      <a:lnTo>
                        <a:pt x="30" y="10"/>
                      </a:lnTo>
                      <a:lnTo>
                        <a:pt x="35" y="15"/>
                      </a:lnTo>
                      <a:lnTo>
                        <a:pt x="35" y="25"/>
                      </a:lnTo>
                      <a:lnTo>
                        <a:pt x="35" y="5"/>
                      </a:lnTo>
                      <a:lnTo>
                        <a:pt x="35" y="15"/>
                      </a:lnTo>
                      <a:lnTo>
                        <a:pt x="40" y="10"/>
                      </a:lnTo>
                      <a:lnTo>
                        <a:pt x="40" y="20"/>
                      </a:lnTo>
                      <a:lnTo>
                        <a:pt x="40" y="5"/>
                      </a:lnTo>
                      <a:lnTo>
                        <a:pt x="40" y="10"/>
                      </a:lnTo>
                      <a:lnTo>
                        <a:pt x="45" y="5"/>
                      </a:lnTo>
                      <a:lnTo>
                        <a:pt x="45" y="20"/>
                      </a:lnTo>
                      <a:lnTo>
                        <a:pt x="45" y="5"/>
                      </a:lnTo>
                      <a:lnTo>
                        <a:pt x="45" y="10"/>
                      </a:lnTo>
                      <a:lnTo>
                        <a:pt x="50" y="5"/>
                      </a:lnTo>
                      <a:lnTo>
                        <a:pt x="50" y="20"/>
                      </a:lnTo>
                      <a:lnTo>
                        <a:pt x="50" y="5"/>
                      </a:lnTo>
                      <a:lnTo>
                        <a:pt x="50" y="15"/>
                      </a:lnTo>
                      <a:lnTo>
                        <a:pt x="55" y="10"/>
                      </a:lnTo>
                      <a:lnTo>
                        <a:pt x="55" y="20"/>
                      </a:lnTo>
                      <a:lnTo>
                        <a:pt x="55" y="5"/>
                      </a:lnTo>
                      <a:lnTo>
                        <a:pt x="55" y="15"/>
                      </a:lnTo>
                      <a:lnTo>
                        <a:pt x="60" y="20"/>
                      </a:lnTo>
                      <a:lnTo>
                        <a:pt x="60" y="20"/>
                      </a:lnTo>
                      <a:lnTo>
                        <a:pt x="60" y="10"/>
                      </a:lnTo>
                      <a:lnTo>
                        <a:pt x="60" y="15"/>
                      </a:lnTo>
                      <a:lnTo>
                        <a:pt x="65" y="20"/>
                      </a:lnTo>
                      <a:lnTo>
                        <a:pt x="65" y="20"/>
                      </a:lnTo>
                      <a:lnTo>
                        <a:pt x="65" y="0"/>
                      </a:lnTo>
                      <a:lnTo>
                        <a:pt x="65" y="10"/>
                      </a:lnTo>
                      <a:lnTo>
                        <a:pt x="70" y="15"/>
                      </a:lnTo>
                      <a:lnTo>
                        <a:pt x="70" y="20"/>
                      </a:lnTo>
                      <a:lnTo>
                        <a:pt x="70" y="0"/>
                      </a:lnTo>
                      <a:lnTo>
                        <a:pt x="70" y="10"/>
                      </a:lnTo>
                      <a:lnTo>
                        <a:pt x="75" y="5"/>
                      </a:lnTo>
                      <a:lnTo>
                        <a:pt x="75" y="20"/>
                      </a:lnTo>
                      <a:lnTo>
                        <a:pt x="75" y="0"/>
                      </a:lnTo>
                      <a:lnTo>
                        <a:pt x="75" y="10"/>
                      </a:lnTo>
                      <a:lnTo>
                        <a:pt x="80" y="15"/>
                      </a:lnTo>
                      <a:lnTo>
                        <a:pt x="80" y="15"/>
                      </a:lnTo>
                      <a:lnTo>
                        <a:pt x="80" y="5"/>
                      </a:lnTo>
                      <a:lnTo>
                        <a:pt x="80" y="5"/>
                      </a:lnTo>
                      <a:lnTo>
                        <a:pt x="85" y="10"/>
                      </a:lnTo>
                      <a:lnTo>
                        <a:pt x="85" y="15"/>
                      </a:lnTo>
                      <a:lnTo>
                        <a:pt x="85" y="0"/>
                      </a:lnTo>
                      <a:lnTo>
                        <a:pt x="85" y="10"/>
                      </a:lnTo>
                      <a:lnTo>
                        <a:pt x="90" y="15"/>
                      </a:lnTo>
                      <a:lnTo>
                        <a:pt x="90" y="15"/>
                      </a:lnTo>
                      <a:lnTo>
                        <a:pt x="90" y="5"/>
                      </a:lnTo>
                      <a:lnTo>
                        <a:pt x="90" y="10"/>
                      </a:lnTo>
                      <a:lnTo>
                        <a:pt x="95" y="15"/>
                      </a:lnTo>
                      <a:lnTo>
                        <a:pt x="95" y="20"/>
                      </a:lnTo>
                      <a:lnTo>
                        <a:pt x="95" y="0"/>
                      </a:lnTo>
                      <a:lnTo>
                        <a:pt x="95" y="5"/>
                      </a:lnTo>
                      <a:lnTo>
                        <a:pt x="100" y="10"/>
                      </a:lnTo>
                      <a:lnTo>
                        <a:pt x="100" y="20"/>
                      </a:lnTo>
                      <a:lnTo>
                        <a:pt x="100" y="5"/>
                      </a:lnTo>
                      <a:lnTo>
                        <a:pt x="100" y="10"/>
                      </a:lnTo>
                      <a:lnTo>
                        <a:pt x="105" y="5"/>
                      </a:lnTo>
                      <a:lnTo>
                        <a:pt x="105" y="20"/>
                      </a:lnTo>
                      <a:lnTo>
                        <a:pt x="105" y="5"/>
                      </a:lnTo>
                      <a:lnTo>
                        <a:pt x="105" y="10"/>
                      </a:lnTo>
                      <a:lnTo>
                        <a:pt x="110" y="15"/>
                      </a:lnTo>
                      <a:lnTo>
                        <a:pt x="110" y="20"/>
                      </a:lnTo>
                      <a:lnTo>
                        <a:pt x="110" y="10"/>
                      </a:lnTo>
                      <a:lnTo>
                        <a:pt x="110" y="15"/>
                      </a:lnTo>
                      <a:lnTo>
                        <a:pt x="114" y="10"/>
                      </a:lnTo>
                      <a:lnTo>
                        <a:pt x="114" y="20"/>
                      </a:lnTo>
                      <a:lnTo>
                        <a:pt x="114" y="5"/>
                      </a:lnTo>
                      <a:lnTo>
                        <a:pt x="114" y="10"/>
                      </a:lnTo>
                      <a:lnTo>
                        <a:pt x="119" y="15"/>
                      </a:lnTo>
                      <a:lnTo>
                        <a:pt x="119" y="20"/>
                      </a:lnTo>
                      <a:lnTo>
                        <a:pt x="119" y="5"/>
                      </a:lnTo>
                      <a:lnTo>
                        <a:pt x="119" y="10"/>
                      </a:lnTo>
                      <a:lnTo>
                        <a:pt x="124" y="5"/>
                      </a:lnTo>
                      <a:lnTo>
                        <a:pt x="124" y="20"/>
                      </a:lnTo>
                      <a:lnTo>
                        <a:pt x="124" y="5"/>
                      </a:lnTo>
                      <a:lnTo>
                        <a:pt x="124" y="10"/>
                      </a:lnTo>
                      <a:lnTo>
                        <a:pt x="129" y="15"/>
                      </a:lnTo>
                      <a:lnTo>
                        <a:pt x="129" y="20"/>
                      </a:lnTo>
                      <a:lnTo>
                        <a:pt x="129" y="5"/>
                      </a:lnTo>
                      <a:lnTo>
                        <a:pt x="129" y="10"/>
                      </a:lnTo>
                      <a:lnTo>
                        <a:pt x="134" y="15"/>
                      </a:lnTo>
                      <a:lnTo>
                        <a:pt x="134" y="20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9" y="5"/>
                      </a:lnTo>
                      <a:lnTo>
                        <a:pt x="139" y="20"/>
                      </a:lnTo>
                      <a:lnTo>
                        <a:pt x="139" y="5"/>
                      </a:lnTo>
                      <a:lnTo>
                        <a:pt x="139" y="10"/>
                      </a:lnTo>
                      <a:lnTo>
                        <a:pt x="144" y="15"/>
                      </a:lnTo>
                      <a:lnTo>
                        <a:pt x="144" y="20"/>
                      </a:lnTo>
                      <a:lnTo>
                        <a:pt x="144" y="5"/>
                      </a:lnTo>
                      <a:lnTo>
                        <a:pt x="144" y="15"/>
                      </a:lnTo>
                      <a:lnTo>
                        <a:pt x="149" y="10"/>
                      </a:lnTo>
                      <a:lnTo>
                        <a:pt x="149" y="20"/>
                      </a:lnTo>
                      <a:lnTo>
                        <a:pt x="149" y="5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20"/>
                      </a:lnTo>
                      <a:lnTo>
                        <a:pt x="154" y="5"/>
                      </a:lnTo>
                      <a:lnTo>
                        <a:pt x="154" y="15"/>
                      </a:lnTo>
                      <a:lnTo>
                        <a:pt x="159" y="10"/>
                      </a:lnTo>
                      <a:lnTo>
                        <a:pt x="159" y="20"/>
                      </a:lnTo>
                      <a:lnTo>
                        <a:pt x="159" y="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62" name="Freeform 1665"/>
                <p:cNvSpPr>
                  <a:spLocks/>
                </p:cNvSpPr>
                <p:nvPr/>
              </p:nvSpPr>
              <p:spPr bwMode="auto">
                <a:xfrm>
                  <a:off x="2054" y="2518"/>
                  <a:ext cx="159" cy="20"/>
                </a:xfrm>
                <a:custGeom>
                  <a:avLst/>
                  <a:gdLst>
                    <a:gd name="T0" fmla="*/ 5 w 159"/>
                    <a:gd name="T1" fmla="*/ 10 h 20"/>
                    <a:gd name="T2" fmla="*/ 5 w 159"/>
                    <a:gd name="T3" fmla="*/ 10 h 20"/>
                    <a:gd name="T4" fmla="*/ 10 w 159"/>
                    <a:gd name="T5" fmla="*/ 15 h 20"/>
                    <a:gd name="T6" fmla="*/ 15 w 159"/>
                    <a:gd name="T7" fmla="*/ 0 h 20"/>
                    <a:gd name="T8" fmla="*/ 20 w 159"/>
                    <a:gd name="T9" fmla="*/ 15 h 20"/>
                    <a:gd name="T10" fmla="*/ 25 w 159"/>
                    <a:gd name="T11" fmla="*/ 5 h 20"/>
                    <a:gd name="T12" fmla="*/ 25 w 159"/>
                    <a:gd name="T13" fmla="*/ 5 h 20"/>
                    <a:gd name="T14" fmla="*/ 30 w 159"/>
                    <a:gd name="T15" fmla="*/ 0 h 20"/>
                    <a:gd name="T16" fmla="*/ 35 w 159"/>
                    <a:gd name="T17" fmla="*/ 15 h 20"/>
                    <a:gd name="T18" fmla="*/ 40 w 159"/>
                    <a:gd name="T19" fmla="*/ 15 h 20"/>
                    <a:gd name="T20" fmla="*/ 40 w 159"/>
                    <a:gd name="T21" fmla="*/ 10 h 20"/>
                    <a:gd name="T22" fmla="*/ 45 w 159"/>
                    <a:gd name="T23" fmla="*/ 0 h 20"/>
                    <a:gd name="T24" fmla="*/ 50 w 159"/>
                    <a:gd name="T25" fmla="*/ 15 h 20"/>
                    <a:gd name="T26" fmla="*/ 55 w 159"/>
                    <a:gd name="T27" fmla="*/ 5 h 20"/>
                    <a:gd name="T28" fmla="*/ 55 w 159"/>
                    <a:gd name="T29" fmla="*/ 10 h 20"/>
                    <a:gd name="T30" fmla="*/ 60 w 159"/>
                    <a:gd name="T31" fmla="*/ 5 h 20"/>
                    <a:gd name="T32" fmla="*/ 65 w 159"/>
                    <a:gd name="T33" fmla="*/ 20 h 20"/>
                    <a:gd name="T34" fmla="*/ 70 w 159"/>
                    <a:gd name="T35" fmla="*/ 15 h 20"/>
                    <a:gd name="T36" fmla="*/ 75 w 159"/>
                    <a:gd name="T37" fmla="*/ 10 h 20"/>
                    <a:gd name="T38" fmla="*/ 75 w 159"/>
                    <a:gd name="T39" fmla="*/ 15 h 20"/>
                    <a:gd name="T40" fmla="*/ 80 w 159"/>
                    <a:gd name="T41" fmla="*/ 5 h 20"/>
                    <a:gd name="T42" fmla="*/ 85 w 159"/>
                    <a:gd name="T43" fmla="*/ 20 h 20"/>
                    <a:gd name="T44" fmla="*/ 90 w 159"/>
                    <a:gd name="T45" fmla="*/ 10 h 20"/>
                    <a:gd name="T46" fmla="*/ 90 w 159"/>
                    <a:gd name="T47" fmla="*/ 15 h 20"/>
                    <a:gd name="T48" fmla="*/ 95 w 159"/>
                    <a:gd name="T49" fmla="*/ 5 h 20"/>
                    <a:gd name="T50" fmla="*/ 99 w 159"/>
                    <a:gd name="T51" fmla="*/ 20 h 20"/>
                    <a:gd name="T52" fmla="*/ 104 w 159"/>
                    <a:gd name="T53" fmla="*/ 10 h 20"/>
                    <a:gd name="T54" fmla="*/ 104 w 159"/>
                    <a:gd name="T55" fmla="*/ 15 h 20"/>
                    <a:gd name="T56" fmla="*/ 109 w 159"/>
                    <a:gd name="T57" fmla="*/ 5 h 20"/>
                    <a:gd name="T58" fmla="*/ 114 w 159"/>
                    <a:gd name="T59" fmla="*/ 15 h 20"/>
                    <a:gd name="T60" fmla="*/ 119 w 159"/>
                    <a:gd name="T61" fmla="*/ 15 h 20"/>
                    <a:gd name="T62" fmla="*/ 119 w 159"/>
                    <a:gd name="T63" fmla="*/ 5 h 20"/>
                    <a:gd name="T64" fmla="*/ 124 w 159"/>
                    <a:gd name="T65" fmla="*/ 0 h 20"/>
                    <a:gd name="T66" fmla="*/ 129 w 159"/>
                    <a:gd name="T67" fmla="*/ 20 h 20"/>
                    <a:gd name="T68" fmla="*/ 134 w 159"/>
                    <a:gd name="T69" fmla="*/ 5 h 20"/>
                    <a:gd name="T70" fmla="*/ 134 w 159"/>
                    <a:gd name="T71" fmla="*/ 5 h 20"/>
                    <a:gd name="T72" fmla="*/ 139 w 159"/>
                    <a:gd name="T73" fmla="*/ 5 h 20"/>
                    <a:gd name="T74" fmla="*/ 144 w 159"/>
                    <a:gd name="T75" fmla="*/ 20 h 20"/>
                    <a:gd name="T76" fmla="*/ 149 w 159"/>
                    <a:gd name="T77" fmla="*/ 5 h 20"/>
                    <a:gd name="T78" fmla="*/ 149 w 159"/>
                    <a:gd name="T79" fmla="*/ 5 h 20"/>
                    <a:gd name="T80" fmla="*/ 154 w 159"/>
                    <a:gd name="T81" fmla="*/ 5 h 20"/>
                    <a:gd name="T82" fmla="*/ 159 w 159"/>
                    <a:gd name="T83" fmla="*/ 15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20">
                      <a:moveTo>
                        <a:pt x="0" y="0"/>
                      </a:moveTo>
                      <a:lnTo>
                        <a:pt x="0" y="5"/>
                      </a:lnTo>
                      <a:lnTo>
                        <a:pt x="5" y="10"/>
                      </a:lnTo>
                      <a:lnTo>
                        <a:pt x="5" y="20"/>
                      </a:lnTo>
                      <a:lnTo>
                        <a:pt x="5" y="0"/>
                      </a:lnTo>
                      <a:lnTo>
                        <a:pt x="5" y="10"/>
                      </a:lnTo>
                      <a:lnTo>
                        <a:pt x="10" y="5"/>
                      </a:lnTo>
                      <a:lnTo>
                        <a:pt x="10" y="0"/>
                      </a:lnTo>
                      <a:lnTo>
                        <a:pt x="10" y="15"/>
                      </a:lnTo>
                      <a:lnTo>
                        <a:pt x="15" y="10"/>
                      </a:lnTo>
                      <a:lnTo>
                        <a:pt x="15" y="20"/>
                      </a:lnTo>
                      <a:lnTo>
                        <a:pt x="15" y="0"/>
                      </a:lnTo>
                      <a:lnTo>
                        <a:pt x="15" y="10"/>
                      </a:lnTo>
                      <a:lnTo>
                        <a:pt x="20" y="5"/>
                      </a:lnTo>
                      <a:lnTo>
                        <a:pt x="20" y="15"/>
                      </a:lnTo>
                      <a:lnTo>
                        <a:pt x="20" y="0"/>
                      </a:lnTo>
                      <a:lnTo>
                        <a:pt x="20" y="10"/>
                      </a:lnTo>
                      <a:lnTo>
                        <a:pt x="25" y="5"/>
                      </a:lnTo>
                      <a:lnTo>
                        <a:pt x="25" y="15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5"/>
                      </a:lnTo>
                      <a:lnTo>
                        <a:pt x="30" y="0"/>
                      </a:lnTo>
                      <a:lnTo>
                        <a:pt x="30" y="10"/>
                      </a:lnTo>
                      <a:lnTo>
                        <a:pt x="35" y="15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35" y="10"/>
                      </a:lnTo>
                      <a:lnTo>
                        <a:pt x="40" y="15"/>
                      </a:lnTo>
                      <a:lnTo>
                        <a:pt x="40" y="15"/>
                      </a:lnTo>
                      <a:lnTo>
                        <a:pt x="40" y="0"/>
                      </a:lnTo>
                      <a:lnTo>
                        <a:pt x="40" y="10"/>
                      </a:lnTo>
                      <a:lnTo>
                        <a:pt x="45" y="5"/>
                      </a:lnTo>
                      <a:lnTo>
                        <a:pt x="45" y="20"/>
                      </a:lnTo>
                      <a:lnTo>
                        <a:pt x="45" y="0"/>
                      </a:lnTo>
                      <a:lnTo>
                        <a:pt x="45" y="10"/>
                      </a:lnTo>
                      <a:lnTo>
                        <a:pt x="50" y="5"/>
                      </a:lnTo>
                      <a:lnTo>
                        <a:pt x="50" y="15"/>
                      </a:lnTo>
                      <a:lnTo>
                        <a:pt x="50" y="5"/>
                      </a:lnTo>
                      <a:lnTo>
                        <a:pt x="50" y="10"/>
                      </a:lnTo>
                      <a:lnTo>
                        <a:pt x="55" y="5"/>
                      </a:lnTo>
                      <a:lnTo>
                        <a:pt x="55" y="15"/>
                      </a:lnTo>
                      <a:lnTo>
                        <a:pt x="55" y="5"/>
                      </a:lnTo>
                      <a:lnTo>
                        <a:pt x="55" y="10"/>
                      </a:lnTo>
                      <a:lnTo>
                        <a:pt x="60" y="5"/>
                      </a:lnTo>
                      <a:lnTo>
                        <a:pt x="60" y="15"/>
                      </a:lnTo>
                      <a:lnTo>
                        <a:pt x="60" y="5"/>
                      </a:lnTo>
                      <a:lnTo>
                        <a:pt x="60" y="5"/>
                      </a:lnTo>
                      <a:lnTo>
                        <a:pt x="65" y="0"/>
                      </a:lnTo>
                      <a:lnTo>
                        <a:pt x="65" y="20"/>
                      </a:lnTo>
                      <a:lnTo>
                        <a:pt x="65" y="10"/>
                      </a:lnTo>
                      <a:lnTo>
                        <a:pt x="70" y="5"/>
                      </a:lnTo>
                      <a:lnTo>
                        <a:pt x="70" y="15"/>
                      </a:lnTo>
                      <a:lnTo>
                        <a:pt x="70" y="5"/>
                      </a:lnTo>
                      <a:lnTo>
                        <a:pt x="70" y="15"/>
                      </a:lnTo>
                      <a:lnTo>
                        <a:pt x="75" y="10"/>
                      </a:lnTo>
                      <a:lnTo>
                        <a:pt x="75" y="20"/>
                      </a:lnTo>
                      <a:lnTo>
                        <a:pt x="75" y="5"/>
                      </a:lnTo>
                      <a:lnTo>
                        <a:pt x="75" y="15"/>
                      </a:lnTo>
                      <a:lnTo>
                        <a:pt x="80" y="10"/>
                      </a:lnTo>
                      <a:lnTo>
                        <a:pt x="80" y="20"/>
                      </a:lnTo>
                      <a:lnTo>
                        <a:pt x="80" y="5"/>
                      </a:lnTo>
                      <a:lnTo>
                        <a:pt x="80" y="10"/>
                      </a:lnTo>
                      <a:lnTo>
                        <a:pt x="85" y="15"/>
                      </a:lnTo>
                      <a:lnTo>
                        <a:pt x="85" y="20"/>
                      </a:lnTo>
                      <a:lnTo>
                        <a:pt x="85" y="10"/>
                      </a:lnTo>
                      <a:lnTo>
                        <a:pt x="85" y="15"/>
                      </a:lnTo>
                      <a:lnTo>
                        <a:pt x="90" y="10"/>
                      </a:lnTo>
                      <a:lnTo>
                        <a:pt x="90" y="20"/>
                      </a:lnTo>
                      <a:lnTo>
                        <a:pt x="90" y="5"/>
                      </a:lnTo>
                      <a:lnTo>
                        <a:pt x="90" y="15"/>
                      </a:lnTo>
                      <a:lnTo>
                        <a:pt x="95" y="20"/>
                      </a:lnTo>
                      <a:lnTo>
                        <a:pt x="95" y="20"/>
                      </a:lnTo>
                      <a:lnTo>
                        <a:pt x="95" y="5"/>
                      </a:lnTo>
                      <a:lnTo>
                        <a:pt x="95" y="10"/>
                      </a:lnTo>
                      <a:lnTo>
                        <a:pt x="99" y="15"/>
                      </a:lnTo>
                      <a:lnTo>
                        <a:pt x="99" y="20"/>
                      </a:lnTo>
                      <a:lnTo>
                        <a:pt x="99" y="5"/>
                      </a:lnTo>
                      <a:lnTo>
                        <a:pt x="99" y="15"/>
                      </a:lnTo>
                      <a:lnTo>
                        <a:pt x="104" y="10"/>
                      </a:lnTo>
                      <a:lnTo>
                        <a:pt x="104" y="15"/>
                      </a:lnTo>
                      <a:lnTo>
                        <a:pt x="104" y="0"/>
                      </a:lnTo>
                      <a:lnTo>
                        <a:pt x="104" y="15"/>
                      </a:lnTo>
                      <a:lnTo>
                        <a:pt x="109" y="10"/>
                      </a:lnTo>
                      <a:lnTo>
                        <a:pt x="109" y="20"/>
                      </a:lnTo>
                      <a:lnTo>
                        <a:pt x="109" y="5"/>
                      </a:lnTo>
                      <a:lnTo>
                        <a:pt x="109" y="15"/>
                      </a:lnTo>
                      <a:lnTo>
                        <a:pt x="114" y="10"/>
                      </a:lnTo>
                      <a:lnTo>
                        <a:pt x="114" y="15"/>
                      </a:lnTo>
                      <a:lnTo>
                        <a:pt x="114" y="5"/>
                      </a:lnTo>
                      <a:lnTo>
                        <a:pt x="114" y="10"/>
                      </a:lnTo>
                      <a:lnTo>
                        <a:pt x="119" y="15"/>
                      </a:lnTo>
                      <a:lnTo>
                        <a:pt x="119" y="20"/>
                      </a:lnTo>
                      <a:lnTo>
                        <a:pt x="119" y="5"/>
                      </a:lnTo>
                      <a:lnTo>
                        <a:pt x="119" y="5"/>
                      </a:lnTo>
                      <a:lnTo>
                        <a:pt x="124" y="0"/>
                      </a:lnTo>
                      <a:lnTo>
                        <a:pt x="124" y="15"/>
                      </a:lnTo>
                      <a:lnTo>
                        <a:pt x="124" y="0"/>
                      </a:lnTo>
                      <a:lnTo>
                        <a:pt x="124" y="10"/>
                      </a:lnTo>
                      <a:lnTo>
                        <a:pt x="129" y="5"/>
                      </a:lnTo>
                      <a:lnTo>
                        <a:pt x="129" y="20"/>
                      </a:lnTo>
                      <a:lnTo>
                        <a:pt x="129" y="0"/>
                      </a:lnTo>
                      <a:lnTo>
                        <a:pt x="129" y="10"/>
                      </a:lnTo>
                      <a:lnTo>
                        <a:pt x="134" y="5"/>
                      </a:lnTo>
                      <a:lnTo>
                        <a:pt x="134" y="15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10"/>
                      </a:lnTo>
                      <a:lnTo>
                        <a:pt x="139" y="15"/>
                      </a:lnTo>
                      <a:lnTo>
                        <a:pt x="139" y="5"/>
                      </a:lnTo>
                      <a:lnTo>
                        <a:pt x="139" y="10"/>
                      </a:lnTo>
                      <a:lnTo>
                        <a:pt x="144" y="5"/>
                      </a:lnTo>
                      <a:lnTo>
                        <a:pt x="144" y="20"/>
                      </a:lnTo>
                      <a:lnTo>
                        <a:pt x="144" y="0"/>
                      </a:lnTo>
                      <a:lnTo>
                        <a:pt x="144" y="10"/>
                      </a:lnTo>
                      <a:lnTo>
                        <a:pt x="149" y="5"/>
                      </a:lnTo>
                      <a:lnTo>
                        <a:pt x="149" y="20"/>
                      </a:lnTo>
                      <a:lnTo>
                        <a:pt x="149" y="5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15"/>
                      </a:lnTo>
                      <a:lnTo>
                        <a:pt x="154" y="5"/>
                      </a:lnTo>
                      <a:lnTo>
                        <a:pt x="154" y="5"/>
                      </a:lnTo>
                      <a:lnTo>
                        <a:pt x="159" y="10"/>
                      </a:lnTo>
                      <a:lnTo>
                        <a:pt x="159" y="15"/>
                      </a:lnTo>
                      <a:lnTo>
                        <a:pt x="159" y="0"/>
                      </a:lnTo>
                      <a:lnTo>
                        <a:pt x="159" y="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63" name="Freeform 1666"/>
                <p:cNvSpPr>
                  <a:spLocks/>
                </p:cNvSpPr>
                <p:nvPr/>
              </p:nvSpPr>
              <p:spPr bwMode="auto">
                <a:xfrm>
                  <a:off x="2213" y="2518"/>
                  <a:ext cx="159" cy="20"/>
                </a:xfrm>
                <a:custGeom>
                  <a:avLst/>
                  <a:gdLst>
                    <a:gd name="T0" fmla="*/ 5 w 159"/>
                    <a:gd name="T1" fmla="*/ 15 h 20"/>
                    <a:gd name="T2" fmla="*/ 10 w 159"/>
                    <a:gd name="T3" fmla="*/ 0 h 20"/>
                    <a:gd name="T4" fmla="*/ 10 w 159"/>
                    <a:gd name="T5" fmla="*/ 5 h 20"/>
                    <a:gd name="T6" fmla="*/ 15 w 159"/>
                    <a:gd name="T7" fmla="*/ 0 h 20"/>
                    <a:gd name="T8" fmla="*/ 20 w 159"/>
                    <a:gd name="T9" fmla="*/ 15 h 20"/>
                    <a:gd name="T10" fmla="*/ 25 w 159"/>
                    <a:gd name="T11" fmla="*/ 0 h 20"/>
                    <a:gd name="T12" fmla="*/ 25 w 159"/>
                    <a:gd name="T13" fmla="*/ 5 h 20"/>
                    <a:gd name="T14" fmla="*/ 30 w 159"/>
                    <a:gd name="T15" fmla="*/ 0 h 20"/>
                    <a:gd name="T16" fmla="*/ 35 w 159"/>
                    <a:gd name="T17" fmla="*/ 15 h 20"/>
                    <a:gd name="T18" fmla="*/ 40 w 159"/>
                    <a:gd name="T19" fmla="*/ 15 h 20"/>
                    <a:gd name="T20" fmla="*/ 40 w 159"/>
                    <a:gd name="T21" fmla="*/ 10 h 20"/>
                    <a:gd name="T22" fmla="*/ 45 w 159"/>
                    <a:gd name="T23" fmla="*/ 0 h 20"/>
                    <a:gd name="T24" fmla="*/ 50 w 159"/>
                    <a:gd name="T25" fmla="*/ 20 h 20"/>
                    <a:gd name="T26" fmla="*/ 55 w 159"/>
                    <a:gd name="T27" fmla="*/ 5 h 20"/>
                    <a:gd name="T28" fmla="*/ 55 w 159"/>
                    <a:gd name="T29" fmla="*/ 15 h 20"/>
                    <a:gd name="T30" fmla="*/ 60 w 159"/>
                    <a:gd name="T31" fmla="*/ 5 h 20"/>
                    <a:gd name="T32" fmla="*/ 65 w 159"/>
                    <a:gd name="T33" fmla="*/ 20 h 20"/>
                    <a:gd name="T34" fmla="*/ 70 w 159"/>
                    <a:gd name="T35" fmla="*/ 5 h 20"/>
                    <a:gd name="T36" fmla="*/ 70 w 159"/>
                    <a:gd name="T37" fmla="*/ 15 h 20"/>
                    <a:gd name="T38" fmla="*/ 75 w 159"/>
                    <a:gd name="T39" fmla="*/ 5 h 20"/>
                    <a:gd name="T40" fmla="*/ 80 w 159"/>
                    <a:gd name="T41" fmla="*/ 20 h 20"/>
                    <a:gd name="T42" fmla="*/ 85 w 159"/>
                    <a:gd name="T43" fmla="*/ 10 h 20"/>
                    <a:gd name="T44" fmla="*/ 85 w 159"/>
                    <a:gd name="T45" fmla="*/ 10 h 20"/>
                    <a:gd name="T46" fmla="*/ 89 w 159"/>
                    <a:gd name="T47" fmla="*/ 0 h 20"/>
                    <a:gd name="T48" fmla="*/ 94 w 159"/>
                    <a:gd name="T49" fmla="*/ 20 h 20"/>
                    <a:gd name="T50" fmla="*/ 99 w 159"/>
                    <a:gd name="T51" fmla="*/ 5 h 20"/>
                    <a:gd name="T52" fmla="*/ 99 w 159"/>
                    <a:gd name="T53" fmla="*/ 10 h 20"/>
                    <a:gd name="T54" fmla="*/ 104 w 159"/>
                    <a:gd name="T55" fmla="*/ 5 h 20"/>
                    <a:gd name="T56" fmla="*/ 109 w 159"/>
                    <a:gd name="T57" fmla="*/ 20 h 20"/>
                    <a:gd name="T58" fmla="*/ 114 w 159"/>
                    <a:gd name="T59" fmla="*/ 15 h 20"/>
                    <a:gd name="T60" fmla="*/ 114 w 159"/>
                    <a:gd name="T61" fmla="*/ 15 h 20"/>
                    <a:gd name="T62" fmla="*/ 119 w 159"/>
                    <a:gd name="T63" fmla="*/ 5 h 20"/>
                    <a:gd name="T64" fmla="*/ 124 w 159"/>
                    <a:gd name="T65" fmla="*/ 20 h 20"/>
                    <a:gd name="T66" fmla="*/ 129 w 159"/>
                    <a:gd name="T67" fmla="*/ 15 h 20"/>
                    <a:gd name="T68" fmla="*/ 129 w 159"/>
                    <a:gd name="T69" fmla="*/ 5 h 20"/>
                    <a:gd name="T70" fmla="*/ 134 w 159"/>
                    <a:gd name="T71" fmla="*/ 5 h 20"/>
                    <a:gd name="T72" fmla="*/ 139 w 159"/>
                    <a:gd name="T73" fmla="*/ 15 h 20"/>
                    <a:gd name="T74" fmla="*/ 144 w 159"/>
                    <a:gd name="T75" fmla="*/ 15 h 20"/>
                    <a:gd name="T76" fmla="*/ 144 w 159"/>
                    <a:gd name="T77" fmla="*/ 5 h 20"/>
                    <a:gd name="T78" fmla="*/ 149 w 159"/>
                    <a:gd name="T79" fmla="*/ 5 h 20"/>
                    <a:gd name="T80" fmla="*/ 154 w 159"/>
                    <a:gd name="T81" fmla="*/ 20 h 20"/>
                    <a:gd name="T82" fmla="*/ 159 w 159"/>
                    <a:gd name="T83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20">
                      <a:moveTo>
                        <a:pt x="0" y="5"/>
                      </a:moveTo>
                      <a:lnTo>
                        <a:pt x="5" y="10"/>
                      </a:lnTo>
                      <a:lnTo>
                        <a:pt x="5" y="15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0" y="15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20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10"/>
                      </a:lnTo>
                      <a:lnTo>
                        <a:pt x="20" y="15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0"/>
                      </a:lnTo>
                      <a:lnTo>
                        <a:pt x="25" y="20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5"/>
                      </a:lnTo>
                      <a:lnTo>
                        <a:pt x="30" y="0"/>
                      </a:lnTo>
                      <a:lnTo>
                        <a:pt x="30" y="10"/>
                      </a:lnTo>
                      <a:lnTo>
                        <a:pt x="35" y="5"/>
                      </a:lnTo>
                      <a:lnTo>
                        <a:pt x="35" y="15"/>
                      </a:lnTo>
                      <a:lnTo>
                        <a:pt x="35" y="5"/>
                      </a:lnTo>
                      <a:lnTo>
                        <a:pt x="35" y="10"/>
                      </a:lnTo>
                      <a:lnTo>
                        <a:pt x="40" y="15"/>
                      </a:lnTo>
                      <a:lnTo>
                        <a:pt x="40" y="15"/>
                      </a:lnTo>
                      <a:lnTo>
                        <a:pt x="40" y="0"/>
                      </a:lnTo>
                      <a:lnTo>
                        <a:pt x="40" y="10"/>
                      </a:lnTo>
                      <a:lnTo>
                        <a:pt x="45" y="5"/>
                      </a:lnTo>
                      <a:lnTo>
                        <a:pt x="45" y="20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50" y="10"/>
                      </a:lnTo>
                      <a:lnTo>
                        <a:pt x="50" y="20"/>
                      </a:lnTo>
                      <a:lnTo>
                        <a:pt x="50" y="5"/>
                      </a:lnTo>
                      <a:lnTo>
                        <a:pt x="50" y="10"/>
                      </a:lnTo>
                      <a:lnTo>
                        <a:pt x="55" y="5"/>
                      </a:lnTo>
                      <a:lnTo>
                        <a:pt x="55" y="20"/>
                      </a:lnTo>
                      <a:lnTo>
                        <a:pt x="55" y="5"/>
                      </a:lnTo>
                      <a:lnTo>
                        <a:pt x="55" y="15"/>
                      </a:lnTo>
                      <a:lnTo>
                        <a:pt x="60" y="10"/>
                      </a:lnTo>
                      <a:lnTo>
                        <a:pt x="60" y="15"/>
                      </a:lnTo>
                      <a:lnTo>
                        <a:pt x="60" y="5"/>
                      </a:lnTo>
                      <a:lnTo>
                        <a:pt x="60" y="10"/>
                      </a:lnTo>
                      <a:lnTo>
                        <a:pt x="65" y="15"/>
                      </a:lnTo>
                      <a:lnTo>
                        <a:pt x="65" y="20"/>
                      </a:lnTo>
                      <a:lnTo>
                        <a:pt x="65" y="0"/>
                      </a:lnTo>
                      <a:lnTo>
                        <a:pt x="65" y="10"/>
                      </a:lnTo>
                      <a:lnTo>
                        <a:pt x="70" y="5"/>
                      </a:lnTo>
                      <a:lnTo>
                        <a:pt x="70" y="15"/>
                      </a:lnTo>
                      <a:lnTo>
                        <a:pt x="70" y="5"/>
                      </a:lnTo>
                      <a:lnTo>
                        <a:pt x="70" y="15"/>
                      </a:lnTo>
                      <a:lnTo>
                        <a:pt x="75" y="10"/>
                      </a:lnTo>
                      <a:lnTo>
                        <a:pt x="75" y="20"/>
                      </a:lnTo>
                      <a:lnTo>
                        <a:pt x="75" y="5"/>
                      </a:lnTo>
                      <a:lnTo>
                        <a:pt x="75" y="10"/>
                      </a:lnTo>
                      <a:lnTo>
                        <a:pt x="80" y="5"/>
                      </a:lnTo>
                      <a:lnTo>
                        <a:pt x="80" y="20"/>
                      </a:lnTo>
                      <a:lnTo>
                        <a:pt x="80" y="5"/>
                      </a:lnTo>
                      <a:lnTo>
                        <a:pt x="80" y="15"/>
                      </a:lnTo>
                      <a:lnTo>
                        <a:pt x="85" y="10"/>
                      </a:lnTo>
                      <a:lnTo>
                        <a:pt x="85" y="20"/>
                      </a:lnTo>
                      <a:lnTo>
                        <a:pt x="85" y="5"/>
                      </a:lnTo>
                      <a:lnTo>
                        <a:pt x="85" y="10"/>
                      </a:lnTo>
                      <a:lnTo>
                        <a:pt x="89" y="5"/>
                      </a:lnTo>
                      <a:lnTo>
                        <a:pt x="89" y="20"/>
                      </a:lnTo>
                      <a:lnTo>
                        <a:pt x="89" y="0"/>
                      </a:lnTo>
                      <a:lnTo>
                        <a:pt x="89" y="5"/>
                      </a:lnTo>
                      <a:lnTo>
                        <a:pt x="94" y="10"/>
                      </a:lnTo>
                      <a:lnTo>
                        <a:pt x="94" y="20"/>
                      </a:lnTo>
                      <a:lnTo>
                        <a:pt x="94" y="5"/>
                      </a:lnTo>
                      <a:lnTo>
                        <a:pt x="94" y="10"/>
                      </a:lnTo>
                      <a:lnTo>
                        <a:pt x="99" y="5"/>
                      </a:lnTo>
                      <a:lnTo>
                        <a:pt x="99" y="20"/>
                      </a:lnTo>
                      <a:lnTo>
                        <a:pt x="99" y="5"/>
                      </a:lnTo>
                      <a:lnTo>
                        <a:pt x="99" y="10"/>
                      </a:lnTo>
                      <a:lnTo>
                        <a:pt x="104" y="5"/>
                      </a:lnTo>
                      <a:lnTo>
                        <a:pt x="104" y="20"/>
                      </a:lnTo>
                      <a:lnTo>
                        <a:pt x="104" y="5"/>
                      </a:lnTo>
                      <a:lnTo>
                        <a:pt x="104" y="10"/>
                      </a:lnTo>
                      <a:lnTo>
                        <a:pt x="109" y="15"/>
                      </a:lnTo>
                      <a:lnTo>
                        <a:pt x="109" y="20"/>
                      </a:lnTo>
                      <a:lnTo>
                        <a:pt x="109" y="0"/>
                      </a:lnTo>
                      <a:lnTo>
                        <a:pt x="109" y="10"/>
                      </a:lnTo>
                      <a:lnTo>
                        <a:pt x="114" y="15"/>
                      </a:lnTo>
                      <a:lnTo>
                        <a:pt x="114" y="15"/>
                      </a:lnTo>
                      <a:lnTo>
                        <a:pt x="114" y="5"/>
                      </a:lnTo>
                      <a:lnTo>
                        <a:pt x="114" y="15"/>
                      </a:lnTo>
                      <a:lnTo>
                        <a:pt x="119" y="10"/>
                      </a:lnTo>
                      <a:lnTo>
                        <a:pt x="119" y="20"/>
                      </a:lnTo>
                      <a:lnTo>
                        <a:pt x="119" y="5"/>
                      </a:lnTo>
                      <a:lnTo>
                        <a:pt x="119" y="15"/>
                      </a:lnTo>
                      <a:lnTo>
                        <a:pt x="124" y="10"/>
                      </a:lnTo>
                      <a:lnTo>
                        <a:pt x="124" y="20"/>
                      </a:lnTo>
                      <a:lnTo>
                        <a:pt x="124" y="5"/>
                      </a:lnTo>
                      <a:lnTo>
                        <a:pt x="124" y="10"/>
                      </a:lnTo>
                      <a:lnTo>
                        <a:pt x="129" y="15"/>
                      </a:lnTo>
                      <a:lnTo>
                        <a:pt x="129" y="20"/>
                      </a:lnTo>
                      <a:lnTo>
                        <a:pt x="129" y="5"/>
                      </a:lnTo>
                      <a:lnTo>
                        <a:pt x="129" y="5"/>
                      </a:lnTo>
                      <a:lnTo>
                        <a:pt x="134" y="10"/>
                      </a:lnTo>
                      <a:lnTo>
                        <a:pt x="134" y="20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9" y="5"/>
                      </a:lnTo>
                      <a:lnTo>
                        <a:pt x="139" y="15"/>
                      </a:lnTo>
                      <a:lnTo>
                        <a:pt x="139" y="5"/>
                      </a:lnTo>
                      <a:lnTo>
                        <a:pt x="139" y="10"/>
                      </a:lnTo>
                      <a:lnTo>
                        <a:pt x="144" y="15"/>
                      </a:lnTo>
                      <a:lnTo>
                        <a:pt x="144" y="20"/>
                      </a:lnTo>
                      <a:lnTo>
                        <a:pt x="144" y="5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49" y="15"/>
                      </a:lnTo>
                      <a:lnTo>
                        <a:pt x="149" y="5"/>
                      </a:lnTo>
                      <a:lnTo>
                        <a:pt x="149" y="10"/>
                      </a:lnTo>
                      <a:lnTo>
                        <a:pt x="154" y="5"/>
                      </a:lnTo>
                      <a:lnTo>
                        <a:pt x="154" y="20"/>
                      </a:lnTo>
                      <a:lnTo>
                        <a:pt x="154" y="5"/>
                      </a:lnTo>
                      <a:lnTo>
                        <a:pt x="154" y="15"/>
                      </a:lnTo>
                      <a:lnTo>
                        <a:pt x="159" y="20"/>
                      </a:lnTo>
                      <a:lnTo>
                        <a:pt x="159" y="20"/>
                      </a:lnTo>
                      <a:lnTo>
                        <a:pt x="159" y="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64" name="Freeform 1667"/>
                <p:cNvSpPr>
                  <a:spLocks/>
                </p:cNvSpPr>
                <p:nvPr/>
              </p:nvSpPr>
              <p:spPr bwMode="auto">
                <a:xfrm>
                  <a:off x="2372" y="2523"/>
                  <a:ext cx="159" cy="20"/>
                </a:xfrm>
                <a:custGeom>
                  <a:avLst/>
                  <a:gdLst>
                    <a:gd name="T0" fmla="*/ 5 w 159"/>
                    <a:gd name="T1" fmla="*/ 5 h 20"/>
                    <a:gd name="T2" fmla="*/ 5 w 159"/>
                    <a:gd name="T3" fmla="*/ 10 h 20"/>
                    <a:gd name="T4" fmla="*/ 10 w 159"/>
                    <a:gd name="T5" fmla="*/ 0 h 20"/>
                    <a:gd name="T6" fmla="*/ 15 w 159"/>
                    <a:gd name="T7" fmla="*/ 15 h 20"/>
                    <a:gd name="T8" fmla="*/ 20 w 159"/>
                    <a:gd name="T9" fmla="*/ 5 h 20"/>
                    <a:gd name="T10" fmla="*/ 20 w 159"/>
                    <a:gd name="T11" fmla="*/ 10 h 20"/>
                    <a:gd name="T12" fmla="*/ 25 w 159"/>
                    <a:gd name="T13" fmla="*/ 0 h 20"/>
                    <a:gd name="T14" fmla="*/ 30 w 159"/>
                    <a:gd name="T15" fmla="*/ 15 h 20"/>
                    <a:gd name="T16" fmla="*/ 35 w 159"/>
                    <a:gd name="T17" fmla="*/ 10 h 20"/>
                    <a:gd name="T18" fmla="*/ 35 w 159"/>
                    <a:gd name="T19" fmla="*/ 5 h 20"/>
                    <a:gd name="T20" fmla="*/ 40 w 159"/>
                    <a:gd name="T21" fmla="*/ 5 h 20"/>
                    <a:gd name="T22" fmla="*/ 45 w 159"/>
                    <a:gd name="T23" fmla="*/ 20 h 20"/>
                    <a:gd name="T24" fmla="*/ 50 w 159"/>
                    <a:gd name="T25" fmla="*/ 5 h 20"/>
                    <a:gd name="T26" fmla="*/ 50 w 159"/>
                    <a:gd name="T27" fmla="*/ 10 h 20"/>
                    <a:gd name="T28" fmla="*/ 55 w 159"/>
                    <a:gd name="T29" fmla="*/ 0 h 20"/>
                    <a:gd name="T30" fmla="*/ 60 w 159"/>
                    <a:gd name="T31" fmla="*/ 20 h 20"/>
                    <a:gd name="T32" fmla="*/ 65 w 159"/>
                    <a:gd name="T33" fmla="*/ 15 h 20"/>
                    <a:gd name="T34" fmla="*/ 65 w 159"/>
                    <a:gd name="T35" fmla="*/ 10 h 20"/>
                    <a:gd name="T36" fmla="*/ 70 w 159"/>
                    <a:gd name="T37" fmla="*/ 0 h 20"/>
                    <a:gd name="T38" fmla="*/ 74 w 159"/>
                    <a:gd name="T39" fmla="*/ 15 h 20"/>
                    <a:gd name="T40" fmla="*/ 79 w 159"/>
                    <a:gd name="T41" fmla="*/ 10 h 20"/>
                    <a:gd name="T42" fmla="*/ 79 w 159"/>
                    <a:gd name="T43" fmla="*/ 5 h 20"/>
                    <a:gd name="T44" fmla="*/ 84 w 159"/>
                    <a:gd name="T45" fmla="*/ 5 h 20"/>
                    <a:gd name="T46" fmla="*/ 89 w 159"/>
                    <a:gd name="T47" fmla="*/ 0 h 20"/>
                    <a:gd name="T48" fmla="*/ 94 w 159"/>
                    <a:gd name="T49" fmla="*/ 15 h 20"/>
                    <a:gd name="T50" fmla="*/ 99 w 159"/>
                    <a:gd name="T51" fmla="*/ 5 h 20"/>
                    <a:gd name="T52" fmla="*/ 99 w 159"/>
                    <a:gd name="T53" fmla="*/ 10 h 20"/>
                    <a:gd name="T54" fmla="*/ 104 w 159"/>
                    <a:gd name="T55" fmla="*/ 5 h 20"/>
                    <a:gd name="T56" fmla="*/ 109 w 159"/>
                    <a:gd name="T57" fmla="*/ 15 h 20"/>
                    <a:gd name="T58" fmla="*/ 114 w 159"/>
                    <a:gd name="T59" fmla="*/ 15 h 20"/>
                    <a:gd name="T60" fmla="*/ 114 w 159"/>
                    <a:gd name="T61" fmla="*/ 10 h 20"/>
                    <a:gd name="T62" fmla="*/ 119 w 159"/>
                    <a:gd name="T63" fmla="*/ 5 h 20"/>
                    <a:gd name="T64" fmla="*/ 124 w 159"/>
                    <a:gd name="T65" fmla="*/ 15 h 20"/>
                    <a:gd name="T66" fmla="*/ 129 w 159"/>
                    <a:gd name="T67" fmla="*/ 5 h 20"/>
                    <a:gd name="T68" fmla="*/ 129 w 159"/>
                    <a:gd name="T69" fmla="*/ 10 h 20"/>
                    <a:gd name="T70" fmla="*/ 134 w 159"/>
                    <a:gd name="T71" fmla="*/ 5 h 20"/>
                    <a:gd name="T72" fmla="*/ 139 w 159"/>
                    <a:gd name="T73" fmla="*/ 20 h 20"/>
                    <a:gd name="T74" fmla="*/ 144 w 159"/>
                    <a:gd name="T75" fmla="*/ 15 h 20"/>
                    <a:gd name="T76" fmla="*/ 144 w 159"/>
                    <a:gd name="T77" fmla="*/ 10 h 20"/>
                    <a:gd name="T78" fmla="*/ 149 w 159"/>
                    <a:gd name="T79" fmla="*/ 10 h 20"/>
                    <a:gd name="T80" fmla="*/ 154 w 159"/>
                    <a:gd name="T81" fmla="*/ 5 h 20"/>
                    <a:gd name="T82" fmla="*/ 159 w 159"/>
                    <a:gd name="T83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20">
                      <a:moveTo>
                        <a:pt x="0" y="0"/>
                      </a:moveTo>
                      <a:lnTo>
                        <a:pt x="0" y="10"/>
                      </a:lnTo>
                      <a:lnTo>
                        <a:pt x="5" y="5"/>
                      </a:lnTo>
                      <a:lnTo>
                        <a:pt x="5" y="15"/>
                      </a:ln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10" y="5"/>
                      </a:lnTo>
                      <a:lnTo>
                        <a:pt x="10" y="15"/>
                      </a:lnTo>
                      <a:lnTo>
                        <a:pt x="10" y="0"/>
                      </a:lnTo>
                      <a:lnTo>
                        <a:pt x="10" y="15"/>
                      </a:lnTo>
                      <a:lnTo>
                        <a:pt x="15" y="10"/>
                      </a:lnTo>
                      <a:lnTo>
                        <a:pt x="15" y="15"/>
                      </a:lnTo>
                      <a:lnTo>
                        <a:pt x="15" y="0"/>
                      </a:lnTo>
                      <a:lnTo>
                        <a:pt x="15" y="10"/>
                      </a:lnTo>
                      <a:lnTo>
                        <a:pt x="20" y="5"/>
                      </a:lnTo>
                      <a:lnTo>
                        <a:pt x="20" y="15"/>
                      </a:lnTo>
                      <a:lnTo>
                        <a:pt x="20" y="0"/>
                      </a:lnTo>
                      <a:lnTo>
                        <a:pt x="20" y="10"/>
                      </a:lnTo>
                      <a:lnTo>
                        <a:pt x="25" y="5"/>
                      </a:lnTo>
                      <a:lnTo>
                        <a:pt x="25" y="15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5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10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10"/>
                      </a:lnTo>
                      <a:lnTo>
                        <a:pt x="40" y="20"/>
                      </a:lnTo>
                      <a:lnTo>
                        <a:pt x="40" y="5"/>
                      </a:lnTo>
                      <a:lnTo>
                        <a:pt x="40" y="10"/>
                      </a:lnTo>
                      <a:lnTo>
                        <a:pt x="45" y="15"/>
                      </a:lnTo>
                      <a:lnTo>
                        <a:pt x="45" y="20"/>
                      </a:lnTo>
                      <a:lnTo>
                        <a:pt x="45" y="5"/>
                      </a:lnTo>
                      <a:lnTo>
                        <a:pt x="45" y="10"/>
                      </a:lnTo>
                      <a:lnTo>
                        <a:pt x="50" y="5"/>
                      </a:lnTo>
                      <a:lnTo>
                        <a:pt x="50" y="15"/>
                      </a:lnTo>
                      <a:lnTo>
                        <a:pt x="50" y="5"/>
                      </a:lnTo>
                      <a:lnTo>
                        <a:pt x="50" y="10"/>
                      </a:lnTo>
                      <a:lnTo>
                        <a:pt x="55" y="5"/>
                      </a:lnTo>
                      <a:lnTo>
                        <a:pt x="55" y="15"/>
                      </a:lnTo>
                      <a:lnTo>
                        <a:pt x="55" y="0"/>
                      </a:lnTo>
                      <a:lnTo>
                        <a:pt x="55" y="10"/>
                      </a:lnTo>
                      <a:lnTo>
                        <a:pt x="60" y="5"/>
                      </a:lnTo>
                      <a:lnTo>
                        <a:pt x="60" y="20"/>
                      </a:lnTo>
                      <a:lnTo>
                        <a:pt x="60" y="0"/>
                      </a:lnTo>
                      <a:lnTo>
                        <a:pt x="60" y="10"/>
                      </a:lnTo>
                      <a:lnTo>
                        <a:pt x="65" y="15"/>
                      </a:lnTo>
                      <a:lnTo>
                        <a:pt x="65" y="15"/>
                      </a:lnTo>
                      <a:lnTo>
                        <a:pt x="65" y="0"/>
                      </a:lnTo>
                      <a:lnTo>
                        <a:pt x="65" y="10"/>
                      </a:lnTo>
                      <a:lnTo>
                        <a:pt x="70" y="15"/>
                      </a:lnTo>
                      <a:lnTo>
                        <a:pt x="70" y="15"/>
                      </a:lnTo>
                      <a:lnTo>
                        <a:pt x="70" y="0"/>
                      </a:lnTo>
                      <a:lnTo>
                        <a:pt x="70" y="10"/>
                      </a:lnTo>
                      <a:lnTo>
                        <a:pt x="74" y="5"/>
                      </a:lnTo>
                      <a:lnTo>
                        <a:pt x="74" y="15"/>
                      </a:lnTo>
                      <a:lnTo>
                        <a:pt x="74" y="0"/>
                      </a:lnTo>
                      <a:lnTo>
                        <a:pt x="74" y="5"/>
                      </a:lnTo>
                      <a:lnTo>
                        <a:pt x="79" y="10"/>
                      </a:lnTo>
                      <a:lnTo>
                        <a:pt x="79" y="15"/>
                      </a:lnTo>
                      <a:lnTo>
                        <a:pt x="79" y="0"/>
                      </a:lnTo>
                      <a:lnTo>
                        <a:pt x="79" y="5"/>
                      </a:lnTo>
                      <a:lnTo>
                        <a:pt x="84" y="0"/>
                      </a:lnTo>
                      <a:lnTo>
                        <a:pt x="84" y="15"/>
                      </a:lnTo>
                      <a:lnTo>
                        <a:pt x="84" y="5"/>
                      </a:lnTo>
                      <a:lnTo>
                        <a:pt x="89" y="0"/>
                      </a:lnTo>
                      <a:lnTo>
                        <a:pt x="89" y="15"/>
                      </a:lnTo>
                      <a:lnTo>
                        <a:pt x="89" y="0"/>
                      </a:lnTo>
                      <a:lnTo>
                        <a:pt x="89" y="5"/>
                      </a:lnTo>
                      <a:lnTo>
                        <a:pt x="94" y="10"/>
                      </a:lnTo>
                      <a:lnTo>
                        <a:pt x="94" y="15"/>
                      </a:lnTo>
                      <a:lnTo>
                        <a:pt x="94" y="5"/>
                      </a:lnTo>
                      <a:lnTo>
                        <a:pt x="94" y="10"/>
                      </a:lnTo>
                      <a:lnTo>
                        <a:pt x="99" y="5"/>
                      </a:lnTo>
                      <a:lnTo>
                        <a:pt x="99" y="15"/>
                      </a:lnTo>
                      <a:lnTo>
                        <a:pt x="99" y="5"/>
                      </a:lnTo>
                      <a:lnTo>
                        <a:pt x="99" y="10"/>
                      </a:lnTo>
                      <a:lnTo>
                        <a:pt x="104" y="5"/>
                      </a:lnTo>
                      <a:lnTo>
                        <a:pt x="104" y="15"/>
                      </a:lnTo>
                      <a:lnTo>
                        <a:pt x="104" y="5"/>
                      </a:lnTo>
                      <a:lnTo>
                        <a:pt x="104" y="10"/>
                      </a:lnTo>
                      <a:lnTo>
                        <a:pt x="109" y="5"/>
                      </a:lnTo>
                      <a:lnTo>
                        <a:pt x="109" y="15"/>
                      </a:lnTo>
                      <a:lnTo>
                        <a:pt x="109" y="5"/>
                      </a:lnTo>
                      <a:lnTo>
                        <a:pt x="109" y="10"/>
                      </a:lnTo>
                      <a:lnTo>
                        <a:pt x="114" y="15"/>
                      </a:lnTo>
                      <a:lnTo>
                        <a:pt x="114" y="15"/>
                      </a:lnTo>
                      <a:lnTo>
                        <a:pt x="114" y="0"/>
                      </a:lnTo>
                      <a:lnTo>
                        <a:pt x="114" y="10"/>
                      </a:lnTo>
                      <a:lnTo>
                        <a:pt x="119" y="15"/>
                      </a:lnTo>
                      <a:lnTo>
                        <a:pt x="119" y="15"/>
                      </a:lnTo>
                      <a:lnTo>
                        <a:pt x="119" y="5"/>
                      </a:lnTo>
                      <a:lnTo>
                        <a:pt x="119" y="15"/>
                      </a:lnTo>
                      <a:lnTo>
                        <a:pt x="124" y="10"/>
                      </a:lnTo>
                      <a:lnTo>
                        <a:pt x="124" y="15"/>
                      </a:lnTo>
                      <a:lnTo>
                        <a:pt x="124" y="5"/>
                      </a:lnTo>
                      <a:lnTo>
                        <a:pt x="124" y="10"/>
                      </a:lnTo>
                      <a:lnTo>
                        <a:pt x="129" y="5"/>
                      </a:lnTo>
                      <a:lnTo>
                        <a:pt x="129" y="15"/>
                      </a:lnTo>
                      <a:lnTo>
                        <a:pt x="129" y="5"/>
                      </a:lnTo>
                      <a:lnTo>
                        <a:pt x="129" y="10"/>
                      </a:lnTo>
                      <a:lnTo>
                        <a:pt x="134" y="5"/>
                      </a:lnTo>
                      <a:lnTo>
                        <a:pt x="134" y="15"/>
                      </a:lnTo>
                      <a:lnTo>
                        <a:pt x="134" y="5"/>
                      </a:lnTo>
                      <a:lnTo>
                        <a:pt x="134" y="15"/>
                      </a:lnTo>
                      <a:lnTo>
                        <a:pt x="139" y="10"/>
                      </a:lnTo>
                      <a:lnTo>
                        <a:pt x="139" y="20"/>
                      </a:lnTo>
                      <a:lnTo>
                        <a:pt x="139" y="5"/>
                      </a:lnTo>
                      <a:lnTo>
                        <a:pt x="139" y="10"/>
                      </a:lnTo>
                      <a:lnTo>
                        <a:pt x="144" y="15"/>
                      </a:lnTo>
                      <a:lnTo>
                        <a:pt x="144" y="20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9" y="5"/>
                      </a:lnTo>
                      <a:lnTo>
                        <a:pt x="149" y="20"/>
                      </a:lnTo>
                      <a:lnTo>
                        <a:pt x="149" y="10"/>
                      </a:lnTo>
                      <a:lnTo>
                        <a:pt x="154" y="15"/>
                      </a:lnTo>
                      <a:lnTo>
                        <a:pt x="154" y="20"/>
                      </a:lnTo>
                      <a:lnTo>
                        <a:pt x="154" y="5"/>
                      </a:lnTo>
                      <a:lnTo>
                        <a:pt x="154" y="10"/>
                      </a:lnTo>
                      <a:lnTo>
                        <a:pt x="159" y="15"/>
                      </a:lnTo>
                      <a:lnTo>
                        <a:pt x="159" y="20"/>
                      </a:lnTo>
                      <a:lnTo>
                        <a:pt x="159" y="5"/>
                      </a:lnTo>
                      <a:lnTo>
                        <a:pt x="159" y="10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65" name="Freeform 1668"/>
                <p:cNvSpPr>
                  <a:spLocks/>
                </p:cNvSpPr>
                <p:nvPr/>
              </p:nvSpPr>
              <p:spPr bwMode="auto">
                <a:xfrm>
                  <a:off x="2531" y="2523"/>
                  <a:ext cx="164" cy="39"/>
                </a:xfrm>
                <a:custGeom>
                  <a:avLst/>
                  <a:gdLst>
                    <a:gd name="T0" fmla="*/ 5 w 164"/>
                    <a:gd name="T1" fmla="*/ 15 h 39"/>
                    <a:gd name="T2" fmla="*/ 10 w 164"/>
                    <a:gd name="T3" fmla="*/ 10 h 39"/>
                    <a:gd name="T4" fmla="*/ 10 w 164"/>
                    <a:gd name="T5" fmla="*/ 10 h 39"/>
                    <a:gd name="T6" fmla="*/ 15 w 164"/>
                    <a:gd name="T7" fmla="*/ 5 h 39"/>
                    <a:gd name="T8" fmla="*/ 20 w 164"/>
                    <a:gd name="T9" fmla="*/ 15 h 39"/>
                    <a:gd name="T10" fmla="*/ 25 w 164"/>
                    <a:gd name="T11" fmla="*/ 5 h 39"/>
                    <a:gd name="T12" fmla="*/ 25 w 164"/>
                    <a:gd name="T13" fmla="*/ 5 h 39"/>
                    <a:gd name="T14" fmla="*/ 30 w 164"/>
                    <a:gd name="T15" fmla="*/ 0 h 39"/>
                    <a:gd name="T16" fmla="*/ 35 w 164"/>
                    <a:gd name="T17" fmla="*/ 15 h 39"/>
                    <a:gd name="T18" fmla="*/ 40 w 164"/>
                    <a:gd name="T19" fmla="*/ 10 h 39"/>
                    <a:gd name="T20" fmla="*/ 40 w 164"/>
                    <a:gd name="T21" fmla="*/ 5 h 39"/>
                    <a:gd name="T22" fmla="*/ 45 w 164"/>
                    <a:gd name="T23" fmla="*/ 5 h 39"/>
                    <a:gd name="T24" fmla="*/ 50 w 164"/>
                    <a:gd name="T25" fmla="*/ 15 h 39"/>
                    <a:gd name="T26" fmla="*/ 55 w 164"/>
                    <a:gd name="T27" fmla="*/ 15 h 39"/>
                    <a:gd name="T28" fmla="*/ 55 w 164"/>
                    <a:gd name="T29" fmla="*/ 10 h 39"/>
                    <a:gd name="T30" fmla="*/ 59 w 164"/>
                    <a:gd name="T31" fmla="*/ 5 h 39"/>
                    <a:gd name="T32" fmla="*/ 64 w 164"/>
                    <a:gd name="T33" fmla="*/ 15 h 39"/>
                    <a:gd name="T34" fmla="*/ 69 w 164"/>
                    <a:gd name="T35" fmla="*/ 5 h 39"/>
                    <a:gd name="T36" fmla="*/ 69 w 164"/>
                    <a:gd name="T37" fmla="*/ 10 h 39"/>
                    <a:gd name="T38" fmla="*/ 74 w 164"/>
                    <a:gd name="T39" fmla="*/ 5 h 39"/>
                    <a:gd name="T40" fmla="*/ 79 w 164"/>
                    <a:gd name="T41" fmla="*/ 20 h 39"/>
                    <a:gd name="T42" fmla="*/ 84 w 164"/>
                    <a:gd name="T43" fmla="*/ 15 h 39"/>
                    <a:gd name="T44" fmla="*/ 84 w 164"/>
                    <a:gd name="T45" fmla="*/ 15 h 39"/>
                    <a:gd name="T46" fmla="*/ 89 w 164"/>
                    <a:gd name="T47" fmla="*/ 5 h 39"/>
                    <a:gd name="T48" fmla="*/ 94 w 164"/>
                    <a:gd name="T49" fmla="*/ 15 h 39"/>
                    <a:gd name="T50" fmla="*/ 99 w 164"/>
                    <a:gd name="T51" fmla="*/ 20 h 39"/>
                    <a:gd name="T52" fmla="*/ 104 w 164"/>
                    <a:gd name="T53" fmla="*/ 10 h 39"/>
                    <a:gd name="T54" fmla="*/ 104 w 164"/>
                    <a:gd name="T55" fmla="*/ 5 h 39"/>
                    <a:gd name="T56" fmla="*/ 109 w 164"/>
                    <a:gd name="T57" fmla="*/ 5 h 39"/>
                    <a:gd name="T58" fmla="*/ 114 w 164"/>
                    <a:gd name="T59" fmla="*/ 5 h 39"/>
                    <a:gd name="T60" fmla="*/ 119 w 164"/>
                    <a:gd name="T61" fmla="*/ 20 h 39"/>
                    <a:gd name="T62" fmla="*/ 124 w 164"/>
                    <a:gd name="T63" fmla="*/ 15 h 39"/>
                    <a:gd name="T64" fmla="*/ 124 w 164"/>
                    <a:gd name="T65" fmla="*/ 15 h 39"/>
                    <a:gd name="T66" fmla="*/ 129 w 164"/>
                    <a:gd name="T67" fmla="*/ 5 h 39"/>
                    <a:gd name="T68" fmla="*/ 134 w 164"/>
                    <a:gd name="T69" fmla="*/ 20 h 39"/>
                    <a:gd name="T70" fmla="*/ 139 w 164"/>
                    <a:gd name="T71" fmla="*/ 10 h 39"/>
                    <a:gd name="T72" fmla="*/ 144 w 164"/>
                    <a:gd name="T73" fmla="*/ 20 h 39"/>
                    <a:gd name="T74" fmla="*/ 144 w 164"/>
                    <a:gd name="T75" fmla="*/ 24 h 39"/>
                    <a:gd name="T76" fmla="*/ 149 w 164"/>
                    <a:gd name="T77" fmla="*/ 20 h 39"/>
                    <a:gd name="T78" fmla="*/ 154 w 164"/>
                    <a:gd name="T79" fmla="*/ 39 h 39"/>
                    <a:gd name="T80" fmla="*/ 159 w 164"/>
                    <a:gd name="T81" fmla="*/ 29 h 39"/>
                    <a:gd name="T82" fmla="*/ 159 w 164"/>
                    <a:gd name="T83" fmla="*/ 2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39">
                      <a:moveTo>
                        <a:pt x="0" y="10"/>
                      </a:moveTo>
                      <a:lnTo>
                        <a:pt x="5" y="15"/>
                      </a:lnTo>
                      <a:lnTo>
                        <a:pt x="5" y="15"/>
                      </a:lnTo>
                      <a:lnTo>
                        <a:pt x="5" y="5"/>
                      </a:lnTo>
                      <a:lnTo>
                        <a:pt x="5" y="15"/>
                      </a:lnTo>
                      <a:lnTo>
                        <a:pt x="10" y="10"/>
                      </a:lnTo>
                      <a:lnTo>
                        <a:pt x="10" y="15"/>
                      </a:lnTo>
                      <a:lnTo>
                        <a:pt x="10" y="5"/>
                      </a:lnTo>
                      <a:lnTo>
                        <a:pt x="10" y="10"/>
                      </a:lnTo>
                      <a:lnTo>
                        <a:pt x="15" y="15"/>
                      </a:lnTo>
                      <a:lnTo>
                        <a:pt x="15" y="15"/>
                      </a:ln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20" y="5"/>
                      </a:lnTo>
                      <a:lnTo>
                        <a:pt x="20" y="15"/>
                      </a:lnTo>
                      <a:lnTo>
                        <a:pt x="20" y="0"/>
                      </a:lnTo>
                      <a:lnTo>
                        <a:pt x="20" y="10"/>
                      </a:lnTo>
                      <a:lnTo>
                        <a:pt x="25" y="5"/>
                      </a:lnTo>
                      <a:lnTo>
                        <a:pt x="25" y="15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5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10"/>
                      </a:lnTo>
                      <a:lnTo>
                        <a:pt x="35" y="15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40" y="10"/>
                      </a:lnTo>
                      <a:lnTo>
                        <a:pt x="40" y="15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5" y="10"/>
                      </a:lnTo>
                      <a:lnTo>
                        <a:pt x="45" y="20"/>
                      </a:lnTo>
                      <a:lnTo>
                        <a:pt x="45" y="5"/>
                      </a:lnTo>
                      <a:lnTo>
                        <a:pt x="45" y="10"/>
                      </a:lnTo>
                      <a:lnTo>
                        <a:pt x="50" y="5"/>
                      </a:lnTo>
                      <a:lnTo>
                        <a:pt x="50" y="15"/>
                      </a:lnTo>
                      <a:lnTo>
                        <a:pt x="50" y="5"/>
                      </a:lnTo>
                      <a:lnTo>
                        <a:pt x="50" y="10"/>
                      </a:lnTo>
                      <a:lnTo>
                        <a:pt x="55" y="15"/>
                      </a:lnTo>
                      <a:lnTo>
                        <a:pt x="55" y="15"/>
                      </a:lnTo>
                      <a:lnTo>
                        <a:pt x="55" y="5"/>
                      </a:lnTo>
                      <a:lnTo>
                        <a:pt x="55" y="10"/>
                      </a:lnTo>
                      <a:lnTo>
                        <a:pt x="59" y="15"/>
                      </a:lnTo>
                      <a:lnTo>
                        <a:pt x="59" y="15"/>
                      </a:lnTo>
                      <a:lnTo>
                        <a:pt x="59" y="5"/>
                      </a:lnTo>
                      <a:lnTo>
                        <a:pt x="59" y="10"/>
                      </a:lnTo>
                      <a:lnTo>
                        <a:pt x="64" y="5"/>
                      </a:lnTo>
                      <a:lnTo>
                        <a:pt x="64" y="15"/>
                      </a:lnTo>
                      <a:lnTo>
                        <a:pt x="64" y="5"/>
                      </a:lnTo>
                      <a:lnTo>
                        <a:pt x="64" y="10"/>
                      </a:lnTo>
                      <a:lnTo>
                        <a:pt x="69" y="5"/>
                      </a:lnTo>
                      <a:lnTo>
                        <a:pt x="69" y="20"/>
                      </a:lnTo>
                      <a:lnTo>
                        <a:pt x="69" y="5"/>
                      </a:lnTo>
                      <a:lnTo>
                        <a:pt x="69" y="10"/>
                      </a:lnTo>
                      <a:lnTo>
                        <a:pt x="74" y="5"/>
                      </a:lnTo>
                      <a:lnTo>
                        <a:pt x="74" y="15"/>
                      </a:lnTo>
                      <a:lnTo>
                        <a:pt x="74" y="5"/>
                      </a:lnTo>
                      <a:lnTo>
                        <a:pt x="74" y="10"/>
                      </a:lnTo>
                      <a:lnTo>
                        <a:pt x="79" y="15"/>
                      </a:lnTo>
                      <a:lnTo>
                        <a:pt x="79" y="20"/>
                      </a:lnTo>
                      <a:lnTo>
                        <a:pt x="79" y="5"/>
                      </a:lnTo>
                      <a:lnTo>
                        <a:pt x="79" y="10"/>
                      </a:lnTo>
                      <a:lnTo>
                        <a:pt x="84" y="15"/>
                      </a:lnTo>
                      <a:lnTo>
                        <a:pt x="84" y="20"/>
                      </a:lnTo>
                      <a:lnTo>
                        <a:pt x="84" y="5"/>
                      </a:lnTo>
                      <a:lnTo>
                        <a:pt x="84" y="15"/>
                      </a:lnTo>
                      <a:lnTo>
                        <a:pt x="89" y="10"/>
                      </a:lnTo>
                      <a:lnTo>
                        <a:pt x="89" y="20"/>
                      </a:lnTo>
                      <a:lnTo>
                        <a:pt x="89" y="5"/>
                      </a:lnTo>
                      <a:lnTo>
                        <a:pt x="89" y="10"/>
                      </a:lnTo>
                      <a:lnTo>
                        <a:pt x="94" y="5"/>
                      </a:lnTo>
                      <a:lnTo>
                        <a:pt x="94" y="15"/>
                      </a:lnTo>
                      <a:lnTo>
                        <a:pt x="94" y="5"/>
                      </a:lnTo>
                      <a:lnTo>
                        <a:pt x="99" y="10"/>
                      </a:lnTo>
                      <a:lnTo>
                        <a:pt x="99" y="20"/>
                      </a:lnTo>
                      <a:lnTo>
                        <a:pt x="99" y="5"/>
                      </a:lnTo>
                      <a:lnTo>
                        <a:pt x="99" y="15"/>
                      </a:lnTo>
                      <a:lnTo>
                        <a:pt x="104" y="10"/>
                      </a:lnTo>
                      <a:lnTo>
                        <a:pt x="104" y="20"/>
                      </a:lnTo>
                      <a:lnTo>
                        <a:pt x="104" y="5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09" y="20"/>
                      </a:lnTo>
                      <a:lnTo>
                        <a:pt x="109" y="5"/>
                      </a:lnTo>
                      <a:lnTo>
                        <a:pt x="114" y="10"/>
                      </a:lnTo>
                      <a:lnTo>
                        <a:pt x="114" y="15"/>
                      </a:lnTo>
                      <a:lnTo>
                        <a:pt x="114" y="5"/>
                      </a:lnTo>
                      <a:lnTo>
                        <a:pt x="114" y="10"/>
                      </a:lnTo>
                      <a:lnTo>
                        <a:pt x="119" y="5"/>
                      </a:lnTo>
                      <a:lnTo>
                        <a:pt x="119" y="20"/>
                      </a:lnTo>
                      <a:lnTo>
                        <a:pt x="119" y="5"/>
                      </a:lnTo>
                      <a:lnTo>
                        <a:pt x="119" y="10"/>
                      </a:lnTo>
                      <a:lnTo>
                        <a:pt x="124" y="15"/>
                      </a:lnTo>
                      <a:lnTo>
                        <a:pt x="124" y="20"/>
                      </a:lnTo>
                      <a:lnTo>
                        <a:pt x="124" y="5"/>
                      </a:lnTo>
                      <a:lnTo>
                        <a:pt x="124" y="15"/>
                      </a:lnTo>
                      <a:lnTo>
                        <a:pt x="129" y="20"/>
                      </a:lnTo>
                      <a:lnTo>
                        <a:pt x="129" y="20"/>
                      </a:lnTo>
                      <a:lnTo>
                        <a:pt x="129" y="5"/>
                      </a:lnTo>
                      <a:lnTo>
                        <a:pt x="129" y="10"/>
                      </a:lnTo>
                      <a:lnTo>
                        <a:pt x="134" y="5"/>
                      </a:lnTo>
                      <a:lnTo>
                        <a:pt x="134" y="20"/>
                      </a:lnTo>
                      <a:lnTo>
                        <a:pt x="134" y="5"/>
                      </a:lnTo>
                      <a:lnTo>
                        <a:pt x="134" y="15"/>
                      </a:lnTo>
                      <a:lnTo>
                        <a:pt x="139" y="10"/>
                      </a:lnTo>
                      <a:lnTo>
                        <a:pt x="139" y="10"/>
                      </a:lnTo>
                      <a:lnTo>
                        <a:pt x="139" y="24"/>
                      </a:lnTo>
                      <a:lnTo>
                        <a:pt x="144" y="20"/>
                      </a:lnTo>
                      <a:lnTo>
                        <a:pt x="144" y="29"/>
                      </a:lnTo>
                      <a:lnTo>
                        <a:pt x="144" y="15"/>
                      </a:lnTo>
                      <a:lnTo>
                        <a:pt x="144" y="24"/>
                      </a:lnTo>
                      <a:lnTo>
                        <a:pt x="149" y="20"/>
                      </a:lnTo>
                      <a:lnTo>
                        <a:pt x="149" y="34"/>
                      </a:lnTo>
                      <a:lnTo>
                        <a:pt x="149" y="20"/>
                      </a:lnTo>
                      <a:lnTo>
                        <a:pt x="149" y="29"/>
                      </a:lnTo>
                      <a:lnTo>
                        <a:pt x="154" y="24"/>
                      </a:lnTo>
                      <a:lnTo>
                        <a:pt x="154" y="39"/>
                      </a:lnTo>
                      <a:lnTo>
                        <a:pt x="154" y="24"/>
                      </a:lnTo>
                      <a:lnTo>
                        <a:pt x="154" y="34"/>
                      </a:lnTo>
                      <a:lnTo>
                        <a:pt x="159" y="29"/>
                      </a:lnTo>
                      <a:lnTo>
                        <a:pt x="159" y="34"/>
                      </a:lnTo>
                      <a:lnTo>
                        <a:pt x="159" y="24"/>
                      </a:lnTo>
                      <a:lnTo>
                        <a:pt x="159" y="29"/>
                      </a:lnTo>
                      <a:lnTo>
                        <a:pt x="164" y="24"/>
                      </a:lnTo>
                      <a:lnTo>
                        <a:pt x="164" y="29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66" name="Freeform 1669"/>
                <p:cNvSpPr>
                  <a:spLocks/>
                </p:cNvSpPr>
                <p:nvPr/>
              </p:nvSpPr>
              <p:spPr bwMode="auto">
                <a:xfrm>
                  <a:off x="2695" y="2528"/>
                  <a:ext cx="159" cy="24"/>
                </a:xfrm>
                <a:custGeom>
                  <a:avLst/>
                  <a:gdLst>
                    <a:gd name="T0" fmla="*/ 0 w 159"/>
                    <a:gd name="T1" fmla="*/ 15 h 24"/>
                    <a:gd name="T2" fmla="*/ 5 w 159"/>
                    <a:gd name="T3" fmla="*/ 10 h 24"/>
                    <a:gd name="T4" fmla="*/ 10 w 159"/>
                    <a:gd name="T5" fmla="*/ 19 h 24"/>
                    <a:gd name="T6" fmla="*/ 15 w 159"/>
                    <a:gd name="T7" fmla="*/ 10 h 24"/>
                    <a:gd name="T8" fmla="*/ 15 w 159"/>
                    <a:gd name="T9" fmla="*/ 5 h 24"/>
                    <a:gd name="T10" fmla="*/ 20 w 159"/>
                    <a:gd name="T11" fmla="*/ 0 h 24"/>
                    <a:gd name="T12" fmla="*/ 25 w 159"/>
                    <a:gd name="T13" fmla="*/ 15 h 24"/>
                    <a:gd name="T14" fmla="*/ 30 w 159"/>
                    <a:gd name="T15" fmla="*/ 0 h 24"/>
                    <a:gd name="T16" fmla="*/ 30 w 159"/>
                    <a:gd name="T17" fmla="*/ 5 h 24"/>
                    <a:gd name="T18" fmla="*/ 35 w 159"/>
                    <a:gd name="T19" fmla="*/ 5 h 24"/>
                    <a:gd name="T20" fmla="*/ 40 w 159"/>
                    <a:gd name="T21" fmla="*/ 19 h 24"/>
                    <a:gd name="T22" fmla="*/ 44 w 159"/>
                    <a:gd name="T23" fmla="*/ 15 h 24"/>
                    <a:gd name="T24" fmla="*/ 44 w 159"/>
                    <a:gd name="T25" fmla="*/ 15 h 24"/>
                    <a:gd name="T26" fmla="*/ 49 w 159"/>
                    <a:gd name="T27" fmla="*/ 10 h 24"/>
                    <a:gd name="T28" fmla="*/ 54 w 159"/>
                    <a:gd name="T29" fmla="*/ 19 h 24"/>
                    <a:gd name="T30" fmla="*/ 59 w 159"/>
                    <a:gd name="T31" fmla="*/ 19 h 24"/>
                    <a:gd name="T32" fmla="*/ 59 w 159"/>
                    <a:gd name="T33" fmla="*/ 15 h 24"/>
                    <a:gd name="T34" fmla="*/ 64 w 159"/>
                    <a:gd name="T35" fmla="*/ 10 h 24"/>
                    <a:gd name="T36" fmla="*/ 69 w 159"/>
                    <a:gd name="T37" fmla="*/ 19 h 24"/>
                    <a:gd name="T38" fmla="*/ 74 w 159"/>
                    <a:gd name="T39" fmla="*/ 19 h 24"/>
                    <a:gd name="T40" fmla="*/ 74 w 159"/>
                    <a:gd name="T41" fmla="*/ 15 h 24"/>
                    <a:gd name="T42" fmla="*/ 79 w 159"/>
                    <a:gd name="T43" fmla="*/ 10 h 24"/>
                    <a:gd name="T44" fmla="*/ 84 w 159"/>
                    <a:gd name="T45" fmla="*/ 19 h 24"/>
                    <a:gd name="T46" fmla="*/ 89 w 159"/>
                    <a:gd name="T47" fmla="*/ 15 h 24"/>
                    <a:gd name="T48" fmla="*/ 89 w 159"/>
                    <a:gd name="T49" fmla="*/ 15 h 24"/>
                    <a:gd name="T50" fmla="*/ 94 w 159"/>
                    <a:gd name="T51" fmla="*/ 10 h 24"/>
                    <a:gd name="T52" fmla="*/ 99 w 159"/>
                    <a:gd name="T53" fmla="*/ 15 h 24"/>
                    <a:gd name="T54" fmla="*/ 104 w 159"/>
                    <a:gd name="T55" fmla="*/ 19 h 24"/>
                    <a:gd name="T56" fmla="*/ 104 w 159"/>
                    <a:gd name="T57" fmla="*/ 10 h 24"/>
                    <a:gd name="T58" fmla="*/ 109 w 159"/>
                    <a:gd name="T59" fmla="*/ 5 h 24"/>
                    <a:gd name="T60" fmla="*/ 114 w 159"/>
                    <a:gd name="T61" fmla="*/ 15 h 24"/>
                    <a:gd name="T62" fmla="*/ 119 w 159"/>
                    <a:gd name="T63" fmla="*/ 15 h 24"/>
                    <a:gd name="T64" fmla="*/ 119 w 159"/>
                    <a:gd name="T65" fmla="*/ 10 h 24"/>
                    <a:gd name="T66" fmla="*/ 124 w 159"/>
                    <a:gd name="T67" fmla="*/ 5 h 24"/>
                    <a:gd name="T68" fmla="*/ 129 w 159"/>
                    <a:gd name="T69" fmla="*/ 15 h 24"/>
                    <a:gd name="T70" fmla="*/ 134 w 159"/>
                    <a:gd name="T71" fmla="*/ 15 h 24"/>
                    <a:gd name="T72" fmla="*/ 134 w 159"/>
                    <a:gd name="T73" fmla="*/ 15 h 24"/>
                    <a:gd name="T74" fmla="*/ 139 w 159"/>
                    <a:gd name="T75" fmla="*/ 5 h 24"/>
                    <a:gd name="T76" fmla="*/ 144 w 159"/>
                    <a:gd name="T77" fmla="*/ 15 h 24"/>
                    <a:gd name="T78" fmla="*/ 149 w 159"/>
                    <a:gd name="T79" fmla="*/ 15 h 24"/>
                    <a:gd name="T80" fmla="*/ 149 w 159"/>
                    <a:gd name="T81" fmla="*/ 15 h 24"/>
                    <a:gd name="T82" fmla="*/ 154 w 159"/>
                    <a:gd name="T83" fmla="*/ 5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24">
                      <a:moveTo>
                        <a:pt x="0" y="24"/>
                      </a:move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5" y="19"/>
                      </a:lnTo>
                      <a:lnTo>
                        <a:pt x="5" y="19"/>
                      </a:lnTo>
                      <a:lnTo>
                        <a:pt x="5" y="10"/>
                      </a:lnTo>
                      <a:lnTo>
                        <a:pt x="5" y="15"/>
                      </a:lnTo>
                      <a:lnTo>
                        <a:pt x="10" y="19"/>
                      </a:lnTo>
                      <a:lnTo>
                        <a:pt x="10" y="19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0"/>
                      </a:lnTo>
                      <a:lnTo>
                        <a:pt x="20" y="10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0"/>
                      </a:lnTo>
                      <a:lnTo>
                        <a:pt x="25" y="15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30" y="0"/>
                      </a:lnTo>
                      <a:lnTo>
                        <a:pt x="30" y="15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10"/>
                      </a:lnTo>
                      <a:lnTo>
                        <a:pt x="35" y="15"/>
                      </a:lnTo>
                      <a:lnTo>
                        <a:pt x="35" y="5"/>
                      </a:lnTo>
                      <a:lnTo>
                        <a:pt x="35" y="10"/>
                      </a:lnTo>
                      <a:lnTo>
                        <a:pt x="40" y="5"/>
                      </a:lnTo>
                      <a:lnTo>
                        <a:pt x="40" y="19"/>
                      </a:lnTo>
                      <a:lnTo>
                        <a:pt x="40" y="5"/>
                      </a:lnTo>
                      <a:lnTo>
                        <a:pt x="40" y="10"/>
                      </a:lnTo>
                      <a:lnTo>
                        <a:pt x="44" y="15"/>
                      </a:lnTo>
                      <a:lnTo>
                        <a:pt x="44" y="19"/>
                      </a:lnTo>
                      <a:lnTo>
                        <a:pt x="44" y="5"/>
                      </a:lnTo>
                      <a:lnTo>
                        <a:pt x="44" y="15"/>
                      </a:lnTo>
                      <a:lnTo>
                        <a:pt x="49" y="10"/>
                      </a:lnTo>
                      <a:lnTo>
                        <a:pt x="49" y="19"/>
                      </a:lnTo>
                      <a:lnTo>
                        <a:pt x="49" y="10"/>
                      </a:lnTo>
                      <a:lnTo>
                        <a:pt x="49" y="19"/>
                      </a:lnTo>
                      <a:lnTo>
                        <a:pt x="54" y="15"/>
                      </a:lnTo>
                      <a:lnTo>
                        <a:pt x="54" y="19"/>
                      </a:lnTo>
                      <a:lnTo>
                        <a:pt x="54" y="10"/>
                      </a:lnTo>
                      <a:lnTo>
                        <a:pt x="54" y="15"/>
                      </a:lnTo>
                      <a:lnTo>
                        <a:pt x="59" y="19"/>
                      </a:lnTo>
                      <a:lnTo>
                        <a:pt x="59" y="19"/>
                      </a:lnTo>
                      <a:lnTo>
                        <a:pt x="59" y="10"/>
                      </a:lnTo>
                      <a:lnTo>
                        <a:pt x="59" y="15"/>
                      </a:lnTo>
                      <a:lnTo>
                        <a:pt x="64" y="19"/>
                      </a:lnTo>
                      <a:lnTo>
                        <a:pt x="64" y="19"/>
                      </a:lnTo>
                      <a:lnTo>
                        <a:pt x="64" y="10"/>
                      </a:lnTo>
                      <a:lnTo>
                        <a:pt x="64" y="15"/>
                      </a:lnTo>
                      <a:lnTo>
                        <a:pt x="69" y="19"/>
                      </a:lnTo>
                      <a:lnTo>
                        <a:pt x="69" y="19"/>
                      </a:lnTo>
                      <a:lnTo>
                        <a:pt x="69" y="10"/>
                      </a:lnTo>
                      <a:lnTo>
                        <a:pt x="69" y="15"/>
                      </a:lnTo>
                      <a:lnTo>
                        <a:pt x="74" y="19"/>
                      </a:lnTo>
                      <a:lnTo>
                        <a:pt x="74" y="19"/>
                      </a:lnTo>
                      <a:lnTo>
                        <a:pt x="74" y="10"/>
                      </a:lnTo>
                      <a:lnTo>
                        <a:pt x="74" y="15"/>
                      </a:lnTo>
                      <a:lnTo>
                        <a:pt x="79" y="10"/>
                      </a:lnTo>
                      <a:lnTo>
                        <a:pt x="79" y="19"/>
                      </a:lnTo>
                      <a:lnTo>
                        <a:pt x="79" y="10"/>
                      </a:lnTo>
                      <a:lnTo>
                        <a:pt x="79" y="10"/>
                      </a:lnTo>
                      <a:lnTo>
                        <a:pt x="84" y="15"/>
                      </a:lnTo>
                      <a:lnTo>
                        <a:pt x="84" y="19"/>
                      </a:lnTo>
                      <a:lnTo>
                        <a:pt x="84" y="10"/>
                      </a:lnTo>
                      <a:lnTo>
                        <a:pt x="84" y="10"/>
                      </a:lnTo>
                      <a:lnTo>
                        <a:pt x="89" y="15"/>
                      </a:lnTo>
                      <a:lnTo>
                        <a:pt x="89" y="19"/>
                      </a:lnTo>
                      <a:lnTo>
                        <a:pt x="89" y="10"/>
                      </a:lnTo>
                      <a:lnTo>
                        <a:pt x="89" y="15"/>
                      </a:lnTo>
                      <a:lnTo>
                        <a:pt x="94" y="19"/>
                      </a:lnTo>
                      <a:lnTo>
                        <a:pt x="94" y="19"/>
                      </a:lnTo>
                      <a:lnTo>
                        <a:pt x="94" y="10"/>
                      </a:lnTo>
                      <a:lnTo>
                        <a:pt x="94" y="15"/>
                      </a:lnTo>
                      <a:lnTo>
                        <a:pt x="99" y="10"/>
                      </a:lnTo>
                      <a:lnTo>
                        <a:pt x="99" y="15"/>
                      </a:lnTo>
                      <a:lnTo>
                        <a:pt x="99" y="10"/>
                      </a:lnTo>
                      <a:lnTo>
                        <a:pt x="99" y="15"/>
                      </a:lnTo>
                      <a:lnTo>
                        <a:pt x="104" y="19"/>
                      </a:lnTo>
                      <a:lnTo>
                        <a:pt x="104" y="19"/>
                      </a:lnTo>
                      <a:lnTo>
                        <a:pt x="104" y="5"/>
                      </a:lnTo>
                      <a:lnTo>
                        <a:pt x="104" y="10"/>
                      </a:lnTo>
                      <a:lnTo>
                        <a:pt x="109" y="15"/>
                      </a:lnTo>
                      <a:lnTo>
                        <a:pt x="109" y="19"/>
                      </a:lnTo>
                      <a:lnTo>
                        <a:pt x="109" y="5"/>
                      </a:lnTo>
                      <a:lnTo>
                        <a:pt x="109" y="15"/>
                      </a:lnTo>
                      <a:lnTo>
                        <a:pt x="114" y="10"/>
                      </a:lnTo>
                      <a:lnTo>
                        <a:pt x="114" y="15"/>
                      </a:lnTo>
                      <a:lnTo>
                        <a:pt x="114" y="5"/>
                      </a:lnTo>
                      <a:lnTo>
                        <a:pt x="114" y="10"/>
                      </a:lnTo>
                      <a:lnTo>
                        <a:pt x="119" y="15"/>
                      </a:lnTo>
                      <a:lnTo>
                        <a:pt x="119" y="15"/>
                      </a:lnTo>
                      <a:lnTo>
                        <a:pt x="119" y="5"/>
                      </a:lnTo>
                      <a:lnTo>
                        <a:pt x="119" y="10"/>
                      </a:lnTo>
                      <a:lnTo>
                        <a:pt x="124" y="5"/>
                      </a:lnTo>
                      <a:lnTo>
                        <a:pt x="124" y="15"/>
                      </a:lnTo>
                      <a:lnTo>
                        <a:pt x="124" y="5"/>
                      </a:lnTo>
                      <a:lnTo>
                        <a:pt x="124" y="10"/>
                      </a:lnTo>
                      <a:lnTo>
                        <a:pt x="129" y="15"/>
                      </a:lnTo>
                      <a:lnTo>
                        <a:pt x="129" y="15"/>
                      </a:lnTo>
                      <a:lnTo>
                        <a:pt x="129" y="5"/>
                      </a:lnTo>
                      <a:lnTo>
                        <a:pt x="129" y="10"/>
                      </a:lnTo>
                      <a:lnTo>
                        <a:pt x="134" y="15"/>
                      </a:lnTo>
                      <a:lnTo>
                        <a:pt x="134" y="15"/>
                      </a:lnTo>
                      <a:lnTo>
                        <a:pt x="134" y="5"/>
                      </a:lnTo>
                      <a:lnTo>
                        <a:pt x="134" y="15"/>
                      </a:lnTo>
                      <a:lnTo>
                        <a:pt x="139" y="10"/>
                      </a:lnTo>
                      <a:lnTo>
                        <a:pt x="139" y="15"/>
                      </a:lnTo>
                      <a:lnTo>
                        <a:pt x="139" y="5"/>
                      </a:lnTo>
                      <a:lnTo>
                        <a:pt x="139" y="10"/>
                      </a:lnTo>
                      <a:lnTo>
                        <a:pt x="144" y="5"/>
                      </a:lnTo>
                      <a:lnTo>
                        <a:pt x="144" y="15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9" y="15"/>
                      </a:lnTo>
                      <a:lnTo>
                        <a:pt x="149" y="15"/>
                      </a:lnTo>
                      <a:lnTo>
                        <a:pt x="149" y="5"/>
                      </a:lnTo>
                      <a:lnTo>
                        <a:pt x="149" y="15"/>
                      </a:lnTo>
                      <a:lnTo>
                        <a:pt x="154" y="10"/>
                      </a:lnTo>
                      <a:lnTo>
                        <a:pt x="154" y="15"/>
                      </a:lnTo>
                      <a:lnTo>
                        <a:pt x="154" y="5"/>
                      </a:lnTo>
                      <a:lnTo>
                        <a:pt x="154" y="10"/>
                      </a:lnTo>
                      <a:lnTo>
                        <a:pt x="159" y="1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67" name="Freeform 1670"/>
                <p:cNvSpPr>
                  <a:spLocks/>
                </p:cNvSpPr>
                <p:nvPr/>
              </p:nvSpPr>
              <p:spPr bwMode="auto">
                <a:xfrm>
                  <a:off x="2854" y="2533"/>
                  <a:ext cx="159" cy="19"/>
                </a:xfrm>
                <a:custGeom>
                  <a:avLst/>
                  <a:gdLst>
                    <a:gd name="T0" fmla="*/ 0 w 159"/>
                    <a:gd name="T1" fmla="*/ 0 h 19"/>
                    <a:gd name="T2" fmla="*/ 5 w 159"/>
                    <a:gd name="T3" fmla="*/ 14 h 19"/>
                    <a:gd name="T4" fmla="*/ 10 w 159"/>
                    <a:gd name="T5" fmla="*/ 5 h 19"/>
                    <a:gd name="T6" fmla="*/ 10 w 159"/>
                    <a:gd name="T7" fmla="*/ 10 h 19"/>
                    <a:gd name="T8" fmla="*/ 15 w 159"/>
                    <a:gd name="T9" fmla="*/ 0 h 19"/>
                    <a:gd name="T10" fmla="*/ 20 w 159"/>
                    <a:gd name="T11" fmla="*/ 14 h 19"/>
                    <a:gd name="T12" fmla="*/ 25 w 159"/>
                    <a:gd name="T13" fmla="*/ 5 h 19"/>
                    <a:gd name="T14" fmla="*/ 25 w 159"/>
                    <a:gd name="T15" fmla="*/ 10 h 19"/>
                    <a:gd name="T16" fmla="*/ 29 w 159"/>
                    <a:gd name="T17" fmla="*/ 5 h 19"/>
                    <a:gd name="T18" fmla="*/ 34 w 159"/>
                    <a:gd name="T19" fmla="*/ 14 h 19"/>
                    <a:gd name="T20" fmla="*/ 39 w 159"/>
                    <a:gd name="T21" fmla="*/ 10 h 19"/>
                    <a:gd name="T22" fmla="*/ 39 w 159"/>
                    <a:gd name="T23" fmla="*/ 5 h 19"/>
                    <a:gd name="T24" fmla="*/ 44 w 159"/>
                    <a:gd name="T25" fmla="*/ 0 h 19"/>
                    <a:gd name="T26" fmla="*/ 49 w 159"/>
                    <a:gd name="T27" fmla="*/ 14 h 19"/>
                    <a:gd name="T28" fmla="*/ 54 w 159"/>
                    <a:gd name="T29" fmla="*/ 5 h 19"/>
                    <a:gd name="T30" fmla="*/ 54 w 159"/>
                    <a:gd name="T31" fmla="*/ 5 h 19"/>
                    <a:gd name="T32" fmla="*/ 59 w 159"/>
                    <a:gd name="T33" fmla="*/ 0 h 19"/>
                    <a:gd name="T34" fmla="*/ 64 w 159"/>
                    <a:gd name="T35" fmla="*/ 14 h 19"/>
                    <a:gd name="T36" fmla="*/ 69 w 159"/>
                    <a:gd name="T37" fmla="*/ 10 h 19"/>
                    <a:gd name="T38" fmla="*/ 69 w 159"/>
                    <a:gd name="T39" fmla="*/ 10 h 19"/>
                    <a:gd name="T40" fmla="*/ 74 w 159"/>
                    <a:gd name="T41" fmla="*/ 0 h 19"/>
                    <a:gd name="T42" fmla="*/ 79 w 159"/>
                    <a:gd name="T43" fmla="*/ 14 h 19"/>
                    <a:gd name="T44" fmla="*/ 84 w 159"/>
                    <a:gd name="T45" fmla="*/ 14 h 19"/>
                    <a:gd name="T46" fmla="*/ 84 w 159"/>
                    <a:gd name="T47" fmla="*/ 10 h 19"/>
                    <a:gd name="T48" fmla="*/ 89 w 159"/>
                    <a:gd name="T49" fmla="*/ 5 h 19"/>
                    <a:gd name="T50" fmla="*/ 94 w 159"/>
                    <a:gd name="T51" fmla="*/ 14 h 19"/>
                    <a:gd name="T52" fmla="*/ 99 w 159"/>
                    <a:gd name="T53" fmla="*/ 10 h 19"/>
                    <a:gd name="T54" fmla="*/ 99 w 159"/>
                    <a:gd name="T55" fmla="*/ 10 h 19"/>
                    <a:gd name="T56" fmla="*/ 104 w 159"/>
                    <a:gd name="T57" fmla="*/ 5 h 19"/>
                    <a:gd name="T58" fmla="*/ 109 w 159"/>
                    <a:gd name="T59" fmla="*/ 14 h 19"/>
                    <a:gd name="T60" fmla="*/ 114 w 159"/>
                    <a:gd name="T61" fmla="*/ 10 h 19"/>
                    <a:gd name="T62" fmla="*/ 114 w 159"/>
                    <a:gd name="T63" fmla="*/ 10 h 19"/>
                    <a:gd name="T64" fmla="*/ 119 w 159"/>
                    <a:gd name="T65" fmla="*/ 5 h 19"/>
                    <a:gd name="T66" fmla="*/ 124 w 159"/>
                    <a:gd name="T67" fmla="*/ 14 h 19"/>
                    <a:gd name="T68" fmla="*/ 129 w 159"/>
                    <a:gd name="T69" fmla="*/ 14 h 19"/>
                    <a:gd name="T70" fmla="*/ 129 w 159"/>
                    <a:gd name="T71" fmla="*/ 10 h 19"/>
                    <a:gd name="T72" fmla="*/ 134 w 159"/>
                    <a:gd name="T73" fmla="*/ 5 h 19"/>
                    <a:gd name="T74" fmla="*/ 139 w 159"/>
                    <a:gd name="T75" fmla="*/ 14 h 19"/>
                    <a:gd name="T76" fmla="*/ 144 w 159"/>
                    <a:gd name="T77" fmla="*/ 14 h 19"/>
                    <a:gd name="T78" fmla="*/ 149 w 159"/>
                    <a:gd name="T79" fmla="*/ 19 h 19"/>
                    <a:gd name="T80" fmla="*/ 149 w 159"/>
                    <a:gd name="T81" fmla="*/ 10 h 19"/>
                    <a:gd name="T82" fmla="*/ 154 w 159"/>
                    <a:gd name="T83" fmla="*/ 5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19">
                      <a:moveTo>
                        <a:pt x="0" y="10"/>
                      </a:moveTo>
                      <a:lnTo>
                        <a:pt x="0" y="14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10"/>
                      </a:lnTo>
                      <a:lnTo>
                        <a:pt x="5" y="14"/>
                      </a:ln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10" y="5"/>
                      </a:lnTo>
                      <a:lnTo>
                        <a:pt x="10" y="14"/>
                      </a:lnTo>
                      <a:lnTo>
                        <a:pt x="10" y="5"/>
                      </a:lnTo>
                      <a:lnTo>
                        <a:pt x="10" y="10"/>
                      </a:lnTo>
                      <a:lnTo>
                        <a:pt x="15" y="5"/>
                      </a:lnTo>
                      <a:lnTo>
                        <a:pt x="15" y="14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0"/>
                      </a:lnTo>
                      <a:lnTo>
                        <a:pt x="20" y="14"/>
                      </a:lnTo>
                      <a:lnTo>
                        <a:pt x="20" y="0"/>
                      </a:lnTo>
                      <a:lnTo>
                        <a:pt x="20" y="10"/>
                      </a:lnTo>
                      <a:lnTo>
                        <a:pt x="25" y="5"/>
                      </a:lnTo>
                      <a:lnTo>
                        <a:pt x="25" y="10"/>
                      </a:lnTo>
                      <a:lnTo>
                        <a:pt x="25" y="0"/>
                      </a:lnTo>
                      <a:lnTo>
                        <a:pt x="25" y="10"/>
                      </a:lnTo>
                      <a:lnTo>
                        <a:pt x="29" y="5"/>
                      </a:lnTo>
                      <a:lnTo>
                        <a:pt x="29" y="14"/>
                      </a:lnTo>
                      <a:lnTo>
                        <a:pt x="29" y="5"/>
                      </a:lnTo>
                      <a:lnTo>
                        <a:pt x="29" y="10"/>
                      </a:lnTo>
                      <a:lnTo>
                        <a:pt x="34" y="5"/>
                      </a:lnTo>
                      <a:lnTo>
                        <a:pt x="34" y="14"/>
                      </a:lnTo>
                      <a:lnTo>
                        <a:pt x="34" y="0"/>
                      </a:lnTo>
                      <a:lnTo>
                        <a:pt x="34" y="5"/>
                      </a:lnTo>
                      <a:lnTo>
                        <a:pt x="39" y="10"/>
                      </a:lnTo>
                      <a:lnTo>
                        <a:pt x="39" y="14"/>
                      </a:lnTo>
                      <a:lnTo>
                        <a:pt x="39" y="0"/>
                      </a:lnTo>
                      <a:lnTo>
                        <a:pt x="39" y="5"/>
                      </a:lnTo>
                      <a:lnTo>
                        <a:pt x="44" y="0"/>
                      </a:lnTo>
                      <a:lnTo>
                        <a:pt x="44" y="14"/>
                      </a:lnTo>
                      <a:lnTo>
                        <a:pt x="44" y="0"/>
                      </a:lnTo>
                      <a:lnTo>
                        <a:pt x="44" y="10"/>
                      </a:lnTo>
                      <a:lnTo>
                        <a:pt x="49" y="5"/>
                      </a:lnTo>
                      <a:lnTo>
                        <a:pt x="49" y="14"/>
                      </a:lnTo>
                      <a:lnTo>
                        <a:pt x="49" y="0"/>
                      </a:lnTo>
                      <a:lnTo>
                        <a:pt x="49" y="10"/>
                      </a:lnTo>
                      <a:lnTo>
                        <a:pt x="54" y="5"/>
                      </a:lnTo>
                      <a:lnTo>
                        <a:pt x="54" y="14"/>
                      </a:lnTo>
                      <a:lnTo>
                        <a:pt x="54" y="0"/>
                      </a:lnTo>
                      <a:lnTo>
                        <a:pt x="54" y="5"/>
                      </a:lnTo>
                      <a:lnTo>
                        <a:pt x="59" y="10"/>
                      </a:lnTo>
                      <a:lnTo>
                        <a:pt x="59" y="14"/>
                      </a:lnTo>
                      <a:lnTo>
                        <a:pt x="59" y="0"/>
                      </a:lnTo>
                      <a:lnTo>
                        <a:pt x="59" y="5"/>
                      </a:lnTo>
                      <a:lnTo>
                        <a:pt x="64" y="10"/>
                      </a:lnTo>
                      <a:lnTo>
                        <a:pt x="64" y="14"/>
                      </a:lnTo>
                      <a:lnTo>
                        <a:pt x="64" y="0"/>
                      </a:lnTo>
                      <a:lnTo>
                        <a:pt x="64" y="5"/>
                      </a:lnTo>
                      <a:lnTo>
                        <a:pt x="69" y="10"/>
                      </a:lnTo>
                      <a:lnTo>
                        <a:pt x="69" y="14"/>
                      </a:lnTo>
                      <a:lnTo>
                        <a:pt x="69" y="0"/>
                      </a:lnTo>
                      <a:lnTo>
                        <a:pt x="69" y="10"/>
                      </a:lnTo>
                      <a:lnTo>
                        <a:pt x="74" y="5"/>
                      </a:lnTo>
                      <a:lnTo>
                        <a:pt x="74" y="14"/>
                      </a:lnTo>
                      <a:lnTo>
                        <a:pt x="74" y="0"/>
                      </a:lnTo>
                      <a:lnTo>
                        <a:pt x="74" y="5"/>
                      </a:lnTo>
                      <a:lnTo>
                        <a:pt x="79" y="10"/>
                      </a:lnTo>
                      <a:lnTo>
                        <a:pt x="79" y="14"/>
                      </a:lnTo>
                      <a:lnTo>
                        <a:pt x="79" y="5"/>
                      </a:lnTo>
                      <a:lnTo>
                        <a:pt x="79" y="10"/>
                      </a:lnTo>
                      <a:lnTo>
                        <a:pt x="84" y="14"/>
                      </a:lnTo>
                      <a:lnTo>
                        <a:pt x="84" y="14"/>
                      </a:lnTo>
                      <a:lnTo>
                        <a:pt x="84" y="5"/>
                      </a:lnTo>
                      <a:lnTo>
                        <a:pt x="84" y="10"/>
                      </a:lnTo>
                      <a:lnTo>
                        <a:pt x="89" y="14"/>
                      </a:lnTo>
                      <a:lnTo>
                        <a:pt x="89" y="14"/>
                      </a:lnTo>
                      <a:lnTo>
                        <a:pt x="89" y="5"/>
                      </a:lnTo>
                      <a:lnTo>
                        <a:pt x="89" y="10"/>
                      </a:lnTo>
                      <a:lnTo>
                        <a:pt x="94" y="14"/>
                      </a:lnTo>
                      <a:lnTo>
                        <a:pt x="94" y="14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99" y="10"/>
                      </a:lnTo>
                      <a:lnTo>
                        <a:pt x="99" y="14"/>
                      </a:lnTo>
                      <a:lnTo>
                        <a:pt x="99" y="5"/>
                      </a:lnTo>
                      <a:lnTo>
                        <a:pt x="99" y="10"/>
                      </a:lnTo>
                      <a:lnTo>
                        <a:pt x="104" y="5"/>
                      </a:lnTo>
                      <a:lnTo>
                        <a:pt x="104" y="14"/>
                      </a:lnTo>
                      <a:lnTo>
                        <a:pt x="104" y="5"/>
                      </a:lnTo>
                      <a:lnTo>
                        <a:pt x="104" y="14"/>
                      </a:lnTo>
                      <a:lnTo>
                        <a:pt x="109" y="10"/>
                      </a:lnTo>
                      <a:lnTo>
                        <a:pt x="109" y="14"/>
                      </a:lnTo>
                      <a:lnTo>
                        <a:pt x="109" y="10"/>
                      </a:lnTo>
                      <a:lnTo>
                        <a:pt x="109" y="14"/>
                      </a:lnTo>
                      <a:lnTo>
                        <a:pt x="114" y="10"/>
                      </a:lnTo>
                      <a:lnTo>
                        <a:pt x="114" y="19"/>
                      </a:lnTo>
                      <a:lnTo>
                        <a:pt x="114" y="10"/>
                      </a:lnTo>
                      <a:lnTo>
                        <a:pt x="114" y="10"/>
                      </a:lnTo>
                      <a:lnTo>
                        <a:pt x="119" y="14"/>
                      </a:lnTo>
                      <a:lnTo>
                        <a:pt x="119" y="14"/>
                      </a:lnTo>
                      <a:lnTo>
                        <a:pt x="119" y="5"/>
                      </a:lnTo>
                      <a:lnTo>
                        <a:pt x="119" y="14"/>
                      </a:lnTo>
                      <a:lnTo>
                        <a:pt x="124" y="10"/>
                      </a:lnTo>
                      <a:lnTo>
                        <a:pt x="124" y="14"/>
                      </a:lnTo>
                      <a:lnTo>
                        <a:pt x="124" y="5"/>
                      </a:lnTo>
                      <a:lnTo>
                        <a:pt x="124" y="10"/>
                      </a:lnTo>
                      <a:lnTo>
                        <a:pt x="129" y="14"/>
                      </a:lnTo>
                      <a:lnTo>
                        <a:pt x="129" y="14"/>
                      </a:lnTo>
                      <a:lnTo>
                        <a:pt x="129" y="5"/>
                      </a:lnTo>
                      <a:lnTo>
                        <a:pt x="129" y="10"/>
                      </a:lnTo>
                      <a:lnTo>
                        <a:pt x="134" y="5"/>
                      </a:lnTo>
                      <a:lnTo>
                        <a:pt x="134" y="14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9" y="5"/>
                      </a:lnTo>
                      <a:lnTo>
                        <a:pt x="139" y="14"/>
                      </a:lnTo>
                      <a:lnTo>
                        <a:pt x="139" y="10"/>
                      </a:lnTo>
                      <a:lnTo>
                        <a:pt x="144" y="5"/>
                      </a:lnTo>
                      <a:lnTo>
                        <a:pt x="144" y="14"/>
                      </a:lnTo>
                      <a:lnTo>
                        <a:pt x="144" y="5"/>
                      </a:lnTo>
                      <a:lnTo>
                        <a:pt x="144" y="14"/>
                      </a:lnTo>
                      <a:lnTo>
                        <a:pt x="149" y="19"/>
                      </a:lnTo>
                      <a:lnTo>
                        <a:pt x="149" y="19"/>
                      </a:lnTo>
                      <a:lnTo>
                        <a:pt x="149" y="5"/>
                      </a:lnTo>
                      <a:lnTo>
                        <a:pt x="149" y="10"/>
                      </a:lnTo>
                      <a:lnTo>
                        <a:pt x="154" y="5"/>
                      </a:lnTo>
                      <a:lnTo>
                        <a:pt x="154" y="14"/>
                      </a:lnTo>
                      <a:lnTo>
                        <a:pt x="154" y="5"/>
                      </a:lnTo>
                      <a:lnTo>
                        <a:pt x="154" y="10"/>
                      </a:lnTo>
                      <a:lnTo>
                        <a:pt x="159" y="14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68" name="Freeform 1671"/>
                <p:cNvSpPr>
                  <a:spLocks/>
                </p:cNvSpPr>
                <p:nvPr/>
              </p:nvSpPr>
              <p:spPr bwMode="auto">
                <a:xfrm>
                  <a:off x="3013" y="2538"/>
                  <a:ext cx="158" cy="14"/>
                </a:xfrm>
                <a:custGeom>
                  <a:avLst/>
                  <a:gdLst>
                    <a:gd name="T0" fmla="*/ 0 w 158"/>
                    <a:gd name="T1" fmla="*/ 0 h 14"/>
                    <a:gd name="T2" fmla="*/ 5 w 158"/>
                    <a:gd name="T3" fmla="*/ 9 h 14"/>
                    <a:gd name="T4" fmla="*/ 10 w 158"/>
                    <a:gd name="T5" fmla="*/ 9 h 14"/>
                    <a:gd name="T6" fmla="*/ 10 w 158"/>
                    <a:gd name="T7" fmla="*/ 5 h 14"/>
                    <a:gd name="T8" fmla="*/ 14 w 158"/>
                    <a:gd name="T9" fmla="*/ 5 h 14"/>
                    <a:gd name="T10" fmla="*/ 19 w 158"/>
                    <a:gd name="T11" fmla="*/ 9 h 14"/>
                    <a:gd name="T12" fmla="*/ 24 w 158"/>
                    <a:gd name="T13" fmla="*/ 9 h 14"/>
                    <a:gd name="T14" fmla="*/ 24 w 158"/>
                    <a:gd name="T15" fmla="*/ 5 h 14"/>
                    <a:gd name="T16" fmla="*/ 29 w 158"/>
                    <a:gd name="T17" fmla="*/ 0 h 14"/>
                    <a:gd name="T18" fmla="*/ 34 w 158"/>
                    <a:gd name="T19" fmla="*/ 9 h 14"/>
                    <a:gd name="T20" fmla="*/ 39 w 158"/>
                    <a:gd name="T21" fmla="*/ 5 h 14"/>
                    <a:gd name="T22" fmla="*/ 39 w 158"/>
                    <a:gd name="T23" fmla="*/ 5 h 14"/>
                    <a:gd name="T24" fmla="*/ 44 w 158"/>
                    <a:gd name="T25" fmla="*/ 0 h 14"/>
                    <a:gd name="T26" fmla="*/ 49 w 158"/>
                    <a:gd name="T27" fmla="*/ 9 h 14"/>
                    <a:gd name="T28" fmla="*/ 54 w 158"/>
                    <a:gd name="T29" fmla="*/ 5 h 14"/>
                    <a:gd name="T30" fmla="*/ 54 w 158"/>
                    <a:gd name="T31" fmla="*/ 5 h 14"/>
                    <a:gd name="T32" fmla="*/ 59 w 158"/>
                    <a:gd name="T33" fmla="*/ 5 h 14"/>
                    <a:gd name="T34" fmla="*/ 64 w 158"/>
                    <a:gd name="T35" fmla="*/ 14 h 14"/>
                    <a:gd name="T36" fmla="*/ 69 w 158"/>
                    <a:gd name="T37" fmla="*/ 9 h 14"/>
                    <a:gd name="T38" fmla="*/ 69 w 158"/>
                    <a:gd name="T39" fmla="*/ 9 h 14"/>
                    <a:gd name="T40" fmla="*/ 74 w 158"/>
                    <a:gd name="T41" fmla="*/ 5 h 14"/>
                    <a:gd name="T42" fmla="*/ 79 w 158"/>
                    <a:gd name="T43" fmla="*/ 14 h 14"/>
                    <a:gd name="T44" fmla="*/ 84 w 158"/>
                    <a:gd name="T45" fmla="*/ 9 h 14"/>
                    <a:gd name="T46" fmla="*/ 84 w 158"/>
                    <a:gd name="T47" fmla="*/ 9 h 14"/>
                    <a:gd name="T48" fmla="*/ 89 w 158"/>
                    <a:gd name="T49" fmla="*/ 0 h 14"/>
                    <a:gd name="T50" fmla="*/ 94 w 158"/>
                    <a:gd name="T51" fmla="*/ 14 h 14"/>
                    <a:gd name="T52" fmla="*/ 99 w 158"/>
                    <a:gd name="T53" fmla="*/ 14 h 14"/>
                    <a:gd name="T54" fmla="*/ 99 w 158"/>
                    <a:gd name="T55" fmla="*/ 5 h 14"/>
                    <a:gd name="T56" fmla="*/ 104 w 158"/>
                    <a:gd name="T57" fmla="*/ 5 h 14"/>
                    <a:gd name="T58" fmla="*/ 109 w 158"/>
                    <a:gd name="T59" fmla="*/ 14 h 14"/>
                    <a:gd name="T60" fmla="*/ 114 w 158"/>
                    <a:gd name="T61" fmla="*/ 5 h 14"/>
                    <a:gd name="T62" fmla="*/ 114 w 158"/>
                    <a:gd name="T63" fmla="*/ 9 h 14"/>
                    <a:gd name="T64" fmla="*/ 119 w 158"/>
                    <a:gd name="T65" fmla="*/ 5 h 14"/>
                    <a:gd name="T66" fmla="*/ 124 w 158"/>
                    <a:gd name="T67" fmla="*/ 14 h 14"/>
                    <a:gd name="T68" fmla="*/ 129 w 158"/>
                    <a:gd name="T69" fmla="*/ 14 h 14"/>
                    <a:gd name="T70" fmla="*/ 134 w 158"/>
                    <a:gd name="T71" fmla="*/ 9 h 14"/>
                    <a:gd name="T72" fmla="*/ 134 w 158"/>
                    <a:gd name="T73" fmla="*/ 14 h 14"/>
                    <a:gd name="T74" fmla="*/ 139 w 158"/>
                    <a:gd name="T75" fmla="*/ 5 h 14"/>
                    <a:gd name="T76" fmla="*/ 144 w 158"/>
                    <a:gd name="T77" fmla="*/ 14 h 14"/>
                    <a:gd name="T78" fmla="*/ 149 w 158"/>
                    <a:gd name="T79" fmla="*/ 5 h 14"/>
                    <a:gd name="T80" fmla="*/ 149 w 158"/>
                    <a:gd name="T81" fmla="*/ 14 h 14"/>
                    <a:gd name="T82" fmla="*/ 154 w 158"/>
                    <a:gd name="T83" fmla="*/ 5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8" h="14">
                      <a:moveTo>
                        <a:pt x="0" y="9"/>
                      </a:moveTo>
                      <a:lnTo>
                        <a:pt x="0" y="9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9"/>
                      </a:lnTo>
                      <a:lnTo>
                        <a:pt x="5" y="9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9"/>
                      </a:lnTo>
                      <a:lnTo>
                        <a:pt x="10" y="9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4" y="9"/>
                      </a:lnTo>
                      <a:lnTo>
                        <a:pt x="14" y="14"/>
                      </a:lnTo>
                      <a:lnTo>
                        <a:pt x="14" y="5"/>
                      </a:lnTo>
                      <a:lnTo>
                        <a:pt x="14" y="9"/>
                      </a:lnTo>
                      <a:lnTo>
                        <a:pt x="19" y="5"/>
                      </a:lnTo>
                      <a:lnTo>
                        <a:pt x="19" y="9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24" y="9"/>
                      </a:lnTo>
                      <a:lnTo>
                        <a:pt x="24" y="9"/>
                      </a:lnTo>
                      <a:lnTo>
                        <a:pt x="24" y="0"/>
                      </a:lnTo>
                      <a:lnTo>
                        <a:pt x="24" y="5"/>
                      </a:lnTo>
                      <a:lnTo>
                        <a:pt x="29" y="0"/>
                      </a:lnTo>
                      <a:lnTo>
                        <a:pt x="29" y="9"/>
                      </a:lnTo>
                      <a:lnTo>
                        <a:pt x="29" y="0"/>
                      </a:lnTo>
                      <a:lnTo>
                        <a:pt x="29" y="5"/>
                      </a:lnTo>
                      <a:lnTo>
                        <a:pt x="34" y="0"/>
                      </a:lnTo>
                      <a:lnTo>
                        <a:pt x="34" y="9"/>
                      </a:lnTo>
                      <a:lnTo>
                        <a:pt x="34" y="0"/>
                      </a:lnTo>
                      <a:lnTo>
                        <a:pt x="34" y="9"/>
                      </a:lnTo>
                      <a:lnTo>
                        <a:pt x="39" y="5"/>
                      </a:lnTo>
                      <a:lnTo>
                        <a:pt x="39" y="9"/>
                      </a:lnTo>
                      <a:lnTo>
                        <a:pt x="39" y="0"/>
                      </a:lnTo>
                      <a:lnTo>
                        <a:pt x="39" y="5"/>
                      </a:lnTo>
                      <a:lnTo>
                        <a:pt x="44" y="0"/>
                      </a:lnTo>
                      <a:lnTo>
                        <a:pt x="44" y="9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49" y="5"/>
                      </a:lnTo>
                      <a:lnTo>
                        <a:pt x="49" y="9"/>
                      </a:lnTo>
                      <a:lnTo>
                        <a:pt x="49" y="0"/>
                      </a:lnTo>
                      <a:lnTo>
                        <a:pt x="49" y="9"/>
                      </a:lnTo>
                      <a:lnTo>
                        <a:pt x="54" y="5"/>
                      </a:lnTo>
                      <a:lnTo>
                        <a:pt x="54" y="14"/>
                      </a:lnTo>
                      <a:lnTo>
                        <a:pt x="54" y="5"/>
                      </a:lnTo>
                      <a:lnTo>
                        <a:pt x="54" y="5"/>
                      </a:lnTo>
                      <a:lnTo>
                        <a:pt x="59" y="9"/>
                      </a:lnTo>
                      <a:lnTo>
                        <a:pt x="59" y="9"/>
                      </a:lnTo>
                      <a:lnTo>
                        <a:pt x="59" y="5"/>
                      </a:lnTo>
                      <a:lnTo>
                        <a:pt x="59" y="9"/>
                      </a:lnTo>
                      <a:lnTo>
                        <a:pt x="64" y="5"/>
                      </a:lnTo>
                      <a:lnTo>
                        <a:pt x="64" y="14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69" y="9"/>
                      </a:lnTo>
                      <a:lnTo>
                        <a:pt x="69" y="9"/>
                      </a:lnTo>
                      <a:lnTo>
                        <a:pt x="69" y="0"/>
                      </a:lnTo>
                      <a:lnTo>
                        <a:pt x="69" y="9"/>
                      </a:lnTo>
                      <a:lnTo>
                        <a:pt x="74" y="5"/>
                      </a:lnTo>
                      <a:lnTo>
                        <a:pt x="74" y="9"/>
                      </a:lnTo>
                      <a:lnTo>
                        <a:pt x="74" y="5"/>
                      </a:lnTo>
                      <a:lnTo>
                        <a:pt x="74" y="9"/>
                      </a:lnTo>
                      <a:lnTo>
                        <a:pt x="79" y="5"/>
                      </a:lnTo>
                      <a:lnTo>
                        <a:pt x="79" y="14"/>
                      </a:lnTo>
                      <a:lnTo>
                        <a:pt x="79" y="5"/>
                      </a:lnTo>
                      <a:lnTo>
                        <a:pt x="79" y="5"/>
                      </a:lnTo>
                      <a:lnTo>
                        <a:pt x="84" y="9"/>
                      </a:lnTo>
                      <a:lnTo>
                        <a:pt x="84" y="9"/>
                      </a:lnTo>
                      <a:lnTo>
                        <a:pt x="84" y="0"/>
                      </a:lnTo>
                      <a:lnTo>
                        <a:pt x="84" y="9"/>
                      </a:lnTo>
                      <a:lnTo>
                        <a:pt x="89" y="5"/>
                      </a:lnTo>
                      <a:lnTo>
                        <a:pt x="89" y="14"/>
                      </a:lnTo>
                      <a:lnTo>
                        <a:pt x="89" y="0"/>
                      </a:lnTo>
                      <a:lnTo>
                        <a:pt x="89" y="9"/>
                      </a:lnTo>
                      <a:lnTo>
                        <a:pt x="94" y="5"/>
                      </a:lnTo>
                      <a:lnTo>
                        <a:pt x="94" y="14"/>
                      </a:lnTo>
                      <a:lnTo>
                        <a:pt x="94" y="5"/>
                      </a:lnTo>
                      <a:lnTo>
                        <a:pt x="94" y="9"/>
                      </a:lnTo>
                      <a:lnTo>
                        <a:pt x="99" y="14"/>
                      </a:lnTo>
                      <a:lnTo>
                        <a:pt x="99" y="14"/>
                      </a:lnTo>
                      <a:lnTo>
                        <a:pt x="99" y="5"/>
                      </a:lnTo>
                      <a:lnTo>
                        <a:pt x="99" y="5"/>
                      </a:lnTo>
                      <a:lnTo>
                        <a:pt x="104" y="9"/>
                      </a:lnTo>
                      <a:lnTo>
                        <a:pt x="104" y="14"/>
                      </a:lnTo>
                      <a:lnTo>
                        <a:pt x="104" y="5"/>
                      </a:lnTo>
                      <a:lnTo>
                        <a:pt x="104" y="9"/>
                      </a:lnTo>
                      <a:lnTo>
                        <a:pt x="109" y="5"/>
                      </a:lnTo>
                      <a:lnTo>
                        <a:pt x="109" y="14"/>
                      </a:lnTo>
                      <a:lnTo>
                        <a:pt x="109" y="5"/>
                      </a:lnTo>
                      <a:lnTo>
                        <a:pt x="109" y="9"/>
                      </a:lnTo>
                      <a:lnTo>
                        <a:pt x="114" y="5"/>
                      </a:lnTo>
                      <a:lnTo>
                        <a:pt x="114" y="14"/>
                      </a:lnTo>
                      <a:lnTo>
                        <a:pt x="114" y="5"/>
                      </a:lnTo>
                      <a:lnTo>
                        <a:pt x="114" y="9"/>
                      </a:lnTo>
                      <a:lnTo>
                        <a:pt x="119" y="14"/>
                      </a:lnTo>
                      <a:lnTo>
                        <a:pt x="119" y="14"/>
                      </a:lnTo>
                      <a:lnTo>
                        <a:pt x="119" y="5"/>
                      </a:lnTo>
                      <a:lnTo>
                        <a:pt x="119" y="9"/>
                      </a:lnTo>
                      <a:lnTo>
                        <a:pt x="124" y="5"/>
                      </a:lnTo>
                      <a:lnTo>
                        <a:pt x="124" y="14"/>
                      </a:lnTo>
                      <a:lnTo>
                        <a:pt x="124" y="5"/>
                      </a:lnTo>
                      <a:lnTo>
                        <a:pt x="124" y="9"/>
                      </a:lnTo>
                      <a:lnTo>
                        <a:pt x="129" y="14"/>
                      </a:lnTo>
                      <a:lnTo>
                        <a:pt x="129" y="14"/>
                      </a:lnTo>
                      <a:lnTo>
                        <a:pt x="129" y="5"/>
                      </a:lnTo>
                      <a:lnTo>
                        <a:pt x="134" y="9"/>
                      </a:lnTo>
                      <a:lnTo>
                        <a:pt x="134" y="14"/>
                      </a:lnTo>
                      <a:lnTo>
                        <a:pt x="134" y="5"/>
                      </a:lnTo>
                      <a:lnTo>
                        <a:pt x="134" y="14"/>
                      </a:lnTo>
                      <a:lnTo>
                        <a:pt x="139" y="9"/>
                      </a:lnTo>
                      <a:lnTo>
                        <a:pt x="139" y="14"/>
                      </a:lnTo>
                      <a:lnTo>
                        <a:pt x="139" y="5"/>
                      </a:lnTo>
                      <a:lnTo>
                        <a:pt x="139" y="9"/>
                      </a:lnTo>
                      <a:lnTo>
                        <a:pt x="144" y="14"/>
                      </a:lnTo>
                      <a:lnTo>
                        <a:pt x="144" y="14"/>
                      </a:lnTo>
                      <a:lnTo>
                        <a:pt x="144" y="5"/>
                      </a:lnTo>
                      <a:lnTo>
                        <a:pt x="144" y="9"/>
                      </a:lnTo>
                      <a:lnTo>
                        <a:pt x="149" y="5"/>
                      </a:lnTo>
                      <a:lnTo>
                        <a:pt x="149" y="14"/>
                      </a:lnTo>
                      <a:lnTo>
                        <a:pt x="149" y="5"/>
                      </a:lnTo>
                      <a:lnTo>
                        <a:pt x="149" y="14"/>
                      </a:lnTo>
                      <a:lnTo>
                        <a:pt x="154" y="9"/>
                      </a:lnTo>
                      <a:lnTo>
                        <a:pt x="154" y="14"/>
                      </a:lnTo>
                      <a:lnTo>
                        <a:pt x="154" y="5"/>
                      </a:lnTo>
                      <a:lnTo>
                        <a:pt x="154" y="9"/>
                      </a:lnTo>
                      <a:lnTo>
                        <a:pt x="158" y="14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69" name="Freeform 1672"/>
                <p:cNvSpPr>
                  <a:spLocks/>
                </p:cNvSpPr>
                <p:nvPr/>
              </p:nvSpPr>
              <p:spPr bwMode="auto">
                <a:xfrm>
                  <a:off x="3171" y="2538"/>
                  <a:ext cx="159" cy="24"/>
                </a:xfrm>
                <a:custGeom>
                  <a:avLst/>
                  <a:gdLst>
                    <a:gd name="T0" fmla="*/ 0 w 159"/>
                    <a:gd name="T1" fmla="*/ 5 h 24"/>
                    <a:gd name="T2" fmla="*/ 5 w 159"/>
                    <a:gd name="T3" fmla="*/ 14 h 24"/>
                    <a:gd name="T4" fmla="*/ 10 w 159"/>
                    <a:gd name="T5" fmla="*/ 9 h 24"/>
                    <a:gd name="T6" fmla="*/ 10 w 159"/>
                    <a:gd name="T7" fmla="*/ 9 h 24"/>
                    <a:gd name="T8" fmla="*/ 15 w 159"/>
                    <a:gd name="T9" fmla="*/ 5 h 24"/>
                    <a:gd name="T10" fmla="*/ 20 w 159"/>
                    <a:gd name="T11" fmla="*/ 14 h 24"/>
                    <a:gd name="T12" fmla="*/ 25 w 159"/>
                    <a:gd name="T13" fmla="*/ 9 h 24"/>
                    <a:gd name="T14" fmla="*/ 30 w 159"/>
                    <a:gd name="T15" fmla="*/ 14 h 24"/>
                    <a:gd name="T16" fmla="*/ 30 w 159"/>
                    <a:gd name="T17" fmla="*/ 9 h 24"/>
                    <a:gd name="T18" fmla="*/ 35 w 159"/>
                    <a:gd name="T19" fmla="*/ 5 h 24"/>
                    <a:gd name="T20" fmla="*/ 40 w 159"/>
                    <a:gd name="T21" fmla="*/ 14 h 24"/>
                    <a:gd name="T22" fmla="*/ 45 w 159"/>
                    <a:gd name="T23" fmla="*/ 5 h 24"/>
                    <a:gd name="T24" fmla="*/ 45 w 159"/>
                    <a:gd name="T25" fmla="*/ 14 h 24"/>
                    <a:gd name="T26" fmla="*/ 50 w 159"/>
                    <a:gd name="T27" fmla="*/ 9 h 24"/>
                    <a:gd name="T28" fmla="*/ 55 w 159"/>
                    <a:gd name="T29" fmla="*/ 14 h 24"/>
                    <a:gd name="T30" fmla="*/ 60 w 159"/>
                    <a:gd name="T31" fmla="*/ 14 h 24"/>
                    <a:gd name="T32" fmla="*/ 65 w 159"/>
                    <a:gd name="T33" fmla="*/ 5 h 24"/>
                    <a:gd name="T34" fmla="*/ 65 w 159"/>
                    <a:gd name="T35" fmla="*/ 14 h 24"/>
                    <a:gd name="T36" fmla="*/ 70 w 159"/>
                    <a:gd name="T37" fmla="*/ 9 h 24"/>
                    <a:gd name="T38" fmla="*/ 75 w 159"/>
                    <a:gd name="T39" fmla="*/ 19 h 24"/>
                    <a:gd name="T40" fmla="*/ 80 w 159"/>
                    <a:gd name="T41" fmla="*/ 9 h 24"/>
                    <a:gd name="T42" fmla="*/ 85 w 159"/>
                    <a:gd name="T43" fmla="*/ 14 h 24"/>
                    <a:gd name="T44" fmla="*/ 85 w 159"/>
                    <a:gd name="T45" fmla="*/ 14 h 24"/>
                    <a:gd name="T46" fmla="*/ 90 w 159"/>
                    <a:gd name="T47" fmla="*/ 14 h 24"/>
                    <a:gd name="T48" fmla="*/ 95 w 159"/>
                    <a:gd name="T49" fmla="*/ 19 h 24"/>
                    <a:gd name="T50" fmla="*/ 100 w 159"/>
                    <a:gd name="T51" fmla="*/ 14 h 24"/>
                    <a:gd name="T52" fmla="*/ 105 w 159"/>
                    <a:gd name="T53" fmla="*/ 19 h 24"/>
                    <a:gd name="T54" fmla="*/ 105 w 159"/>
                    <a:gd name="T55" fmla="*/ 14 h 24"/>
                    <a:gd name="T56" fmla="*/ 110 w 159"/>
                    <a:gd name="T57" fmla="*/ 5 h 24"/>
                    <a:gd name="T58" fmla="*/ 115 w 159"/>
                    <a:gd name="T59" fmla="*/ 14 h 24"/>
                    <a:gd name="T60" fmla="*/ 120 w 159"/>
                    <a:gd name="T61" fmla="*/ 5 h 24"/>
                    <a:gd name="T62" fmla="*/ 120 w 159"/>
                    <a:gd name="T63" fmla="*/ 9 h 24"/>
                    <a:gd name="T64" fmla="*/ 125 w 159"/>
                    <a:gd name="T65" fmla="*/ 5 h 24"/>
                    <a:gd name="T66" fmla="*/ 130 w 159"/>
                    <a:gd name="T67" fmla="*/ 9 h 24"/>
                    <a:gd name="T68" fmla="*/ 135 w 159"/>
                    <a:gd name="T69" fmla="*/ 9 h 24"/>
                    <a:gd name="T70" fmla="*/ 135 w 159"/>
                    <a:gd name="T71" fmla="*/ 9 h 24"/>
                    <a:gd name="T72" fmla="*/ 140 w 159"/>
                    <a:gd name="T73" fmla="*/ 5 h 24"/>
                    <a:gd name="T74" fmla="*/ 145 w 159"/>
                    <a:gd name="T75" fmla="*/ 14 h 24"/>
                    <a:gd name="T76" fmla="*/ 149 w 159"/>
                    <a:gd name="T77" fmla="*/ 5 h 24"/>
                    <a:gd name="T78" fmla="*/ 149 w 159"/>
                    <a:gd name="T79" fmla="*/ 9 h 24"/>
                    <a:gd name="T80" fmla="*/ 154 w 159"/>
                    <a:gd name="T81" fmla="*/ 5 h 24"/>
                    <a:gd name="T82" fmla="*/ 159 w 159"/>
                    <a:gd name="T83" fmla="*/ 1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24">
                      <a:moveTo>
                        <a:pt x="0" y="14"/>
                      </a:moveTo>
                      <a:lnTo>
                        <a:pt x="0" y="14"/>
                      </a:lnTo>
                      <a:lnTo>
                        <a:pt x="0" y="5"/>
                      </a:lnTo>
                      <a:lnTo>
                        <a:pt x="0" y="9"/>
                      </a:lnTo>
                      <a:lnTo>
                        <a:pt x="5" y="5"/>
                      </a:lnTo>
                      <a:lnTo>
                        <a:pt x="5" y="14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10" y="9"/>
                      </a:lnTo>
                      <a:lnTo>
                        <a:pt x="10" y="14"/>
                      </a:lnTo>
                      <a:lnTo>
                        <a:pt x="10" y="5"/>
                      </a:lnTo>
                      <a:lnTo>
                        <a:pt x="10" y="9"/>
                      </a:lnTo>
                      <a:lnTo>
                        <a:pt x="15" y="14"/>
                      </a:lnTo>
                      <a:lnTo>
                        <a:pt x="15" y="14"/>
                      </a:lnTo>
                      <a:lnTo>
                        <a:pt x="15" y="5"/>
                      </a:lnTo>
                      <a:lnTo>
                        <a:pt x="15" y="9"/>
                      </a:lnTo>
                      <a:lnTo>
                        <a:pt x="20" y="5"/>
                      </a:lnTo>
                      <a:lnTo>
                        <a:pt x="20" y="14"/>
                      </a:lnTo>
                      <a:lnTo>
                        <a:pt x="20" y="5"/>
                      </a:lnTo>
                      <a:lnTo>
                        <a:pt x="20" y="14"/>
                      </a:lnTo>
                      <a:lnTo>
                        <a:pt x="25" y="9"/>
                      </a:lnTo>
                      <a:lnTo>
                        <a:pt x="25" y="14"/>
                      </a:lnTo>
                      <a:lnTo>
                        <a:pt x="25" y="9"/>
                      </a:lnTo>
                      <a:lnTo>
                        <a:pt x="30" y="14"/>
                      </a:lnTo>
                      <a:lnTo>
                        <a:pt x="30" y="14"/>
                      </a:lnTo>
                      <a:lnTo>
                        <a:pt x="30" y="5"/>
                      </a:lnTo>
                      <a:lnTo>
                        <a:pt x="30" y="9"/>
                      </a:lnTo>
                      <a:lnTo>
                        <a:pt x="35" y="5"/>
                      </a:lnTo>
                      <a:lnTo>
                        <a:pt x="35" y="14"/>
                      </a:lnTo>
                      <a:lnTo>
                        <a:pt x="35" y="5"/>
                      </a:lnTo>
                      <a:lnTo>
                        <a:pt x="35" y="9"/>
                      </a:lnTo>
                      <a:lnTo>
                        <a:pt x="40" y="5"/>
                      </a:lnTo>
                      <a:lnTo>
                        <a:pt x="40" y="14"/>
                      </a:lnTo>
                      <a:lnTo>
                        <a:pt x="40" y="5"/>
                      </a:lnTo>
                      <a:lnTo>
                        <a:pt x="40" y="9"/>
                      </a:lnTo>
                      <a:lnTo>
                        <a:pt x="45" y="5"/>
                      </a:lnTo>
                      <a:lnTo>
                        <a:pt x="45" y="14"/>
                      </a:lnTo>
                      <a:lnTo>
                        <a:pt x="45" y="5"/>
                      </a:lnTo>
                      <a:lnTo>
                        <a:pt x="45" y="14"/>
                      </a:lnTo>
                      <a:lnTo>
                        <a:pt x="50" y="9"/>
                      </a:lnTo>
                      <a:lnTo>
                        <a:pt x="50" y="14"/>
                      </a:lnTo>
                      <a:lnTo>
                        <a:pt x="50" y="9"/>
                      </a:lnTo>
                      <a:lnTo>
                        <a:pt x="50" y="14"/>
                      </a:lnTo>
                      <a:lnTo>
                        <a:pt x="55" y="9"/>
                      </a:lnTo>
                      <a:lnTo>
                        <a:pt x="55" y="14"/>
                      </a:lnTo>
                      <a:lnTo>
                        <a:pt x="55" y="9"/>
                      </a:lnTo>
                      <a:lnTo>
                        <a:pt x="60" y="14"/>
                      </a:lnTo>
                      <a:lnTo>
                        <a:pt x="60" y="14"/>
                      </a:lnTo>
                      <a:lnTo>
                        <a:pt x="60" y="5"/>
                      </a:lnTo>
                      <a:lnTo>
                        <a:pt x="60" y="9"/>
                      </a:lnTo>
                      <a:lnTo>
                        <a:pt x="65" y="5"/>
                      </a:lnTo>
                      <a:lnTo>
                        <a:pt x="65" y="14"/>
                      </a:lnTo>
                      <a:lnTo>
                        <a:pt x="65" y="5"/>
                      </a:lnTo>
                      <a:lnTo>
                        <a:pt x="65" y="14"/>
                      </a:lnTo>
                      <a:lnTo>
                        <a:pt x="70" y="9"/>
                      </a:lnTo>
                      <a:lnTo>
                        <a:pt x="70" y="14"/>
                      </a:lnTo>
                      <a:lnTo>
                        <a:pt x="70" y="9"/>
                      </a:lnTo>
                      <a:lnTo>
                        <a:pt x="70" y="14"/>
                      </a:lnTo>
                      <a:lnTo>
                        <a:pt x="75" y="9"/>
                      </a:lnTo>
                      <a:lnTo>
                        <a:pt x="75" y="19"/>
                      </a:lnTo>
                      <a:lnTo>
                        <a:pt x="75" y="9"/>
                      </a:lnTo>
                      <a:lnTo>
                        <a:pt x="75" y="14"/>
                      </a:lnTo>
                      <a:lnTo>
                        <a:pt x="80" y="9"/>
                      </a:lnTo>
                      <a:lnTo>
                        <a:pt x="80" y="14"/>
                      </a:lnTo>
                      <a:lnTo>
                        <a:pt x="80" y="9"/>
                      </a:lnTo>
                      <a:lnTo>
                        <a:pt x="85" y="14"/>
                      </a:lnTo>
                      <a:lnTo>
                        <a:pt x="85" y="14"/>
                      </a:lnTo>
                      <a:lnTo>
                        <a:pt x="85" y="9"/>
                      </a:lnTo>
                      <a:lnTo>
                        <a:pt x="85" y="14"/>
                      </a:lnTo>
                      <a:lnTo>
                        <a:pt x="90" y="19"/>
                      </a:lnTo>
                      <a:lnTo>
                        <a:pt x="90" y="24"/>
                      </a:lnTo>
                      <a:lnTo>
                        <a:pt x="90" y="14"/>
                      </a:lnTo>
                      <a:lnTo>
                        <a:pt x="90" y="14"/>
                      </a:lnTo>
                      <a:lnTo>
                        <a:pt x="95" y="19"/>
                      </a:lnTo>
                      <a:lnTo>
                        <a:pt x="95" y="19"/>
                      </a:lnTo>
                      <a:lnTo>
                        <a:pt x="95" y="14"/>
                      </a:lnTo>
                      <a:lnTo>
                        <a:pt x="95" y="19"/>
                      </a:lnTo>
                      <a:lnTo>
                        <a:pt x="100" y="14"/>
                      </a:lnTo>
                      <a:lnTo>
                        <a:pt x="100" y="19"/>
                      </a:lnTo>
                      <a:lnTo>
                        <a:pt x="100" y="14"/>
                      </a:lnTo>
                      <a:lnTo>
                        <a:pt x="105" y="19"/>
                      </a:lnTo>
                      <a:lnTo>
                        <a:pt x="105" y="19"/>
                      </a:lnTo>
                      <a:lnTo>
                        <a:pt x="105" y="9"/>
                      </a:lnTo>
                      <a:lnTo>
                        <a:pt x="105" y="14"/>
                      </a:lnTo>
                      <a:lnTo>
                        <a:pt x="110" y="19"/>
                      </a:lnTo>
                      <a:lnTo>
                        <a:pt x="110" y="19"/>
                      </a:lnTo>
                      <a:lnTo>
                        <a:pt x="110" y="5"/>
                      </a:lnTo>
                      <a:lnTo>
                        <a:pt x="110" y="9"/>
                      </a:lnTo>
                      <a:lnTo>
                        <a:pt x="115" y="14"/>
                      </a:lnTo>
                      <a:lnTo>
                        <a:pt x="115" y="14"/>
                      </a:lnTo>
                      <a:lnTo>
                        <a:pt x="115" y="5"/>
                      </a:lnTo>
                      <a:lnTo>
                        <a:pt x="115" y="9"/>
                      </a:lnTo>
                      <a:lnTo>
                        <a:pt x="120" y="5"/>
                      </a:lnTo>
                      <a:lnTo>
                        <a:pt x="120" y="14"/>
                      </a:lnTo>
                      <a:lnTo>
                        <a:pt x="120" y="5"/>
                      </a:lnTo>
                      <a:lnTo>
                        <a:pt x="120" y="9"/>
                      </a:lnTo>
                      <a:lnTo>
                        <a:pt x="125" y="5"/>
                      </a:lnTo>
                      <a:lnTo>
                        <a:pt x="125" y="9"/>
                      </a:lnTo>
                      <a:lnTo>
                        <a:pt x="125" y="5"/>
                      </a:lnTo>
                      <a:lnTo>
                        <a:pt x="125" y="5"/>
                      </a:lnTo>
                      <a:lnTo>
                        <a:pt x="130" y="9"/>
                      </a:lnTo>
                      <a:lnTo>
                        <a:pt x="130" y="9"/>
                      </a:lnTo>
                      <a:lnTo>
                        <a:pt x="130" y="0"/>
                      </a:lnTo>
                      <a:lnTo>
                        <a:pt x="130" y="5"/>
                      </a:lnTo>
                      <a:lnTo>
                        <a:pt x="135" y="9"/>
                      </a:lnTo>
                      <a:lnTo>
                        <a:pt x="135" y="14"/>
                      </a:lnTo>
                      <a:lnTo>
                        <a:pt x="135" y="5"/>
                      </a:lnTo>
                      <a:lnTo>
                        <a:pt x="135" y="9"/>
                      </a:lnTo>
                      <a:lnTo>
                        <a:pt x="140" y="5"/>
                      </a:lnTo>
                      <a:lnTo>
                        <a:pt x="140" y="14"/>
                      </a:lnTo>
                      <a:lnTo>
                        <a:pt x="140" y="5"/>
                      </a:lnTo>
                      <a:lnTo>
                        <a:pt x="140" y="5"/>
                      </a:lnTo>
                      <a:lnTo>
                        <a:pt x="145" y="9"/>
                      </a:lnTo>
                      <a:lnTo>
                        <a:pt x="145" y="14"/>
                      </a:lnTo>
                      <a:lnTo>
                        <a:pt x="145" y="0"/>
                      </a:lnTo>
                      <a:lnTo>
                        <a:pt x="145" y="9"/>
                      </a:lnTo>
                      <a:lnTo>
                        <a:pt x="149" y="5"/>
                      </a:lnTo>
                      <a:lnTo>
                        <a:pt x="149" y="14"/>
                      </a:lnTo>
                      <a:lnTo>
                        <a:pt x="149" y="5"/>
                      </a:lnTo>
                      <a:lnTo>
                        <a:pt x="149" y="9"/>
                      </a:lnTo>
                      <a:lnTo>
                        <a:pt x="154" y="5"/>
                      </a:lnTo>
                      <a:lnTo>
                        <a:pt x="154" y="14"/>
                      </a:lnTo>
                      <a:lnTo>
                        <a:pt x="154" y="5"/>
                      </a:lnTo>
                      <a:lnTo>
                        <a:pt x="154" y="9"/>
                      </a:lnTo>
                      <a:lnTo>
                        <a:pt x="159" y="5"/>
                      </a:lnTo>
                      <a:lnTo>
                        <a:pt x="159" y="14"/>
                      </a:lnTo>
                      <a:lnTo>
                        <a:pt x="159" y="5"/>
                      </a:lnTo>
                      <a:lnTo>
                        <a:pt x="159" y="9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70" name="Freeform 1673"/>
                <p:cNvSpPr>
                  <a:spLocks/>
                </p:cNvSpPr>
                <p:nvPr/>
              </p:nvSpPr>
              <p:spPr bwMode="auto">
                <a:xfrm>
                  <a:off x="3330" y="2538"/>
                  <a:ext cx="159" cy="14"/>
                </a:xfrm>
                <a:custGeom>
                  <a:avLst/>
                  <a:gdLst>
                    <a:gd name="T0" fmla="*/ 5 w 159"/>
                    <a:gd name="T1" fmla="*/ 9 h 14"/>
                    <a:gd name="T2" fmla="*/ 10 w 159"/>
                    <a:gd name="T3" fmla="*/ 5 h 14"/>
                    <a:gd name="T4" fmla="*/ 10 w 159"/>
                    <a:gd name="T5" fmla="*/ 9 h 14"/>
                    <a:gd name="T6" fmla="*/ 15 w 159"/>
                    <a:gd name="T7" fmla="*/ 5 h 14"/>
                    <a:gd name="T8" fmla="*/ 20 w 159"/>
                    <a:gd name="T9" fmla="*/ 14 h 14"/>
                    <a:gd name="T10" fmla="*/ 25 w 159"/>
                    <a:gd name="T11" fmla="*/ 9 h 14"/>
                    <a:gd name="T12" fmla="*/ 25 w 159"/>
                    <a:gd name="T13" fmla="*/ 9 h 14"/>
                    <a:gd name="T14" fmla="*/ 30 w 159"/>
                    <a:gd name="T15" fmla="*/ 5 h 14"/>
                    <a:gd name="T16" fmla="*/ 35 w 159"/>
                    <a:gd name="T17" fmla="*/ 14 h 14"/>
                    <a:gd name="T18" fmla="*/ 40 w 159"/>
                    <a:gd name="T19" fmla="*/ 14 h 14"/>
                    <a:gd name="T20" fmla="*/ 40 w 159"/>
                    <a:gd name="T21" fmla="*/ 9 h 14"/>
                    <a:gd name="T22" fmla="*/ 45 w 159"/>
                    <a:gd name="T23" fmla="*/ 5 h 14"/>
                    <a:gd name="T24" fmla="*/ 50 w 159"/>
                    <a:gd name="T25" fmla="*/ 14 h 14"/>
                    <a:gd name="T26" fmla="*/ 55 w 159"/>
                    <a:gd name="T27" fmla="*/ 5 h 14"/>
                    <a:gd name="T28" fmla="*/ 55 w 159"/>
                    <a:gd name="T29" fmla="*/ 9 h 14"/>
                    <a:gd name="T30" fmla="*/ 60 w 159"/>
                    <a:gd name="T31" fmla="*/ 5 h 14"/>
                    <a:gd name="T32" fmla="*/ 65 w 159"/>
                    <a:gd name="T33" fmla="*/ 14 h 14"/>
                    <a:gd name="T34" fmla="*/ 70 w 159"/>
                    <a:gd name="T35" fmla="*/ 14 h 14"/>
                    <a:gd name="T36" fmla="*/ 70 w 159"/>
                    <a:gd name="T37" fmla="*/ 9 h 14"/>
                    <a:gd name="T38" fmla="*/ 75 w 159"/>
                    <a:gd name="T39" fmla="*/ 5 h 14"/>
                    <a:gd name="T40" fmla="*/ 80 w 159"/>
                    <a:gd name="T41" fmla="*/ 14 h 14"/>
                    <a:gd name="T42" fmla="*/ 85 w 159"/>
                    <a:gd name="T43" fmla="*/ 9 h 14"/>
                    <a:gd name="T44" fmla="*/ 85 w 159"/>
                    <a:gd name="T45" fmla="*/ 5 h 14"/>
                    <a:gd name="T46" fmla="*/ 90 w 159"/>
                    <a:gd name="T47" fmla="*/ 5 h 14"/>
                    <a:gd name="T48" fmla="*/ 95 w 159"/>
                    <a:gd name="T49" fmla="*/ 9 h 14"/>
                    <a:gd name="T50" fmla="*/ 100 w 159"/>
                    <a:gd name="T51" fmla="*/ 5 h 14"/>
                    <a:gd name="T52" fmla="*/ 100 w 159"/>
                    <a:gd name="T53" fmla="*/ 5 h 14"/>
                    <a:gd name="T54" fmla="*/ 105 w 159"/>
                    <a:gd name="T55" fmla="*/ 5 h 14"/>
                    <a:gd name="T56" fmla="*/ 110 w 159"/>
                    <a:gd name="T57" fmla="*/ 9 h 14"/>
                    <a:gd name="T58" fmla="*/ 115 w 159"/>
                    <a:gd name="T59" fmla="*/ 5 h 14"/>
                    <a:gd name="T60" fmla="*/ 115 w 159"/>
                    <a:gd name="T61" fmla="*/ 9 h 14"/>
                    <a:gd name="T62" fmla="*/ 120 w 159"/>
                    <a:gd name="T63" fmla="*/ 5 h 14"/>
                    <a:gd name="T64" fmla="*/ 125 w 159"/>
                    <a:gd name="T65" fmla="*/ 14 h 14"/>
                    <a:gd name="T66" fmla="*/ 130 w 159"/>
                    <a:gd name="T67" fmla="*/ 9 h 14"/>
                    <a:gd name="T68" fmla="*/ 130 w 159"/>
                    <a:gd name="T69" fmla="*/ 9 h 14"/>
                    <a:gd name="T70" fmla="*/ 134 w 159"/>
                    <a:gd name="T71" fmla="*/ 5 h 14"/>
                    <a:gd name="T72" fmla="*/ 139 w 159"/>
                    <a:gd name="T73" fmla="*/ 14 h 14"/>
                    <a:gd name="T74" fmla="*/ 144 w 159"/>
                    <a:gd name="T75" fmla="*/ 5 h 14"/>
                    <a:gd name="T76" fmla="*/ 144 w 159"/>
                    <a:gd name="T77" fmla="*/ 9 h 14"/>
                    <a:gd name="T78" fmla="*/ 149 w 159"/>
                    <a:gd name="T79" fmla="*/ 5 h 14"/>
                    <a:gd name="T80" fmla="*/ 154 w 159"/>
                    <a:gd name="T81" fmla="*/ 14 h 14"/>
                    <a:gd name="T82" fmla="*/ 159 w 159"/>
                    <a:gd name="T83" fmla="*/ 5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14">
                      <a:moveTo>
                        <a:pt x="0" y="9"/>
                      </a:moveTo>
                      <a:lnTo>
                        <a:pt x="5" y="5"/>
                      </a:lnTo>
                      <a:lnTo>
                        <a:pt x="5" y="9"/>
                      </a:lnTo>
                      <a:lnTo>
                        <a:pt x="5" y="5"/>
                      </a:lnTo>
                      <a:lnTo>
                        <a:pt x="5" y="9"/>
                      </a:lnTo>
                      <a:lnTo>
                        <a:pt x="10" y="5"/>
                      </a:lnTo>
                      <a:lnTo>
                        <a:pt x="10" y="14"/>
                      </a:lnTo>
                      <a:lnTo>
                        <a:pt x="10" y="5"/>
                      </a:lnTo>
                      <a:lnTo>
                        <a:pt x="10" y="9"/>
                      </a:lnTo>
                      <a:lnTo>
                        <a:pt x="15" y="5"/>
                      </a:lnTo>
                      <a:lnTo>
                        <a:pt x="15" y="14"/>
                      </a:lnTo>
                      <a:lnTo>
                        <a:pt x="15" y="5"/>
                      </a:lnTo>
                      <a:lnTo>
                        <a:pt x="15" y="9"/>
                      </a:lnTo>
                      <a:lnTo>
                        <a:pt x="20" y="14"/>
                      </a:lnTo>
                      <a:lnTo>
                        <a:pt x="20" y="14"/>
                      </a:lnTo>
                      <a:lnTo>
                        <a:pt x="20" y="5"/>
                      </a:lnTo>
                      <a:lnTo>
                        <a:pt x="20" y="14"/>
                      </a:lnTo>
                      <a:lnTo>
                        <a:pt x="25" y="9"/>
                      </a:lnTo>
                      <a:lnTo>
                        <a:pt x="25" y="14"/>
                      </a:lnTo>
                      <a:lnTo>
                        <a:pt x="25" y="5"/>
                      </a:lnTo>
                      <a:lnTo>
                        <a:pt x="25" y="9"/>
                      </a:lnTo>
                      <a:lnTo>
                        <a:pt x="30" y="5"/>
                      </a:lnTo>
                      <a:lnTo>
                        <a:pt x="30" y="14"/>
                      </a:lnTo>
                      <a:lnTo>
                        <a:pt x="30" y="5"/>
                      </a:lnTo>
                      <a:lnTo>
                        <a:pt x="30" y="14"/>
                      </a:lnTo>
                      <a:lnTo>
                        <a:pt x="35" y="9"/>
                      </a:lnTo>
                      <a:lnTo>
                        <a:pt x="35" y="14"/>
                      </a:lnTo>
                      <a:lnTo>
                        <a:pt x="35" y="5"/>
                      </a:lnTo>
                      <a:lnTo>
                        <a:pt x="35" y="9"/>
                      </a:lnTo>
                      <a:lnTo>
                        <a:pt x="40" y="14"/>
                      </a:lnTo>
                      <a:lnTo>
                        <a:pt x="40" y="14"/>
                      </a:lnTo>
                      <a:lnTo>
                        <a:pt x="40" y="9"/>
                      </a:lnTo>
                      <a:lnTo>
                        <a:pt x="40" y="9"/>
                      </a:lnTo>
                      <a:lnTo>
                        <a:pt x="45" y="14"/>
                      </a:lnTo>
                      <a:lnTo>
                        <a:pt x="45" y="14"/>
                      </a:lnTo>
                      <a:lnTo>
                        <a:pt x="45" y="5"/>
                      </a:lnTo>
                      <a:lnTo>
                        <a:pt x="45" y="9"/>
                      </a:lnTo>
                      <a:lnTo>
                        <a:pt x="50" y="14"/>
                      </a:lnTo>
                      <a:lnTo>
                        <a:pt x="50" y="14"/>
                      </a:lnTo>
                      <a:lnTo>
                        <a:pt x="50" y="5"/>
                      </a:lnTo>
                      <a:lnTo>
                        <a:pt x="50" y="9"/>
                      </a:lnTo>
                      <a:lnTo>
                        <a:pt x="55" y="5"/>
                      </a:lnTo>
                      <a:lnTo>
                        <a:pt x="55" y="14"/>
                      </a:lnTo>
                      <a:lnTo>
                        <a:pt x="55" y="5"/>
                      </a:lnTo>
                      <a:lnTo>
                        <a:pt x="55" y="9"/>
                      </a:lnTo>
                      <a:lnTo>
                        <a:pt x="60" y="14"/>
                      </a:lnTo>
                      <a:lnTo>
                        <a:pt x="60" y="14"/>
                      </a:lnTo>
                      <a:lnTo>
                        <a:pt x="60" y="5"/>
                      </a:lnTo>
                      <a:lnTo>
                        <a:pt x="60" y="9"/>
                      </a:lnTo>
                      <a:lnTo>
                        <a:pt x="65" y="14"/>
                      </a:lnTo>
                      <a:lnTo>
                        <a:pt x="65" y="14"/>
                      </a:lnTo>
                      <a:lnTo>
                        <a:pt x="65" y="5"/>
                      </a:lnTo>
                      <a:lnTo>
                        <a:pt x="65" y="9"/>
                      </a:lnTo>
                      <a:lnTo>
                        <a:pt x="70" y="14"/>
                      </a:lnTo>
                      <a:lnTo>
                        <a:pt x="70" y="14"/>
                      </a:lnTo>
                      <a:lnTo>
                        <a:pt x="70" y="5"/>
                      </a:lnTo>
                      <a:lnTo>
                        <a:pt x="70" y="9"/>
                      </a:lnTo>
                      <a:lnTo>
                        <a:pt x="75" y="5"/>
                      </a:lnTo>
                      <a:lnTo>
                        <a:pt x="75" y="14"/>
                      </a:lnTo>
                      <a:lnTo>
                        <a:pt x="75" y="5"/>
                      </a:lnTo>
                      <a:lnTo>
                        <a:pt x="75" y="9"/>
                      </a:lnTo>
                      <a:lnTo>
                        <a:pt x="80" y="5"/>
                      </a:lnTo>
                      <a:lnTo>
                        <a:pt x="80" y="14"/>
                      </a:lnTo>
                      <a:lnTo>
                        <a:pt x="80" y="5"/>
                      </a:lnTo>
                      <a:lnTo>
                        <a:pt x="80" y="5"/>
                      </a:lnTo>
                      <a:lnTo>
                        <a:pt x="85" y="9"/>
                      </a:lnTo>
                      <a:lnTo>
                        <a:pt x="85" y="9"/>
                      </a:lnTo>
                      <a:lnTo>
                        <a:pt x="85" y="0"/>
                      </a:lnTo>
                      <a:lnTo>
                        <a:pt x="85" y="5"/>
                      </a:lnTo>
                      <a:lnTo>
                        <a:pt x="90" y="9"/>
                      </a:lnTo>
                      <a:lnTo>
                        <a:pt x="90" y="9"/>
                      </a:lnTo>
                      <a:lnTo>
                        <a:pt x="90" y="5"/>
                      </a:lnTo>
                      <a:lnTo>
                        <a:pt x="90" y="5"/>
                      </a:lnTo>
                      <a:lnTo>
                        <a:pt x="95" y="9"/>
                      </a:lnTo>
                      <a:lnTo>
                        <a:pt x="95" y="9"/>
                      </a:lnTo>
                      <a:lnTo>
                        <a:pt x="95" y="5"/>
                      </a:lnTo>
                      <a:lnTo>
                        <a:pt x="95" y="9"/>
                      </a:lnTo>
                      <a:lnTo>
                        <a:pt x="100" y="5"/>
                      </a:lnTo>
                      <a:lnTo>
                        <a:pt x="100" y="14"/>
                      </a:lnTo>
                      <a:lnTo>
                        <a:pt x="100" y="5"/>
                      </a:lnTo>
                      <a:lnTo>
                        <a:pt x="100" y="5"/>
                      </a:lnTo>
                      <a:lnTo>
                        <a:pt x="105" y="9"/>
                      </a:lnTo>
                      <a:lnTo>
                        <a:pt x="105" y="14"/>
                      </a:lnTo>
                      <a:lnTo>
                        <a:pt x="105" y="5"/>
                      </a:lnTo>
                      <a:lnTo>
                        <a:pt x="105" y="5"/>
                      </a:lnTo>
                      <a:lnTo>
                        <a:pt x="110" y="9"/>
                      </a:lnTo>
                      <a:lnTo>
                        <a:pt x="110" y="9"/>
                      </a:lnTo>
                      <a:lnTo>
                        <a:pt x="110" y="5"/>
                      </a:lnTo>
                      <a:lnTo>
                        <a:pt x="110" y="9"/>
                      </a:lnTo>
                      <a:lnTo>
                        <a:pt x="115" y="5"/>
                      </a:lnTo>
                      <a:lnTo>
                        <a:pt x="115" y="14"/>
                      </a:lnTo>
                      <a:lnTo>
                        <a:pt x="115" y="5"/>
                      </a:lnTo>
                      <a:lnTo>
                        <a:pt x="115" y="9"/>
                      </a:lnTo>
                      <a:lnTo>
                        <a:pt x="120" y="5"/>
                      </a:lnTo>
                      <a:lnTo>
                        <a:pt x="120" y="9"/>
                      </a:lnTo>
                      <a:lnTo>
                        <a:pt x="120" y="5"/>
                      </a:lnTo>
                      <a:lnTo>
                        <a:pt x="120" y="9"/>
                      </a:lnTo>
                      <a:lnTo>
                        <a:pt x="125" y="5"/>
                      </a:lnTo>
                      <a:lnTo>
                        <a:pt x="125" y="14"/>
                      </a:lnTo>
                      <a:lnTo>
                        <a:pt x="125" y="5"/>
                      </a:lnTo>
                      <a:lnTo>
                        <a:pt x="125" y="14"/>
                      </a:lnTo>
                      <a:lnTo>
                        <a:pt x="130" y="9"/>
                      </a:lnTo>
                      <a:lnTo>
                        <a:pt x="130" y="14"/>
                      </a:lnTo>
                      <a:lnTo>
                        <a:pt x="130" y="5"/>
                      </a:lnTo>
                      <a:lnTo>
                        <a:pt x="130" y="9"/>
                      </a:lnTo>
                      <a:lnTo>
                        <a:pt x="134" y="5"/>
                      </a:lnTo>
                      <a:lnTo>
                        <a:pt x="134" y="14"/>
                      </a:lnTo>
                      <a:lnTo>
                        <a:pt x="134" y="5"/>
                      </a:lnTo>
                      <a:lnTo>
                        <a:pt x="134" y="9"/>
                      </a:lnTo>
                      <a:lnTo>
                        <a:pt x="139" y="5"/>
                      </a:lnTo>
                      <a:lnTo>
                        <a:pt x="139" y="14"/>
                      </a:lnTo>
                      <a:lnTo>
                        <a:pt x="139" y="5"/>
                      </a:lnTo>
                      <a:lnTo>
                        <a:pt x="139" y="9"/>
                      </a:lnTo>
                      <a:lnTo>
                        <a:pt x="144" y="5"/>
                      </a:lnTo>
                      <a:lnTo>
                        <a:pt x="144" y="14"/>
                      </a:lnTo>
                      <a:lnTo>
                        <a:pt x="144" y="5"/>
                      </a:lnTo>
                      <a:lnTo>
                        <a:pt x="144" y="9"/>
                      </a:lnTo>
                      <a:lnTo>
                        <a:pt x="149" y="14"/>
                      </a:lnTo>
                      <a:lnTo>
                        <a:pt x="149" y="14"/>
                      </a:lnTo>
                      <a:lnTo>
                        <a:pt x="149" y="5"/>
                      </a:lnTo>
                      <a:lnTo>
                        <a:pt x="149" y="9"/>
                      </a:lnTo>
                      <a:lnTo>
                        <a:pt x="154" y="14"/>
                      </a:lnTo>
                      <a:lnTo>
                        <a:pt x="154" y="14"/>
                      </a:lnTo>
                      <a:lnTo>
                        <a:pt x="154" y="5"/>
                      </a:lnTo>
                      <a:lnTo>
                        <a:pt x="154" y="9"/>
                      </a:lnTo>
                      <a:lnTo>
                        <a:pt x="159" y="5"/>
                      </a:lnTo>
                      <a:lnTo>
                        <a:pt x="159" y="14"/>
                      </a:lnTo>
                      <a:lnTo>
                        <a:pt x="159" y="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71" name="Freeform 1674"/>
                <p:cNvSpPr>
                  <a:spLocks/>
                </p:cNvSpPr>
                <p:nvPr/>
              </p:nvSpPr>
              <p:spPr bwMode="auto">
                <a:xfrm>
                  <a:off x="3489" y="2543"/>
                  <a:ext cx="159" cy="14"/>
                </a:xfrm>
                <a:custGeom>
                  <a:avLst/>
                  <a:gdLst>
                    <a:gd name="T0" fmla="*/ 5 w 159"/>
                    <a:gd name="T1" fmla="*/ 0 h 14"/>
                    <a:gd name="T2" fmla="*/ 5 w 159"/>
                    <a:gd name="T3" fmla="*/ 4 h 14"/>
                    <a:gd name="T4" fmla="*/ 10 w 159"/>
                    <a:gd name="T5" fmla="*/ 0 h 14"/>
                    <a:gd name="T6" fmla="*/ 15 w 159"/>
                    <a:gd name="T7" fmla="*/ 9 h 14"/>
                    <a:gd name="T8" fmla="*/ 20 w 159"/>
                    <a:gd name="T9" fmla="*/ 9 h 14"/>
                    <a:gd name="T10" fmla="*/ 20 w 159"/>
                    <a:gd name="T11" fmla="*/ 4 h 14"/>
                    <a:gd name="T12" fmla="*/ 25 w 159"/>
                    <a:gd name="T13" fmla="*/ 0 h 14"/>
                    <a:gd name="T14" fmla="*/ 30 w 159"/>
                    <a:gd name="T15" fmla="*/ 9 h 14"/>
                    <a:gd name="T16" fmla="*/ 35 w 159"/>
                    <a:gd name="T17" fmla="*/ 9 h 14"/>
                    <a:gd name="T18" fmla="*/ 35 w 159"/>
                    <a:gd name="T19" fmla="*/ 4 h 14"/>
                    <a:gd name="T20" fmla="*/ 40 w 159"/>
                    <a:gd name="T21" fmla="*/ 0 h 14"/>
                    <a:gd name="T22" fmla="*/ 45 w 159"/>
                    <a:gd name="T23" fmla="*/ 9 h 14"/>
                    <a:gd name="T24" fmla="*/ 50 w 159"/>
                    <a:gd name="T25" fmla="*/ 9 h 14"/>
                    <a:gd name="T26" fmla="*/ 50 w 159"/>
                    <a:gd name="T27" fmla="*/ 0 h 14"/>
                    <a:gd name="T28" fmla="*/ 55 w 159"/>
                    <a:gd name="T29" fmla="*/ 0 h 14"/>
                    <a:gd name="T30" fmla="*/ 60 w 159"/>
                    <a:gd name="T31" fmla="*/ 9 h 14"/>
                    <a:gd name="T32" fmla="*/ 65 w 159"/>
                    <a:gd name="T33" fmla="*/ 9 h 14"/>
                    <a:gd name="T34" fmla="*/ 65 w 159"/>
                    <a:gd name="T35" fmla="*/ 4 h 14"/>
                    <a:gd name="T36" fmla="*/ 70 w 159"/>
                    <a:gd name="T37" fmla="*/ 0 h 14"/>
                    <a:gd name="T38" fmla="*/ 75 w 159"/>
                    <a:gd name="T39" fmla="*/ 9 h 14"/>
                    <a:gd name="T40" fmla="*/ 80 w 159"/>
                    <a:gd name="T41" fmla="*/ 4 h 14"/>
                    <a:gd name="T42" fmla="*/ 80 w 159"/>
                    <a:gd name="T43" fmla="*/ 4 h 14"/>
                    <a:gd name="T44" fmla="*/ 85 w 159"/>
                    <a:gd name="T45" fmla="*/ 0 h 14"/>
                    <a:gd name="T46" fmla="*/ 90 w 159"/>
                    <a:gd name="T47" fmla="*/ 9 h 14"/>
                    <a:gd name="T48" fmla="*/ 95 w 159"/>
                    <a:gd name="T49" fmla="*/ 0 h 14"/>
                    <a:gd name="T50" fmla="*/ 95 w 159"/>
                    <a:gd name="T51" fmla="*/ 4 h 14"/>
                    <a:gd name="T52" fmla="*/ 100 w 159"/>
                    <a:gd name="T53" fmla="*/ 0 h 14"/>
                    <a:gd name="T54" fmla="*/ 105 w 159"/>
                    <a:gd name="T55" fmla="*/ 9 h 14"/>
                    <a:gd name="T56" fmla="*/ 110 w 159"/>
                    <a:gd name="T57" fmla="*/ 9 h 14"/>
                    <a:gd name="T58" fmla="*/ 110 w 159"/>
                    <a:gd name="T59" fmla="*/ 4 h 14"/>
                    <a:gd name="T60" fmla="*/ 115 w 159"/>
                    <a:gd name="T61" fmla="*/ 4 h 14"/>
                    <a:gd name="T62" fmla="*/ 119 w 159"/>
                    <a:gd name="T63" fmla="*/ 9 h 14"/>
                    <a:gd name="T64" fmla="*/ 124 w 159"/>
                    <a:gd name="T65" fmla="*/ 4 h 14"/>
                    <a:gd name="T66" fmla="*/ 124 w 159"/>
                    <a:gd name="T67" fmla="*/ 9 h 14"/>
                    <a:gd name="T68" fmla="*/ 129 w 159"/>
                    <a:gd name="T69" fmla="*/ 4 h 14"/>
                    <a:gd name="T70" fmla="*/ 134 w 159"/>
                    <a:gd name="T71" fmla="*/ 9 h 14"/>
                    <a:gd name="T72" fmla="*/ 139 w 159"/>
                    <a:gd name="T73" fmla="*/ 4 h 14"/>
                    <a:gd name="T74" fmla="*/ 139 w 159"/>
                    <a:gd name="T75" fmla="*/ 4 h 14"/>
                    <a:gd name="T76" fmla="*/ 144 w 159"/>
                    <a:gd name="T77" fmla="*/ 0 h 14"/>
                    <a:gd name="T78" fmla="*/ 149 w 159"/>
                    <a:gd name="T79" fmla="*/ 9 h 14"/>
                    <a:gd name="T80" fmla="*/ 154 w 159"/>
                    <a:gd name="T81" fmla="*/ 0 h 14"/>
                    <a:gd name="T82" fmla="*/ 154 w 159"/>
                    <a:gd name="T83" fmla="*/ 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14">
                      <a:moveTo>
                        <a:pt x="0" y="0"/>
                      </a:moveTo>
                      <a:lnTo>
                        <a:pt x="0" y="4"/>
                      </a:lnTo>
                      <a:lnTo>
                        <a:pt x="5" y="0"/>
                      </a:lnTo>
                      <a:lnTo>
                        <a:pt x="5" y="4"/>
                      </a:lnTo>
                      <a:lnTo>
                        <a:pt x="5" y="0"/>
                      </a:lnTo>
                      <a:lnTo>
                        <a:pt x="5" y="4"/>
                      </a:lnTo>
                      <a:lnTo>
                        <a:pt x="10" y="0"/>
                      </a:lnTo>
                      <a:lnTo>
                        <a:pt x="10" y="9"/>
                      </a:lnTo>
                      <a:lnTo>
                        <a:pt x="10" y="0"/>
                      </a:lnTo>
                      <a:lnTo>
                        <a:pt x="10" y="4"/>
                      </a:lnTo>
                      <a:lnTo>
                        <a:pt x="15" y="0"/>
                      </a:lnTo>
                      <a:lnTo>
                        <a:pt x="15" y="9"/>
                      </a:lnTo>
                      <a:lnTo>
                        <a:pt x="15" y="0"/>
                      </a:lnTo>
                      <a:lnTo>
                        <a:pt x="15" y="4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20" y="0"/>
                      </a:lnTo>
                      <a:lnTo>
                        <a:pt x="20" y="4"/>
                      </a:lnTo>
                      <a:lnTo>
                        <a:pt x="25" y="0"/>
                      </a:lnTo>
                      <a:lnTo>
                        <a:pt x="25" y="9"/>
                      </a:lnTo>
                      <a:lnTo>
                        <a:pt x="25" y="0"/>
                      </a:lnTo>
                      <a:lnTo>
                        <a:pt x="25" y="4"/>
                      </a:lnTo>
                      <a:lnTo>
                        <a:pt x="30" y="0"/>
                      </a:lnTo>
                      <a:lnTo>
                        <a:pt x="30" y="9"/>
                      </a:lnTo>
                      <a:lnTo>
                        <a:pt x="30" y="0"/>
                      </a:lnTo>
                      <a:lnTo>
                        <a:pt x="30" y="4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5" y="0"/>
                      </a:lnTo>
                      <a:lnTo>
                        <a:pt x="35" y="4"/>
                      </a:lnTo>
                      <a:lnTo>
                        <a:pt x="40" y="0"/>
                      </a:lnTo>
                      <a:lnTo>
                        <a:pt x="40" y="9"/>
                      </a:lnTo>
                      <a:lnTo>
                        <a:pt x="40" y="0"/>
                      </a:lnTo>
                      <a:lnTo>
                        <a:pt x="40" y="4"/>
                      </a:lnTo>
                      <a:lnTo>
                        <a:pt x="45" y="0"/>
                      </a:lnTo>
                      <a:lnTo>
                        <a:pt x="45" y="9"/>
                      </a:lnTo>
                      <a:lnTo>
                        <a:pt x="45" y="0"/>
                      </a:lnTo>
                      <a:lnTo>
                        <a:pt x="45" y="4"/>
                      </a:lnTo>
                      <a:lnTo>
                        <a:pt x="50" y="9"/>
                      </a:lnTo>
                      <a:lnTo>
                        <a:pt x="50" y="9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5" y="4"/>
                      </a:lnTo>
                      <a:lnTo>
                        <a:pt x="55" y="9"/>
                      </a:lnTo>
                      <a:lnTo>
                        <a:pt x="55" y="0"/>
                      </a:lnTo>
                      <a:lnTo>
                        <a:pt x="55" y="4"/>
                      </a:lnTo>
                      <a:lnTo>
                        <a:pt x="60" y="9"/>
                      </a:lnTo>
                      <a:lnTo>
                        <a:pt x="60" y="9"/>
                      </a:lnTo>
                      <a:lnTo>
                        <a:pt x="60" y="0"/>
                      </a:lnTo>
                      <a:lnTo>
                        <a:pt x="60" y="4"/>
                      </a:lnTo>
                      <a:lnTo>
                        <a:pt x="65" y="9"/>
                      </a:lnTo>
                      <a:lnTo>
                        <a:pt x="65" y="9"/>
                      </a:lnTo>
                      <a:lnTo>
                        <a:pt x="65" y="0"/>
                      </a:lnTo>
                      <a:lnTo>
                        <a:pt x="65" y="4"/>
                      </a:lnTo>
                      <a:lnTo>
                        <a:pt x="70" y="0"/>
                      </a:lnTo>
                      <a:lnTo>
                        <a:pt x="70" y="14"/>
                      </a:lnTo>
                      <a:lnTo>
                        <a:pt x="70" y="0"/>
                      </a:lnTo>
                      <a:lnTo>
                        <a:pt x="70" y="4"/>
                      </a:lnTo>
                      <a:lnTo>
                        <a:pt x="75" y="9"/>
                      </a:lnTo>
                      <a:lnTo>
                        <a:pt x="75" y="9"/>
                      </a:lnTo>
                      <a:lnTo>
                        <a:pt x="75" y="4"/>
                      </a:lnTo>
                      <a:lnTo>
                        <a:pt x="75" y="9"/>
                      </a:lnTo>
                      <a:lnTo>
                        <a:pt x="80" y="4"/>
                      </a:lnTo>
                      <a:lnTo>
                        <a:pt x="80" y="9"/>
                      </a:lnTo>
                      <a:lnTo>
                        <a:pt x="80" y="0"/>
                      </a:lnTo>
                      <a:lnTo>
                        <a:pt x="80" y="4"/>
                      </a:lnTo>
                      <a:lnTo>
                        <a:pt x="85" y="9"/>
                      </a:lnTo>
                      <a:lnTo>
                        <a:pt x="85" y="9"/>
                      </a:lnTo>
                      <a:lnTo>
                        <a:pt x="85" y="0"/>
                      </a:lnTo>
                      <a:lnTo>
                        <a:pt x="85" y="4"/>
                      </a:lnTo>
                      <a:lnTo>
                        <a:pt x="90" y="0"/>
                      </a:lnTo>
                      <a:lnTo>
                        <a:pt x="90" y="9"/>
                      </a:lnTo>
                      <a:lnTo>
                        <a:pt x="90" y="0"/>
                      </a:lnTo>
                      <a:lnTo>
                        <a:pt x="90" y="4"/>
                      </a:lnTo>
                      <a:lnTo>
                        <a:pt x="95" y="0"/>
                      </a:lnTo>
                      <a:lnTo>
                        <a:pt x="95" y="9"/>
                      </a:lnTo>
                      <a:lnTo>
                        <a:pt x="95" y="0"/>
                      </a:lnTo>
                      <a:lnTo>
                        <a:pt x="95" y="4"/>
                      </a:lnTo>
                      <a:lnTo>
                        <a:pt x="100" y="0"/>
                      </a:lnTo>
                      <a:lnTo>
                        <a:pt x="100" y="9"/>
                      </a:lnTo>
                      <a:lnTo>
                        <a:pt x="100" y="0"/>
                      </a:lnTo>
                      <a:lnTo>
                        <a:pt x="100" y="4"/>
                      </a:lnTo>
                      <a:lnTo>
                        <a:pt x="105" y="9"/>
                      </a:lnTo>
                      <a:lnTo>
                        <a:pt x="105" y="9"/>
                      </a:lnTo>
                      <a:lnTo>
                        <a:pt x="105" y="4"/>
                      </a:lnTo>
                      <a:lnTo>
                        <a:pt x="105" y="4"/>
                      </a:lnTo>
                      <a:lnTo>
                        <a:pt x="110" y="9"/>
                      </a:lnTo>
                      <a:lnTo>
                        <a:pt x="110" y="9"/>
                      </a:lnTo>
                      <a:lnTo>
                        <a:pt x="110" y="0"/>
                      </a:lnTo>
                      <a:lnTo>
                        <a:pt x="110" y="4"/>
                      </a:lnTo>
                      <a:lnTo>
                        <a:pt x="115" y="9"/>
                      </a:lnTo>
                      <a:lnTo>
                        <a:pt x="115" y="9"/>
                      </a:lnTo>
                      <a:lnTo>
                        <a:pt x="115" y="4"/>
                      </a:lnTo>
                      <a:lnTo>
                        <a:pt x="115" y="4"/>
                      </a:lnTo>
                      <a:lnTo>
                        <a:pt x="119" y="9"/>
                      </a:lnTo>
                      <a:lnTo>
                        <a:pt x="119" y="9"/>
                      </a:lnTo>
                      <a:lnTo>
                        <a:pt x="119" y="0"/>
                      </a:lnTo>
                      <a:lnTo>
                        <a:pt x="119" y="9"/>
                      </a:lnTo>
                      <a:lnTo>
                        <a:pt x="124" y="4"/>
                      </a:lnTo>
                      <a:lnTo>
                        <a:pt x="124" y="9"/>
                      </a:lnTo>
                      <a:lnTo>
                        <a:pt x="124" y="0"/>
                      </a:lnTo>
                      <a:lnTo>
                        <a:pt x="124" y="9"/>
                      </a:lnTo>
                      <a:lnTo>
                        <a:pt x="129" y="4"/>
                      </a:lnTo>
                      <a:lnTo>
                        <a:pt x="129" y="9"/>
                      </a:lnTo>
                      <a:lnTo>
                        <a:pt x="129" y="4"/>
                      </a:lnTo>
                      <a:lnTo>
                        <a:pt x="129" y="9"/>
                      </a:lnTo>
                      <a:lnTo>
                        <a:pt x="134" y="4"/>
                      </a:lnTo>
                      <a:lnTo>
                        <a:pt x="134" y="9"/>
                      </a:lnTo>
                      <a:lnTo>
                        <a:pt x="134" y="4"/>
                      </a:lnTo>
                      <a:lnTo>
                        <a:pt x="134" y="9"/>
                      </a:lnTo>
                      <a:lnTo>
                        <a:pt x="139" y="4"/>
                      </a:lnTo>
                      <a:lnTo>
                        <a:pt x="139" y="9"/>
                      </a:lnTo>
                      <a:lnTo>
                        <a:pt x="139" y="0"/>
                      </a:lnTo>
                      <a:lnTo>
                        <a:pt x="139" y="4"/>
                      </a:lnTo>
                      <a:lnTo>
                        <a:pt x="144" y="0"/>
                      </a:lnTo>
                      <a:lnTo>
                        <a:pt x="144" y="9"/>
                      </a:lnTo>
                      <a:lnTo>
                        <a:pt x="144" y="0"/>
                      </a:lnTo>
                      <a:lnTo>
                        <a:pt x="144" y="9"/>
                      </a:lnTo>
                      <a:lnTo>
                        <a:pt x="149" y="4"/>
                      </a:lnTo>
                      <a:lnTo>
                        <a:pt x="149" y="9"/>
                      </a:lnTo>
                      <a:lnTo>
                        <a:pt x="149" y="0"/>
                      </a:lnTo>
                      <a:lnTo>
                        <a:pt x="149" y="4"/>
                      </a:lnTo>
                      <a:lnTo>
                        <a:pt x="154" y="0"/>
                      </a:lnTo>
                      <a:lnTo>
                        <a:pt x="154" y="9"/>
                      </a:lnTo>
                      <a:lnTo>
                        <a:pt x="154" y="0"/>
                      </a:lnTo>
                      <a:lnTo>
                        <a:pt x="154" y="4"/>
                      </a:lnTo>
                      <a:lnTo>
                        <a:pt x="159" y="0"/>
                      </a:lnTo>
                      <a:lnTo>
                        <a:pt x="159" y="9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72" name="Freeform 1675"/>
                <p:cNvSpPr>
                  <a:spLocks/>
                </p:cNvSpPr>
                <p:nvPr/>
              </p:nvSpPr>
              <p:spPr bwMode="auto">
                <a:xfrm>
                  <a:off x="3648" y="2543"/>
                  <a:ext cx="159" cy="14"/>
                </a:xfrm>
                <a:custGeom>
                  <a:avLst/>
                  <a:gdLst>
                    <a:gd name="T0" fmla="*/ 0 w 159"/>
                    <a:gd name="T1" fmla="*/ 4 h 14"/>
                    <a:gd name="T2" fmla="*/ 5 w 159"/>
                    <a:gd name="T3" fmla="*/ 0 h 14"/>
                    <a:gd name="T4" fmla="*/ 10 w 159"/>
                    <a:gd name="T5" fmla="*/ 9 h 14"/>
                    <a:gd name="T6" fmla="*/ 15 w 159"/>
                    <a:gd name="T7" fmla="*/ 0 h 14"/>
                    <a:gd name="T8" fmla="*/ 15 w 159"/>
                    <a:gd name="T9" fmla="*/ 4 h 14"/>
                    <a:gd name="T10" fmla="*/ 20 w 159"/>
                    <a:gd name="T11" fmla="*/ 0 h 14"/>
                    <a:gd name="T12" fmla="*/ 25 w 159"/>
                    <a:gd name="T13" fmla="*/ 9 h 14"/>
                    <a:gd name="T14" fmla="*/ 30 w 159"/>
                    <a:gd name="T15" fmla="*/ 9 h 14"/>
                    <a:gd name="T16" fmla="*/ 30 w 159"/>
                    <a:gd name="T17" fmla="*/ 4 h 14"/>
                    <a:gd name="T18" fmla="*/ 35 w 159"/>
                    <a:gd name="T19" fmla="*/ 0 h 14"/>
                    <a:gd name="T20" fmla="*/ 40 w 159"/>
                    <a:gd name="T21" fmla="*/ 9 h 14"/>
                    <a:gd name="T22" fmla="*/ 45 w 159"/>
                    <a:gd name="T23" fmla="*/ 9 h 14"/>
                    <a:gd name="T24" fmla="*/ 45 w 159"/>
                    <a:gd name="T25" fmla="*/ 4 h 14"/>
                    <a:gd name="T26" fmla="*/ 50 w 159"/>
                    <a:gd name="T27" fmla="*/ 0 h 14"/>
                    <a:gd name="T28" fmla="*/ 55 w 159"/>
                    <a:gd name="T29" fmla="*/ 9 h 14"/>
                    <a:gd name="T30" fmla="*/ 60 w 159"/>
                    <a:gd name="T31" fmla="*/ 4 h 14"/>
                    <a:gd name="T32" fmla="*/ 60 w 159"/>
                    <a:gd name="T33" fmla="*/ 9 h 14"/>
                    <a:gd name="T34" fmla="*/ 65 w 159"/>
                    <a:gd name="T35" fmla="*/ 0 h 14"/>
                    <a:gd name="T36" fmla="*/ 70 w 159"/>
                    <a:gd name="T37" fmla="*/ 9 h 14"/>
                    <a:gd name="T38" fmla="*/ 75 w 159"/>
                    <a:gd name="T39" fmla="*/ 9 h 14"/>
                    <a:gd name="T40" fmla="*/ 75 w 159"/>
                    <a:gd name="T41" fmla="*/ 4 h 14"/>
                    <a:gd name="T42" fmla="*/ 80 w 159"/>
                    <a:gd name="T43" fmla="*/ 0 h 14"/>
                    <a:gd name="T44" fmla="*/ 85 w 159"/>
                    <a:gd name="T45" fmla="*/ 9 h 14"/>
                    <a:gd name="T46" fmla="*/ 90 w 159"/>
                    <a:gd name="T47" fmla="*/ 9 h 14"/>
                    <a:gd name="T48" fmla="*/ 90 w 159"/>
                    <a:gd name="T49" fmla="*/ 4 h 14"/>
                    <a:gd name="T50" fmla="*/ 95 w 159"/>
                    <a:gd name="T51" fmla="*/ 4 h 14"/>
                    <a:gd name="T52" fmla="*/ 100 w 159"/>
                    <a:gd name="T53" fmla="*/ 9 h 14"/>
                    <a:gd name="T54" fmla="*/ 104 w 159"/>
                    <a:gd name="T55" fmla="*/ 4 h 14"/>
                    <a:gd name="T56" fmla="*/ 104 w 159"/>
                    <a:gd name="T57" fmla="*/ 9 h 14"/>
                    <a:gd name="T58" fmla="*/ 109 w 159"/>
                    <a:gd name="T59" fmla="*/ 9 h 14"/>
                    <a:gd name="T60" fmla="*/ 114 w 159"/>
                    <a:gd name="T61" fmla="*/ 4 h 14"/>
                    <a:gd name="T62" fmla="*/ 119 w 159"/>
                    <a:gd name="T63" fmla="*/ 14 h 14"/>
                    <a:gd name="T64" fmla="*/ 124 w 159"/>
                    <a:gd name="T65" fmla="*/ 9 h 14"/>
                    <a:gd name="T66" fmla="*/ 124 w 159"/>
                    <a:gd name="T67" fmla="*/ 9 h 14"/>
                    <a:gd name="T68" fmla="*/ 129 w 159"/>
                    <a:gd name="T69" fmla="*/ 4 h 14"/>
                    <a:gd name="T70" fmla="*/ 134 w 159"/>
                    <a:gd name="T71" fmla="*/ 9 h 14"/>
                    <a:gd name="T72" fmla="*/ 139 w 159"/>
                    <a:gd name="T73" fmla="*/ 4 h 14"/>
                    <a:gd name="T74" fmla="*/ 139 w 159"/>
                    <a:gd name="T75" fmla="*/ 4 h 14"/>
                    <a:gd name="T76" fmla="*/ 144 w 159"/>
                    <a:gd name="T77" fmla="*/ 4 h 14"/>
                    <a:gd name="T78" fmla="*/ 149 w 159"/>
                    <a:gd name="T79" fmla="*/ 9 h 14"/>
                    <a:gd name="T80" fmla="*/ 154 w 159"/>
                    <a:gd name="T81" fmla="*/ 9 h 14"/>
                    <a:gd name="T82" fmla="*/ 154 w 159"/>
                    <a:gd name="T83" fmla="*/ 9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14">
                      <a:moveTo>
                        <a:pt x="0" y="9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5" y="0"/>
                      </a:lnTo>
                      <a:lnTo>
                        <a:pt x="5" y="9"/>
                      </a:lnTo>
                      <a:lnTo>
                        <a:pt x="5" y="0"/>
                      </a:lnTo>
                      <a:lnTo>
                        <a:pt x="5" y="4"/>
                      </a:lnTo>
                      <a:lnTo>
                        <a:pt x="10" y="9"/>
                      </a:lnTo>
                      <a:lnTo>
                        <a:pt x="10" y="9"/>
                      </a:lnTo>
                      <a:lnTo>
                        <a:pt x="10" y="0"/>
                      </a:lnTo>
                      <a:lnTo>
                        <a:pt x="10" y="4"/>
                      </a:lnTo>
                      <a:lnTo>
                        <a:pt x="15" y="0"/>
                      </a:lnTo>
                      <a:lnTo>
                        <a:pt x="15" y="9"/>
                      </a:lnTo>
                      <a:lnTo>
                        <a:pt x="15" y="0"/>
                      </a:lnTo>
                      <a:lnTo>
                        <a:pt x="15" y="4"/>
                      </a:lnTo>
                      <a:lnTo>
                        <a:pt x="20" y="0"/>
                      </a:lnTo>
                      <a:lnTo>
                        <a:pt x="20" y="9"/>
                      </a:lnTo>
                      <a:lnTo>
                        <a:pt x="20" y="0"/>
                      </a:lnTo>
                      <a:lnTo>
                        <a:pt x="20" y="4"/>
                      </a:lnTo>
                      <a:lnTo>
                        <a:pt x="25" y="9"/>
                      </a:lnTo>
                      <a:lnTo>
                        <a:pt x="25" y="9"/>
                      </a:lnTo>
                      <a:lnTo>
                        <a:pt x="25" y="0"/>
                      </a:lnTo>
                      <a:lnTo>
                        <a:pt x="25" y="4"/>
                      </a:lnTo>
                      <a:lnTo>
                        <a:pt x="30" y="9"/>
                      </a:lnTo>
                      <a:lnTo>
                        <a:pt x="30" y="9"/>
                      </a:lnTo>
                      <a:lnTo>
                        <a:pt x="30" y="0"/>
                      </a:lnTo>
                      <a:lnTo>
                        <a:pt x="30" y="4"/>
                      </a:lnTo>
                      <a:lnTo>
                        <a:pt x="35" y="0"/>
                      </a:lnTo>
                      <a:lnTo>
                        <a:pt x="35" y="9"/>
                      </a:lnTo>
                      <a:lnTo>
                        <a:pt x="35" y="0"/>
                      </a:lnTo>
                      <a:lnTo>
                        <a:pt x="35" y="4"/>
                      </a:lnTo>
                      <a:lnTo>
                        <a:pt x="40" y="0"/>
                      </a:lnTo>
                      <a:lnTo>
                        <a:pt x="40" y="9"/>
                      </a:lnTo>
                      <a:lnTo>
                        <a:pt x="40" y="0"/>
                      </a:lnTo>
                      <a:lnTo>
                        <a:pt x="40" y="4"/>
                      </a:lnTo>
                      <a:lnTo>
                        <a:pt x="45" y="9"/>
                      </a:lnTo>
                      <a:lnTo>
                        <a:pt x="45" y="9"/>
                      </a:lnTo>
                      <a:lnTo>
                        <a:pt x="45" y="0"/>
                      </a:lnTo>
                      <a:lnTo>
                        <a:pt x="45" y="4"/>
                      </a:lnTo>
                      <a:lnTo>
                        <a:pt x="50" y="9"/>
                      </a:lnTo>
                      <a:lnTo>
                        <a:pt x="50" y="9"/>
                      </a:lnTo>
                      <a:lnTo>
                        <a:pt x="50" y="0"/>
                      </a:lnTo>
                      <a:lnTo>
                        <a:pt x="50" y="9"/>
                      </a:lnTo>
                      <a:lnTo>
                        <a:pt x="55" y="4"/>
                      </a:lnTo>
                      <a:lnTo>
                        <a:pt x="55" y="9"/>
                      </a:lnTo>
                      <a:lnTo>
                        <a:pt x="55" y="0"/>
                      </a:lnTo>
                      <a:lnTo>
                        <a:pt x="55" y="9"/>
                      </a:lnTo>
                      <a:lnTo>
                        <a:pt x="60" y="4"/>
                      </a:lnTo>
                      <a:lnTo>
                        <a:pt x="60" y="9"/>
                      </a:lnTo>
                      <a:lnTo>
                        <a:pt x="60" y="4"/>
                      </a:lnTo>
                      <a:lnTo>
                        <a:pt x="60" y="9"/>
                      </a:lnTo>
                      <a:lnTo>
                        <a:pt x="65" y="4"/>
                      </a:lnTo>
                      <a:lnTo>
                        <a:pt x="65" y="9"/>
                      </a:lnTo>
                      <a:lnTo>
                        <a:pt x="65" y="0"/>
                      </a:lnTo>
                      <a:lnTo>
                        <a:pt x="65" y="4"/>
                      </a:lnTo>
                      <a:lnTo>
                        <a:pt x="70" y="9"/>
                      </a:lnTo>
                      <a:lnTo>
                        <a:pt x="70" y="9"/>
                      </a:lnTo>
                      <a:lnTo>
                        <a:pt x="70" y="4"/>
                      </a:lnTo>
                      <a:lnTo>
                        <a:pt x="70" y="4"/>
                      </a:lnTo>
                      <a:lnTo>
                        <a:pt x="75" y="9"/>
                      </a:lnTo>
                      <a:lnTo>
                        <a:pt x="75" y="9"/>
                      </a:lnTo>
                      <a:lnTo>
                        <a:pt x="75" y="0"/>
                      </a:lnTo>
                      <a:lnTo>
                        <a:pt x="75" y="4"/>
                      </a:lnTo>
                      <a:lnTo>
                        <a:pt x="80" y="9"/>
                      </a:lnTo>
                      <a:lnTo>
                        <a:pt x="80" y="9"/>
                      </a:lnTo>
                      <a:lnTo>
                        <a:pt x="80" y="0"/>
                      </a:lnTo>
                      <a:lnTo>
                        <a:pt x="80" y="4"/>
                      </a:lnTo>
                      <a:lnTo>
                        <a:pt x="85" y="9"/>
                      </a:lnTo>
                      <a:lnTo>
                        <a:pt x="85" y="9"/>
                      </a:lnTo>
                      <a:lnTo>
                        <a:pt x="85" y="0"/>
                      </a:lnTo>
                      <a:lnTo>
                        <a:pt x="85" y="4"/>
                      </a:lnTo>
                      <a:lnTo>
                        <a:pt x="90" y="9"/>
                      </a:lnTo>
                      <a:lnTo>
                        <a:pt x="90" y="9"/>
                      </a:lnTo>
                      <a:lnTo>
                        <a:pt x="90" y="0"/>
                      </a:lnTo>
                      <a:lnTo>
                        <a:pt x="90" y="4"/>
                      </a:lnTo>
                      <a:lnTo>
                        <a:pt x="95" y="9"/>
                      </a:lnTo>
                      <a:lnTo>
                        <a:pt x="95" y="9"/>
                      </a:lnTo>
                      <a:lnTo>
                        <a:pt x="95" y="4"/>
                      </a:lnTo>
                      <a:lnTo>
                        <a:pt x="95" y="9"/>
                      </a:lnTo>
                      <a:lnTo>
                        <a:pt x="100" y="4"/>
                      </a:lnTo>
                      <a:lnTo>
                        <a:pt x="100" y="9"/>
                      </a:lnTo>
                      <a:lnTo>
                        <a:pt x="100" y="4"/>
                      </a:lnTo>
                      <a:lnTo>
                        <a:pt x="100" y="9"/>
                      </a:lnTo>
                      <a:lnTo>
                        <a:pt x="104" y="4"/>
                      </a:lnTo>
                      <a:lnTo>
                        <a:pt x="104" y="9"/>
                      </a:lnTo>
                      <a:lnTo>
                        <a:pt x="104" y="4"/>
                      </a:lnTo>
                      <a:lnTo>
                        <a:pt x="104" y="9"/>
                      </a:lnTo>
                      <a:lnTo>
                        <a:pt x="109" y="14"/>
                      </a:lnTo>
                      <a:lnTo>
                        <a:pt x="109" y="4"/>
                      </a:lnTo>
                      <a:lnTo>
                        <a:pt x="109" y="9"/>
                      </a:lnTo>
                      <a:lnTo>
                        <a:pt x="114" y="4"/>
                      </a:lnTo>
                      <a:lnTo>
                        <a:pt x="114" y="14"/>
                      </a:lnTo>
                      <a:lnTo>
                        <a:pt x="114" y="4"/>
                      </a:lnTo>
                      <a:lnTo>
                        <a:pt x="114" y="9"/>
                      </a:lnTo>
                      <a:lnTo>
                        <a:pt x="119" y="4"/>
                      </a:lnTo>
                      <a:lnTo>
                        <a:pt x="119" y="14"/>
                      </a:lnTo>
                      <a:lnTo>
                        <a:pt x="119" y="4"/>
                      </a:lnTo>
                      <a:lnTo>
                        <a:pt x="119" y="4"/>
                      </a:lnTo>
                      <a:lnTo>
                        <a:pt x="124" y="9"/>
                      </a:lnTo>
                      <a:lnTo>
                        <a:pt x="124" y="14"/>
                      </a:lnTo>
                      <a:lnTo>
                        <a:pt x="124" y="4"/>
                      </a:lnTo>
                      <a:lnTo>
                        <a:pt x="124" y="9"/>
                      </a:lnTo>
                      <a:lnTo>
                        <a:pt x="129" y="4"/>
                      </a:lnTo>
                      <a:lnTo>
                        <a:pt x="129" y="9"/>
                      </a:lnTo>
                      <a:lnTo>
                        <a:pt x="129" y="4"/>
                      </a:lnTo>
                      <a:lnTo>
                        <a:pt x="129" y="4"/>
                      </a:lnTo>
                      <a:lnTo>
                        <a:pt x="134" y="9"/>
                      </a:lnTo>
                      <a:lnTo>
                        <a:pt x="134" y="9"/>
                      </a:lnTo>
                      <a:lnTo>
                        <a:pt x="134" y="4"/>
                      </a:lnTo>
                      <a:lnTo>
                        <a:pt x="134" y="9"/>
                      </a:lnTo>
                      <a:lnTo>
                        <a:pt x="139" y="4"/>
                      </a:lnTo>
                      <a:lnTo>
                        <a:pt x="139" y="9"/>
                      </a:lnTo>
                      <a:lnTo>
                        <a:pt x="139" y="0"/>
                      </a:lnTo>
                      <a:lnTo>
                        <a:pt x="139" y="4"/>
                      </a:lnTo>
                      <a:lnTo>
                        <a:pt x="144" y="9"/>
                      </a:lnTo>
                      <a:lnTo>
                        <a:pt x="144" y="9"/>
                      </a:lnTo>
                      <a:lnTo>
                        <a:pt x="144" y="4"/>
                      </a:lnTo>
                      <a:lnTo>
                        <a:pt x="144" y="4"/>
                      </a:lnTo>
                      <a:lnTo>
                        <a:pt x="149" y="9"/>
                      </a:lnTo>
                      <a:lnTo>
                        <a:pt x="149" y="9"/>
                      </a:lnTo>
                      <a:lnTo>
                        <a:pt x="149" y="4"/>
                      </a:lnTo>
                      <a:lnTo>
                        <a:pt x="149" y="4"/>
                      </a:lnTo>
                      <a:lnTo>
                        <a:pt x="154" y="9"/>
                      </a:lnTo>
                      <a:lnTo>
                        <a:pt x="154" y="9"/>
                      </a:lnTo>
                      <a:lnTo>
                        <a:pt x="154" y="4"/>
                      </a:lnTo>
                      <a:lnTo>
                        <a:pt x="154" y="9"/>
                      </a:lnTo>
                      <a:lnTo>
                        <a:pt x="159" y="4"/>
                      </a:lnTo>
                      <a:lnTo>
                        <a:pt x="159" y="9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73" name="Freeform 1676"/>
                <p:cNvSpPr>
                  <a:spLocks/>
                </p:cNvSpPr>
                <p:nvPr/>
              </p:nvSpPr>
              <p:spPr bwMode="auto">
                <a:xfrm>
                  <a:off x="3807" y="2543"/>
                  <a:ext cx="85" cy="14"/>
                </a:xfrm>
                <a:custGeom>
                  <a:avLst/>
                  <a:gdLst>
                    <a:gd name="T0" fmla="*/ 0 w 85"/>
                    <a:gd name="T1" fmla="*/ 4 h 14"/>
                    <a:gd name="T2" fmla="*/ 5 w 85"/>
                    <a:gd name="T3" fmla="*/ 4 h 14"/>
                    <a:gd name="T4" fmla="*/ 5 w 85"/>
                    <a:gd name="T5" fmla="*/ 4 h 14"/>
                    <a:gd name="T6" fmla="*/ 10 w 85"/>
                    <a:gd name="T7" fmla="*/ 9 h 14"/>
                    <a:gd name="T8" fmla="*/ 10 w 85"/>
                    <a:gd name="T9" fmla="*/ 4 h 14"/>
                    <a:gd name="T10" fmla="*/ 15 w 85"/>
                    <a:gd name="T11" fmla="*/ 4 h 14"/>
                    <a:gd name="T12" fmla="*/ 15 w 85"/>
                    <a:gd name="T13" fmla="*/ 4 h 14"/>
                    <a:gd name="T14" fmla="*/ 20 w 85"/>
                    <a:gd name="T15" fmla="*/ 9 h 14"/>
                    <a:gd name="T16" fmla="*/ 20 w 85"/>
                    <a:gd name="T17" fmla="*/ 4 h 14"/>
                    <a:gd name="T18" fmla="*/ 25 w 85"/>
                    <a:gd name="T19" fmla="*/ 4 h 14"/>
                    <a:gd name="T20" fmla="*/ 25 w 85"/>
                    <a:gd name="T21" fmla="*/ 4 h 14"/>
                    <a:gd name="T22" fmla="*/ 30 w 85"/>
                    <a:gd name="T23" fmla="*/ 4 h 14"/>
                    <a:gd name="T24" fmla="*/ 30 w 85"/>
                    <a:gd name="T25" fmla="*/ 4 h 14"/>
                    <a:gd name="T26" fmla="*/ 35 w 85"/>
                    <a:gd name="T27" fmla="*/ 9 h 14"/>
                    <a:gd name="T28" fmla="*/ 35 w 85"/>
                    <a:gd name="T29" fmla="*/ 0 h 14"/>
                    <a:gd name="T30" fmla="*/ 40 w 85"/>
                    <a:gd name="T31" fmla="*/ 4 h 14"/>
                    <a:gd name="T32" fmla="*/ 40 w 85"/>
                    <a:gd name="T33" fmla="*/ 0 h 14"/>
                    <a:gd name="T34" fmla="*/ 45 w 85"/>
                    <a:gd name="T35" fmla="*/ 9 h 14"/>
                    <a:gd name="T36" fmla="*/ 45 w 85"/>
                    <a:gd name="T37" fmla="*/ 4 h 14"/>
                    <a:gd name="T38" fmla="*/ 50 w 85"/>
                    <a:gd name="T39" fmla="*/ 14 h 14"/>
                    <a:gd name="T40" fmla="*/ 50 w 85"/>
                    <a:gd name="T41" fmla="*/ 9 h 14"/>
                    <a:gd name="T42" fmla="*/ 55 w 85"/>
                    <a:gd name="T43" fmla="*/ 14 h 14"/>
                    <a:gd name="T44" fmla="*/ 55 w 85"/>
                    <a:gd name="T45" fmla="*/ 9 h 14"/>
                    <a:gd name="T46" fmla="*/ 60 w 85"/>
                    <a:gd name="T47" fmla="*/ 14 h 14"/>
                    <a:gd name="T48" fmla="*/ 60 w 85"/>
                    <a:gd name="T49" fmla="*/ 9 h 14"/>
                    <a:gd name="T50" fmla="*/ 65 w 85"/>
                    <a:gd name="T51" fmla="*/ 14 h 14"/>
                    <a:gd name="T52" fmla="*/ 65 w 85"/>
                    <a:gd name="T53" fmla="*/ 9 h 14"/>
                    <a:gd name="T54" fmla="*/ 70 w 85"/>
                    <a:gd name="T55" fmla="*/ 14 h 14"/>
                    <a:gd name="T56" fmla="*/ 70 w 85"/>
                    <a:gd name="T57" fmla="*/ 9 h 14"/>
                    <a:gd name="T58" fmla="*/ 75 w 85"/>
                    <a:gd name="T59" fmla="*/ 9 h 14"/>
                    <a:gd name="T60" fmla="*/ 75 w 85"/>
                    <a:gd name="T61" fmla="*/ 4 h 14"/>
                    <a:gd name="T62" fmla="*/ 80 w 85"/>
                    <a:gd name="T63" fmla="*/ 14 h 14"/>
                    <a:gd name="T64" fmla="*/ 80 w 85"/>
                    <a:gd name="T65" fmla="*/ 9 h 14"/>
                    <a:gd name="T66" fmla="*/ 85 w 85"/>
                    <a:gd name="T67" fmla="*/ 9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85" h="14">
                      <a:moveTo>
                        <a:pt x="0" y="9"/>
                      </a:moveTo>
                      <a:lnTo>
                        <a:pt x="0" y="4"/>
                      </a:lnTo>
                      <a:lnTo>
                        <a:pt x="0" y="9"/>
                      </a:lnTo>
                      <a:lnTo>
                        <a:pt x="5" y="4"/>
                      </a:lnTo>
                      <a:lnTo>
                        <a:pt x="5" y="9"/>
                      </a:lnTo>
                      <a:lnTo>
                        <a:pt x="5" y="4"/>
                      </a:lnTo>
                      <a:lnTo>
                        <a:pt x="5" y="4"/>
                      </a:lnTo>
                      <a:lnTo>
                        <a:pt x="10" y="9"/>
                      </a:lnTo>
                      <a:lnTo>
                        <a:pt x="10" y="9"/>
                      </a:lnTo>
                      <a:lnTo>
                        <a:pt x="10" y="4"/>
                      </a:lnTo>
                      <a:lnTo>
                        <a:pt x="10" y="9"/>
                      </a:lnTo>
                      <a:lnTo>
                        <a:pt x="15" y="4"/>
                      </a:lnTo>
                      <a:lnTo>
                        <a:pt x="15" y="14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20" y="4"/>
                      </a:lnTo>
                      <a:lnTo>
                        <a:pt x="20" y="9"/>
                      </a:lnTo>
                      <a:lnTo>
                        <a:pt x="25" y="4"/>
                      </a:lnTo>
                      <a:lnTo>
                        <a:pt x="25" y="9"/>
                      </a:lnTo>
                      <a:lnTo>
                        <a:pt x="25" y="4"/>
                      </a:lnTo>
                      <a:lnTo>
                        <a:pt x="25" y="9"/>
                      </a:lnTo>
                      <a:lnTo>
                        <a:pt x="30" y="4"/>
                      </a:lnTo>
                      <a:lnTo>
                        <a:pt x="30" y="9"/>
                      </a:lnTo>
                      <a:lnTo>
                        <a:pt x="30" y="4"/>
                      </a:lnTo>
                      <a:lnTo>
                        <a:pt x="30" y="4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5" y="0"/>
                      </a:lnTo>
                      <a:lnTo>
                        <a:pt x="35" y="9"/>
                      </a:lnTo>
                      <a:lnTo>
                        <a:pt x="40" y="4"/>
                      </a:lnTo>
                      <a:lnTo>
                        <a:pt x="40" y="9"/>
                      </a:lnTo>
                      <a:lnTo>
                        <a:pt x="40" y="0"/>
                      </a:lnTo>
                      <a:lnTo>
                        <a:pt x="40" y="4"/>
                      </a:lnTo>
                      <a:lnTo>
                        <a:pt x="45" y="9"/>
                      </a:lnTo>
                      <a:lnTo>
                        <a:pt x="45" y="9"/>
                      </a:lnTo>
                      <a:lnTo>
                        <a:pt x="45" y="4"/>
                      </a:lnTo>
                      <a:lnTo>
                        <a:pt x="45" y="9"/>
                      </a:lnTo>
                      <a:lnTo>
                        <a:pt x="50" y="14"/>
                      </a:lnTo>
                      <a:lnTo>
                        <a:pt x="50" y="4"/>
                      </a:lnTo>
                      <a:lnTo>
                        <a:pt x="50" y="9"/>
                      </a:lnTo>
                      <a:lnTo>
                        <a:pt x="55" y="4"/>
                      </a:lnTo>
                      <a:lnTo>
                        <a:pt x="55" y="14"/>
                      </a:lnTo>
                      <a:lnTo>
                        <a:pt x="55" y="4"/>
                      </a:lnTo>
                      <a:lnTo>
                        <a:pt x="55" y="9"/>
                      </a:lnTo>
                      <a:lnTo>
                        <a:pt x="60" y="14"/>
                      </a:lnTo>
                      <a:lnTo>
                        <a:pt x="60" y="14"/>
                      </a:lnTo>
                      <a:lnTo>
                        <a:pt x="60" y="4"/>
                      </a:lnTo>
                      <a:lnTo>
                        <a:pt x="60" y="9"/>
                      </a:lnTo>
                      <a:lnTo>
                        <a:pt x="65" y="4"/>
                      </a:lnTo>
                      <a:lnTo>
                        <a:pt x="65" y="14"/>
                      </a:lnTo>
                      <a:lnTo>
                        <a:pt x="65" y="4"/>
                      </a:lnTo>
                      <a:lnTo>
                        <a:pt x="65" y="9"/>
                      </a:lnTo>
                      <a:lnTo>
                        <a:pt x="70" y="4"/>
                      </a:lnTo>
                      <a:lnTo>
                        <a:pt x="70" y="14"/>
                      </a:lnTo>
                      <a:lnTo>
                        <a:pt x="70" y="4"/>
                      </a:lnTo>
                      <a:lnTo>
                        <a:pt x="70" y="9"/>
                      </a:lnTo>
                      <a:lnTo>
                        <a:pt x="75" y="4"/>
                      </a:lnTo>
                      <a:lnTo>
                        <a:pt x="75" y="9"/>
                      </a:lnTo>
                      <a:lnTo>
                        <a:pt x="75" y="4"/>
                      </a:lnTo>
                      <a:lnTo>
                        <a:pt x="75" y="4"/>
                      </a:lnTo>
                      <a:lnTo>
                        <a:pt x="80" y="9"/>
                      </a:lnTo>
                      <a:lnTo>
                        <a:pt x="80" y="14"/>
                      </a:lnTo>
                      <a:lnTo>
                        <a:pt x="80" y="4"/>
                      </a:lnTo>
                      <a:lnTo>
                        <a:pt x="80" y="9"/>
                      </a:lnTo>
                      <a:lnTo>
                        <a:pt x="85" y="4"/>
                      </a:lnTo>
                      <a:lnTo>
                        <a:pt x="85" y="9"/>
                      </a:lnTo>
                      <a:lnTo>
                        <a:pt x="85" y="4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74" name="Rectangle 1677"/>
                <p:cNvSpPr>
                  <a:spLocks noChangeArrowheads="1"/>
                </p:cNvSpPr>
                <p:nvPr/>
              </p:nvSpPr>
              <p:spPr bwMode="auto">
                <a:xfrm rot="16200000">
                  <a:off x="587" y="2356"/>
                  <a:ext cx="402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ECE [keV]</a:t>
                  </a:r>
                  <a:endParaRPr kumimoji="1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675" name="Rectangle 1678"/>
                <p:cNvSpPr>
                  <a:spLocks noChangeArrowheads="1"/>
                </p:cNvSpPr>
                <p:nvPr/>
              </p:nvSpPr>
              <p:spPr bwMode="auto">
                <a:xfrm>
                  <a:off x="922" y="2582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676" name="Rectangle 1679"/>
                <p:cNvSpPr>
                  <a:spLocks noChangeArrowheads="1"/>
                </p:cNvSpPr>
                <p:nvPr/>
              </p:nvSpPr>
              <p:spPr bwMode="auto">
                <a:xfrm>
                  <a:off x="5068" y="2185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677" name="Rectangle 1680"/>
                <p:cNvSpPr>
                  <a:spLocks noChangeArrowheads="1"/>
                </p:cNvSpPr>
                <p:nvPr/>
              </p:nvSpPr>
              <p:spPr bwMode="auto">
                <a:xfrm>
                  <a:off x="932" y="1818"/>
                  <a:ext cx="4141" cy="39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78" name="Rectangle 1681"/>
                <p:cNvSpPr>
                  <a:spLocks noChangeArrowheads="1"/>
                </p:cNvSpPr>
                <p:nvPr/>
              </p:nvSpPr>
              <p:spPr bwMode="auto">
                <a:xfrm>
                  <a:off x="932" y="1818"/>
                  <a:ext cx="4141" cy="392"/>
                </a:xfrm>
                <a:prstGeom prst="rect">
                  <a:avLst/>
                </a:prstGeom>
                <a:noFill/>
                <a:ln w="0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79" name="Line 1682"/>
                <p:cNvSpPr>
                  <a:spLocks noChangeShapeType="1"/>
                </p:cNvSpPr>
                <p:nvPr/>
              </p:nvSpPr>
              <p:spPr bwMode="auto">
                <a:xfrm>
                  <a:off x="932" y="1818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80" name="Line 1683"/>
                <p:cNvSpPr>
                  <a:spLocks noChangeShapeType="1"/>
                </p:cNvSpPr>
                <p:nvPr/>
              </p:nvSpPr>
              <p:spPr bwMode="auto">
                <a:xfrm>
                  <a:off x="932" y="2210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81" name="Line 1684"/>
                <p:cNvSpPr>
                  <a:spLocks noChangeShapeType="1"/>
                </p:cNvSpPr>
                <p:nvPr/>
              </p:nvSpPr>
              <p:spPr bwMode="auto">
                <a:xfrm flipV="1">
                  <a:off x="5073" y="1818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82" name="Line 1685"/>
                <p:cNvSpPr>
                  <a:spLocks noChangeShapeType="1"/>
                </p:cNvSpPr>
                <p:nvPr/>
              </p:nvSpPr>
              <p:spPr bwMode="auto">
                <a:xfrm flipV="1">
                  <a:off x="932" y="1818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83" name="Line 1686"/>
                <p:cNvSpPr>
                  <a:spLocks noChangeShapeType="1"/>
                </p:cNvSpPr>
                <p:nvPr/>
              </p:nvSpPr>
              <p:spPr bwMode="auto">
                <a:xfrm>
                  <a:off x="932" y="2210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84" name="Line 1687"/>
                <p:cNvSpPr>
                  <a:spLocks noChangeShapeType="1"/>
                </p:cNvSpPr>
                <p:nvPr/>
              </p:nvSpPr>
              <p:spPr bwMode="auto">
                <a:xfrm flipV="1">
                  <a:off x="932" y="1818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85" name="Line 1688"/>
                <p:cNvSpPr>
                  <a:spLocks noChangeShapeType="1"/>
                </p:cNvSpPr>
                <p:nvPr/>
              </p:nvSpPr>
              <p:spPr bwMode="auto">
                <a:xfrm flipV="1">
                  <a:off x="932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86" name="Line 1689"/>
                <p:cNvSpPr>
                  <a:spLocks noChangeShapeType="1"/>
                </p:cNvSpPr>
                <p:nvPr/>
              </p:nvSpPr>
              <p:spPr bwMode="auto">
                <a:xfrm>
                  <a:off x="932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87" name="Rectangle 1690"/>
                <p:cNvSpPr>
                  <a:spLocks noChangeArrowheads="1"/>
                </p:cNvSpPr>
                <p:nvPr/>
              </p:nvSpPr>
              <p:spPr bwMode="auto">
                <a:xfrm>
                  <a:off x="922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688" name="Line 1691"/>
                <p:cNvSpPr>
                  <a:spLocks noChangeShapeType="1"/>
                </p:cNvSpPr>
                <p:nvPr/>
              </p:nvSpPr>
              <p:spPr bwMode="auto">
                <a:xfrm flipV="1">
                  <a:off x="1046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89" name="Line 1692"/>
                <p:cNvSpPr>
                  <a:spLocks noChangeShapeType="1"/>
                </p:cNvSpPr>
                <p:nvPr/>
              </p:nvSpPr>
              <p:spPr bwMode="auto">
                <a:xfrm>
                  <a:off x="1046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90" name="Rectangle 1693"/>
                <p:cNvSpPr>
                  <a:spLocks noChangeArrowheads="1"/>
                </p:cNvSpPr>
                <p:nvPr/>
              </p:nvSpPr>
              <p:spPr bwMode="auto">
                <a:xfrm>
                  <a:off x="1036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691" name="Line 1694"/>
                <p:cNvSpPr>
                  <a:spLocks noChangeShapeType="1"/>
                </p:cNvSpPr>
                <p:nvPr/>
              </p:nvSpPr>
              <p:spPr bwMode="auto">
                <a:xfrm flipV="1">
                  <a:off x="1165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92" name="Line 1695"/>
                <p:cNvSpPr>
                  <a:spLocks noChangeShapeType="1"/>
                </p:cNvSpPr>
                <p:nvPr/>
              </p:nvSpPr>
              <p:spPr bwMode="auto">
                <a:xfrm>
                  <a:off x="1165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93" name="Rectangle 1696"/>
                <p:cNvSpPr>
                  <a:spLocks noChangeArrowheads="1"/>
                </p:cNvSpPr>
                <p:nvPr/>
              </p:nvSpPr>
              <p:spPr bwMode="auto">
                <a:xfrm>
                  <a:off x="1155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694" name="Line 1697"/>
                <p:cNvSpPr>
                  <a:spLocks noChangeShapeType="1"/>
                </p:cNvSpPr>
                <p:nvPr/>
              </p:nvSpPr>
              <p:spPr bwMode="auto">
                <a:xfrm flipV="1">
                  <a:off x="1284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95" name="Line 1698"/>
                <p:cNvSpPr>
                  <a:spLocks noChangeShapeType="1"/>
                </p:cNvSpPr>
                <p:nvPr/>
              </p:nvSpPr>
              <p:spPr bwMode="auto">
                <a:xfrm>
                  <a:off x="1284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96" name="Rectangle 1699"/>
                <p:cNvSpPr>
                  <a:spLocks noChangeArrowheads="1"/>
                </p:cNvSpPr>
                <p:nvPr/>
              </p:nvSpPr>
              <p:spPr bwMode="auto">
                <a:xfrm>
                  <a:off x="1275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697" name="Line 1700"/>
                <p:cNvSpPr>
                  <a:spLocks noChangeShapeType="1"/>
                </p:cNvSpPr>
                <p:nvPr/>
              </p:nvSpPr>
              <p:spPr bwMode="auto">
                <a:xfrm flipV="1">
                  <a:off x="1404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98" name="Line 1701"/>
                <p:cNvSpPr>
                  <a:spLocks noChangeShapeType="1"/>
                </p:cNvSpPr>
                <p:nvPr/>
              </p:nvSpPr>
              <p:spPr bwMode="auto">
                <a:xfrm>
                  <a:off x="1404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99" name="Rectangle 1702"/>
                <p:cNvSpPr>
                  <a:spLocks noChangeArrowheads="1"/>
                </p:cNvSpPr>
                <p:nvPr/>
              </p:nvSpPr>
              <p:spPr bwMode="auto">
                <a:xfrm>
                  <a:off x="1394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00" name="Line 1703"/>
                <p:cNvSpPr>
                  <a:spLocks noChangeShapeType="1"/>
                </p:cNvSpPr>
                <p:nvPr/>
              </p:nvSpPr>
              <p:spPr bwMode="auto">
                <a:xfrm flipV="1">
                  <a:off x="1523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01" name="Line 1704"/>
                <p:cNvSpPr>
                  <a:spLocks noChangeShapeType="1"/>
                </p:cNvSpPr>
                <p:nvPr/>
              </p:nvSpPr>
              <p:spPr bwMode="auto">
                <a:xfrm>
                  <a:off x="1523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02" name="Rectangle 1705"/>
                <p:cNvSpPr>
                  <a:spLocks noChangeArrowheads="1"/>
                </p:cNvSpPr>
                <p:nvPr/>
              </p:nvSpPr>
              <p:spPr bwMode="auto">
                <a:xfrm>
                  <a:off x="1513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03" name="Line 1706"/>
                <p:cNvSpPr>
                  <a:spLocks noChangeShapeType="1"/>
                </p:cNvSpPr>
                <p:nvPr/>
              </p:nvSpPr>
              <p:spPr bwMode="auto">
                <a:xfrm flipV="1">
                  <a:off x="1637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04" name="Line 1707"/>
                <p:cNvSpPr>
                  <a:spLocks noChangeShapeType="1"/>
                </p:cNvSpPr>
                <p:nvPr/>
              </p:nvSpPr>
              <p:spPr bwMode="auto">
                <a:xfrm>
                  <a:off x="1637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05" name="Rectangle 1708"/>
                <p:cNvSpPr>
                  <a:spLocks noChangeArrowheads="1"/>
                </p:cNvSpPr>
                <p:nvPr/>
              </p:nvSpPr>
              <p:spPr bwMode="auto">
                <a:xfrm>
                  <a:off x="1627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06" name="Line 1709"/>
                <p:cNvSpPr>
                  <a:spLocks noChangeShapeType="1"/>
                </p:cNvSpPr>
                <p:nvPr/>
              </p:nvSpPr>
              <p:spPr bwMode="auto">
                <a:xfrm flipV="1">
                  <a:off x="1756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07" name="Line 1710"/>
                <p:cNvSpPr>
                  <a:spLocks noChangeShapeType="1"/>
                </p:cNvSpPr>
                <p:nvPr/>
              </p:nvSpPr>
              <p:spPr bwMode="auto">
                <a:xfrm>
                  <a:off x="1756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08" name="Rectangle 1711"/>
                <p:cNvSpPr>
                  <a:spLocks noChangeArrowheads="1"/>
                </p:cNvSpPr>
                <p:nvPr/>
              </p:nvSpPr>
              <p:spPr bwMode="auto">
                <a:xfrm>
                  <a:off x="1746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09" name="Line 1712"/>
                <p:cNvSpPr>
                  <a:spLocks noChangeShapeType="1"/>
                </p:cNvSpPr>
                <p:nvPr/>
              </p:nvSpPr>
              <p:spPr bwMode="auto">
                <a:xfrm flipV="1">
                  <a:off x="1875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10" name="Line 1713"/>
                <p:cNvSpPr>
                  <a:spLocks noChangeShapeType="1"/>
                </p:cNvSpPr>
                <p:nvPr/>
              </p:nvSpPr>
              <p:spPr bwMode="auto">
                <a:xfrm>
                  <a:off x="1875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11" name="Rectangle 1714"/>
                <p:cNvSpPr>
                  <a:spLocks noChangeArrowheads="1"/>
                </p:cNvSpPr>
                <p:nvPr/>
              </p:nvSpPr>
              <p:spPr bwMode="auto">
                <a:xfrm>
                  <a:off x="1865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12" name="Line 1715"/>
                <p:cNvSpPr>
                  <a:spLocks noChangeShapeType="1"/>
                </p:cNvSpPr>
                <p:nvPr/>
              </p:nvSpPr>
              <p:spPr bwMode="auto">
                <a:xfrm flipV="1">
                  <a:off x="1995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13" name="Line 1716"/>
                <p:cNvSpPr>
                  <a:spLocks noChangeShapeType="1"/>
                </p:cNvSpPr>
                <p:nvPr/>
              </p:nvSpPr>
              <p:spPr bwMode="auto">
                <a:xfrm>
                  <a:off x="1995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14" name="Rectangle 1717"/>
                <p:cNvSpPr>
                  <a:spLocks noChangeArrowheads="1"/>
                </p:cNvSpPr>
                <p:nvPr/>
              </p:nvSpPr>
              <p:spPr bwMode="auto">
                <a:xfrm>
                  <a:off x="1985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15" name="Line 1718"/>
                <p:cNvSpPr>
                  <a:spLocks noChangeShapeType="1"/>
                </p:cNvSpPr>
                <p:nvPr/>
              </p:nvSpPr>
              <p:spPr bwMode="auto">
                <a:xfrm flipV="1">
                  <a:off x="2114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16" name="Line 1719"/>
                <p:cNvSpPr>
                  <a:spLocks noChangeShapeType="1"/>
                </p:cNvSpPr>
                <p:nvPr/>
              </p:nvSpPr>
              <p:spPr bwMode="auto">
                <a:xfrm>
                  <a:off x="2114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17" name="Rectangle 1720"/>
                <p:cNvSpPr>
                  <a:spLocks noChangeArrowheads="1"/>
                </p:cNvSpPr>
                <p:nvPr/>
              </p:nvSpPr>
              <p:spPr bwMode="auto">
                <a:xfrm>
                  <a:off x="2104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18" name="Line 1721"/>
                <p:cNvSpPr>
                  <a:spLocks noChangeShapeType="1"/>
                </p:cNvSpPr>
                <p:nvPr/>
              </p:nvSpPr>
              <p:spPr bwMode="auto">
                <a:xfrm flipV="1">
                  <a:off x="2233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19" name="Line 1722"/>
                <p:cNvSpPr>
                  <a:spLocks noChangeShapeType="1"/>
                </p:cNvSpPr>
                <p:nvPr/>
              </p:nvSpPr>
              <p:spPr bwMode="auto">
                <a:xfrm>
                  <a:off x="2233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20" name="Rectangle 1723"/>
                <p:cNvSpPr>
                  <a:spLocks noChangeArrowheads="1"/>
                </p:cNvSpPr>
                <p:nvPr/>
              </p:nvSpPr>
              <p:spPr bwMode="auto">
                <a:xfrm>
                  <a:off x="2223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21" name="Line 1724"/>
                <p:cNvSpPr>
                  <a:spLocks noChangeShapeType="1"/>
                </p:cNvSpPr>
                <p:nvPr/>
              </p:nvSpPr>
              <p:spPr bwMode="auto">
                <a:xfrm flipV="1">
                  <a:off x="2347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22" name="Line 1725"/>
                <p:cNvSpPr>
                  <a:spLocks noChangeShapeType="1"/>
                </p:cNvSpPr>
                <p:nvPr/>
              </p:nvSpPr>
              <p:spPr bwMode="auto">
                <a:xfrm>
                  <a:off x="2347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23" name="Rectangle 1726"/>
                <p:cNvSpPr>
                  <a:spLocks noChangeArrowheads="1"/>
                </p:cNvSpPr>
                <p:nvPr/>
              </p:nvSpPr>
              <p:spPr bwMode="auto">
                <a:xfrm>
                  <a:off x="2337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24" name="Line 1727"/>
                <p:cNvSpPr>
                  <a:spLocks noChangeShapeType="1"/>
                </p:cNvSpPr>
                <p:nvPr/>
              </p:nvSpPr>
              <p:spPr bwMode="auto">
                <a:xfrm flipV="1">
                  <a:off x="2466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25" name="Line 1728"/>
                <p:cNvSpPr>
                  <a:spLocks noChangeShapeType="1"/>
                </p:cNvSpPr>
                <p:nvPr/>
              </p:nvSpPr>
              <p:spPr bwMode="auto">
                <a:xfrm>
                  <a:off x="2466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26" name="Rectangle 1729"/>
                <p:cNvSpPr>
                  <a:spLocks noChangeArrowheads="1"/>
                </p:cNvSpPr>
                <p:nvPr/>
              </p:nvSpPr>
              <p:spPr bwMode="auto">
                <a:xfrm>
                  <a:off x="2456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27" name="Line 1730"/>
                <p:cNvSpPr>
                  <a:spLocks noChangeShapeType="1"/>
                </p:cNvSpPr>
                <p:nvPr/>
              </p:nvSpPr>
              <p:spPr bwMode="auto">
                <a:xfrm flipV="1">
                  <a:off x="2586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28" name="Line 1731"/>
                <p:cNvSpPr>
                  <a:spLocks noChangeShapeType="1"/>
                </p:cNvSpPr>
                <p:nvPr/>
              </p:nvSpPr>
              <p:spPr bwMode="auto">
                <a:xfrm>
                  <a:off x="2586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29" name="Rectangle 1732"/>
                <p:cNvSpPr>
                  <a:spLocks noChangeArrowheads="1"/>
                </p:cNvSpPr>
                <p:nvPr/>
              </p:nvSpPr>
              <p:spPr bwMode="auto">
                <a:xfrm>
                  <a:off x="2576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30" name="Line 1733"/>
                <p:cNvSpPr>
                  <a:spLocks noChangeShapeType="1"/>
                </p:cNvSpPr>
                <p:nvPr/>
              </p:nvSpPr>
              <p:spPr bwMode="auto">
                <a:xfrm flipV="1">
                  <a:off x="2705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31" name="Line 1734"/>
                <p:cNvSpPr>
                  <a:spLocks noChangeShapeType="1"/>
                </p:cNvSpPr>
                <p:nvPr/>
              </p:nvSpPr>
              <p:spPr bwMode="auto">
                <a:xfrm>
                  <a:off x="2705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32" name="Rectangle 1735"/>
                <p:cNvSpPr>
                  <a:spLocks noChangeArrowheads="1"/>
                </p:cNvSpPr>
                <p:nvPr/>
              </p:nvSpPr>
              <p:spPr bwMode="auto">
                <a:xfrm>
                  <a:off x="2695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33" name="Line 1736"/>
                <p:cNvSpPr>
                  <a:spLocks noChangeShapeType="1"/>
                </p:cNvSpPr>
                <p:nvPr/>
              </p:nvSpPr>
              <p:spPr bwMode="auto">
                <a:xfrm flipV="1">
                  <a:off x="2824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34" name="Line 1737"/>
                <p:cNvSpPr>
                  <a:spLocks noChangeShapeType="1"/>
                </p:cNvSpPr>
                <p:nvPr/>
              </p:nvSpPr>
              <p:spPr bwMode="auto">
                <a:xfrm>
                  <a:off x="2824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35" name="Rectangle 1738"/>
                <p:cNvSpPr>
                  <a:spLocks noChangeArrowheads="1"/>
                </p:cNvSpPr>
                <p:nvPr/>
              </p:nvSpPr>
              <p:spPr bwMode="auto">
                <a:xfrm>
                  <a:off x="2814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36" name="Line 1739"/>
                <p:cNvSpPr>
                  <a:spLocks noChangeShapeType="1"/>
                </p:cNvSpPr>
                <p:nvPr/>
              </p:nvSpPr>
              <p:spPr bwMode="auto">
                <a:xfrm flipV="1">
                  <a:off x="2943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37" name="Line 1740"/>
                <p:cNvSpPr>
                  <a:spLocks noChangeShapeType="1"/>
                </p:cNvSpPr>
                <p:nvPr/>
              </p:nvSpPr>
              <p:spPr bwMode="auto">
                <a:xfrm>
                  <a:off x="2943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38" name="Rectangle 1741"/>
                <p:cNvSpPr>
                  <a:spLocks noChangeArrowheads="1"/>
                </p:cNvSpPr>
                <p:nvPr/>
              </p:nvSpPr>
              <p:spPr bwMode="auto">
                <a:xfrm>
                  <a:off x="2933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39" name="Line 1742"/>
                <p:cNvSpPr>
                  <a:spLocks noChangeShapeType="1"/>
                </p:cNvSpPr>
                <p:nvPr/>
              </p:nvSpPr>
              <p:spPr bwMode="auto">
                <a:xfrm flipV="1">
                  <a:off x="3057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40" name="Line 1743"/>
                <p:cNvSpPr>
                  <a:spLocks noChangeShapeType="1"/>
                </p:cNvSpPr>
                <p:nvPr/>
              </p:nvSpPr>
              <p:spPr bwMode="auto">
                <a:xfrm>
                  <a:off x="3057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41" name="Rectangle 1744"/>
                <p:cNvSpPr>
                  <a:spLocks noChangeArrowheads="1"/>
                </p:cNvSpPr>
                <p:nvPr/>
              </p:nvSpPr>
              <p:spPr bwMode="auto">
                <a:xfrm>
                  <a:off x="3047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42" name="Line 1745"/>
                <p:cNvSpPr>
                  <a:spLocks noChangeShapeType="1"/>
                </p:cNvSpPr>
                <p:nvPr/>
              </p:nvSpPr>
              <p:spPr bwMode="auto">
                <a:xfrm flipV="1">
                  <a:off x="3176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43" name="Line 1746"/>
                <p:cNvSpPr>
                  <a:spLocks noChangeShapeType="1"/>
                </p:cNvSpPr>
                <p:nvPr/>
              </p:nvSpPr>
              <p:spPr bwMode="auto">
                <a:xfrm>
                  <a:off x="3176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44" name="Rectangle 1747"/>
                <p:cNvSpPr>
                  <a:spLocks noChangeArrowheads="1"/>
                </p:cNvSpPr>
                <p:nvPr/>
              </p:nvSpPr>
              <p:spPr bwMode="auto">
                <a:xfrm>
                  <a:off x="3167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45" name="Line 1748"/>
                <p:cNvSpPr>
                  <a:spLocks noChangeShapeType="1"/>
                </p:cNvSpPr>
                <p:nvPr/>
              </p:nvSpPr>
              <p:spPr bwMode="auto">
                <a:xfrm flipV="1">
                  <a:off x="3296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46" name="Line 1749"/>
                <p:cNvSpPr>
                  <a:spLocks noChangeShapeType="1"/>
                </p:cNvSpPr>
                <p:nvPr/>
              </p:nvSpPr>
              <p:spPr bwMode="auto">
                <a:xfrm>
                  <a:off x="3296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47" name="Rectangle 1750"/>
                <p:cNvSpPr>
                  <a:spLocks noChangeArrowheads="1"/>
                </p:cNvSpPr>
                <p:nvPr/>
              </p:nvSpPr>
              <p:spPr bwMode="auto">
                <a:xfrm>
                  <a:off x="3286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48" name="Line 1751"/>
                <p:cNvSpPr>
                  <a:spLocks noChangeShapeType="1"/>
                </p:cNvSpPr>
                <p:nvPr/>
              </p:nvSpPr>
              <p:spPr bwMode="auto">
                <a:xfrm flipV="1">
                  <a:off x="3415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49" name="Line 1752"/>
                <p:cNvSpPr>
                  <a:spLocks noChangeShapeType="1"/>
                </p:cNvSpPr>
                <p:nvPr/>
              </p:nvSpPr>
              <p:spPr bwMode="auto">
                <a:xfrm>
                  <a:off x="3415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50" name="Rectangle 1753"/>
                <p:cNvSpPr>
                  <a:spLocks noChangeArrowheads="1"/>
                </p:cNvSpPr>
                <p:nvPr/>
              </p:nvSpPr>
              <p:spPr bwMode="auto">
                <a:xfrm>
                  <a:off x="3405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51" name="Line 1754"/>
                <p:cNvSpPr>
                  <a:spLocks noChangeShapeType="1"/>
                </p:cNvSpPr>
                <p:nvPr/>
              </p:nvSpPr>
              <p:spPr bwMode="auto">
                <a:xfrm flipV="1">
                  <a:off x="3534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52" name="Line 1755"/>
                <p:cNvSpPr>
                  <a:spLocks noChangeShapeType="1"/>
                </p:cNvSpPr>
                <p:nvPr/>
              </p:nvSpPr>
              <p:spPr bwMode="auto">
                <a:xfrm>
                  <a:off x="3534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53" name="Rectangle 1756"/>
                <p:cNvSpPr>
                  <a:spLocks noChangeArrowheads="1"/>
                </p:cNvSpPr>
                <p:nvPr/>
              </p:nvSpPr>
              <p:spPr bwMode="auto">
                <a:xfrm>
                  <a:off x="3524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54" name="Line 1757"/>
                <p:cNvSpPr>
                  <a:spLocks noChangeShapeType="1"/>
                </p:cNvSpPr>
                <p:nvPr/>
              </p:nvSpPr>
              <p:spPr bwMode="auto">
                <a:xfrm flipV="1">
                  <a:off x="3653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55" name="Line 1758"/>
                <p:cNvSpPr>
                  <a:spLocks noChangeShapeType="1"/>
                </p:cNvSpPr>
                <p:nvPr/>
              </p:nvSpPr>
              <p:spPr bwMode="auto">
                <a:xfrm>
                  <a:off x="3653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56" name="Rectangle 1759"/>
                <p:cNvSpPr>
                  <a:spLocks noChangeArrowheads="1"/>
                </p:cNvSpPr>
                <p:nvPr/>
              </p:nvSpPr>
              <p:spPr bwMode="auto">
                <a:xfrm>
                  <a:off x="3643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57" name="Line 1760"/>
                <p:cNvSpPr>
                  <a:spLocks noChangeShapeType="1"/>
                </p:cNvSpPr>
                <p:nvPr/>
              </p:nvSpPr>
              <p:spPr bwMode="auto">
                <a:xfrm flipV="1">
                  <a:off x="3767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58" name="Line 1761"/>
                <p:cNvSpPr>
                  <a:spLocks noChangeShapeType="1"/>
                </p:cNvSpPr>
                <p:nvPr/>
              </p:nvSpPr>
              <p:spPr bwMode="auto">
                <a:xfrm>
                  <a:off x="3767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59" name="Rectangle 1762"/>
                <p:cNvSpPr>
                  <a:spLocks noChangeArrowheads="1"/>
                </p:cNvSpPr>
                <p:nvPr/>
              </p:nvSpPr>
              <p:spPr bwMode="auto">
                <a:xfrm>
                  <a:off x="3757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60" name="Line 1763"/>
                <p:cNvSpPr>
                  <a:spLocks noChangeShapeType="1"/>
                </p:cNvSpPr>
                <p:nvPr/>
              </p:nvSpPr>
              <p:spPr bwMode="auto">
                <a:xfrm flipV="1">
                  <a:off x="3887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61" name="Line 1764"/>
                <p:cNvSpPr>
                  <a:spLocks noChangeShapeType="1"/>
                </p:cNvSpPr>
                <p:nvPr/>
              </p:nvSpPr>
              <p:spPr bwMode="auto">
                <a:xfrm>
                  <a:off x="3887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62" name="Rectangle 1765"/>
                <p:cNvSpPr>
                  <a:spLocks noChangeArrowheads="1"/>
                </p:cNvSpPr>
                <p:nvPr/>
              </p:nvSpPr>
              <p:spPr bwMode="auto">
                <a:xfrm>
                  <a:off x="3877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63" name="Line 1766"/>
                <p:cNvSpPr>
                  <a:spLocks noChangeShapeType="1"/>
                </p:cNvSpPr>
                <p:nvPr/>
              </p:nvSpPr>
              <p:spPr bwMode="auto">
                <a:xfrm flipV="1">
                  <a:off x="4006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64" name="Line 1767"/>
                <p:cNvSpPr>
                  <a:spLocks noChangeShapeType="1"/>
                </p:cNvSpPr>
                <p:nvPr/>
              </p:nvSpPr>
              <p:spPr bwMode="auto">
                <a:xfrm>
                  <a:off x="4006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65" name="Rectangle 1768"/>
                <p:cNvSpPr>
                  <a:spLocks noChangeArrowheads="1"/>
                </p:cNvSpPr>
                <p:nvPr/>
              </p:nvSpPr>
              <p:spPr bwMode="auto">
                <a:xfrm>
                  <a:off x="3996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66" name="Line 1769"/>
                <p:cNvSpPr>
                  <a:spLocks noChangeShapeType="1"/>
                </p:cNvSpPr>
                <p:nvPr/>
              </p:nvSpPr>
              <p:spPr bwMode="auto">
                <a:xfrm flipV="1">
                  <a:off x="4125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67" name="Line 1770"/>
                <p:cNvSpPr>
                  <a:spLocks noChangeShapeType="1"/>
                </p:cNvSpPr>
                <p:nvPr/>
              </p:nvSpPr>
              <p:spPr bwMode="auto">
                <a:xfrm>
                  <a:off x="4125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68" name="Rectangle 1771"/>
                <p:cNvSpPr>
                  <a:spLocks noChangeArrowheads="1"/>
                </p:cNvSpPr>
                <p:nvPr/>
              </p:nvSpPr>
              <p:spPr bwMode="auto">
                <a:xfrm>
                  <a:off x="4115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769" name="Line 1772"/>
                <p:cNvSpPr>
                  <a:spLocks noChangeShapeType="1"/>
                </p:cNvSpPr>
                <p:nvPr/>
              </p:nvSpPr>
              <p:spPr bwMode="auto">
                <a:xfrm flipV="1">
                  <a:off x="4244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70" name="Line 1773"/>
                <p:cNvSpPr>
                  <a:spLocks noChangeShapeType="1"/>
                </p:cNvSpPr>
                <p:nvPr/>
              </p:nvSpPr>
              <p:spPr bwMode="auto">
                <a:xfrm>
                  <a:off x="4244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</p:grpSp>
          <p:grpSp>
            <p:nvGrpSpPr>
              <p:cNvPr id="12" name="Group 1975"/>
              <p:cNvGrpSpPr>
                <a:grpSpLocks/>
              </p:cNvGrpSpPr>
              <p:nvPr/>
            </p:nvGrpSpPr>
            <p:grpSpPr bwMode="auto">
              <a:xfrm>
                <a:off x="731" y="1406"/>
                <a:ext cx="4392" cy="933"/>
                <a:chOff x="731" y="1406"/>
                <a:chExt cx="4392" cy="933"/>
              </a:xfrm>
            </p:grpSpPr>
            <p:sp>
              <p:nvSpPr>
                <p:cNvPr id="371" name="Rectangle 1775"/>
                <p:cNvSpPr>
                  <a:spLocks noChangeArrowheads="1"/>
                </p:cNvSpPr>
                <p:nvPr/>
              </p:nvSpPr>
              <p:spPr bwMode="auto">
                <a:xfrm>
                  <a:off x="4234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72" name="Line 1776"/>
                <p:cNvSpPr>
                  <a:spLocks noChangeShapeType="1"/>
                </p:cNvSpPr>
                <p:nvPr/>
              </p:nvSpPr>
              <p:spPr bwMode="auto">
                <a:xfrm flipV="1">
                  <a:off x="4363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73" name="Line 1777"/>
                <p:cNvSpPr>
                  <a:spLocks noChangeShapeType="1"/>
                </p:cNvSpPr>
                <p:nvPr/>
              </p:nvSpPr>
              <p:spPr bwMode="auto">
                <a:xfrm>
                  <a:off x="4363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74" name="Rectangle 1778"/>
                <p:cNvSpPr>
                  <a:spLocks noChangeArrowheads="1"/>
                </p:cNvSpPr>
                <p:nvPr/>
              </p:nvSpPr>
              <p:spPr bwMode="auto">
                <a:xfrm>
                  <a:off x="4353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75" name="Line 1779"/>
                <p:cNvSpPr>
                  <a:spLocks noChangeShapeType="1"/>
                </p:cNvSpPr>
                <p:nvPr/>
              </p:nvSpPr>
              <p:spPr bwMode="auto">
                <a:xfrm flipV="1">
                  <a:off x="4478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76" name="Line 1780"/>
                <p:cNvSpPr>
                  <a:spLocks noChangeShapeType="1"/>
                </p:cNvSpPr>
                <p:nvPr/>
              </p:nvSpPr>
              <p:spPr bwMode="auto">
                <a:xfrm>
                  <a:off x="4478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77" name="Rectangle 1781"/>
                <p:cNvSpPr>
                  <a:spLocks noChangeArrowheads="1"/>
                </p:cNvSpPr>
                <p:nvPr/>
              </p:nvSpPr>
              <p:spPr bwMode="auto">
                <a:xfrm>
                  <a:off x="4468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78" name="Line 1782"/>
                <p:cNvSpPr>
                  <a:spLocks noChangeShapeType="1"/>
                </p:cNvSpPr>
                <p:nvPr/>
              </p:nvSpPr>
              <p:spPr bwMode="auto">
                <a:xfrm flipV="1">
                  <a:off x="4597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79" name="Line 1783"/>
                <p:cNvSpPr>
                  <a:spLocks noChangeShapeType="1"/>
                </p:cNvSpPr>
                <p:nvPr/>
              </p:nvSpPr>
              <p:spPr bwMode="auto">
                <a:xfrm>
                  <a:off x="4597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80" name="Rectangle 1784"/>
                <p:cNvSpPr>
                  <a:spLocks noChangeArrowheads="1"/>
                </p:cNvSpPr>
                <p:nvPr/>
              </p:nvSpPr>
              <p:spPr bwMode="auto">
                <a:xfrm>
                  <a:off x="4587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81" name="Line 1785"/>
                <p:cNvSpPr>
                  <a:spLocks noChangeShapeType="1"/>
                </p:cNvSpPr>
                <p:nvPr/>
              </p:nvSpPr>
              <p:spPr bwMode="auto">
                <a:xfrm flipV="1">
                  <a:off x="4716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82" name="Line 1786"/>
                <p:cNvSpPr>
                  <a:spLocks noChangeShapeType="1"/>
                </p:cNvSpPr>
                <p:nvPr/>
              </p:nvSpPr>
              <p:spPr bwMode="auto">
                <a:xfrm>
                  <a:off x="4716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83" name="Rectangle 1787"/>
                <p:cNvSpPr>
                  <a:spLocks noChangeArrowheads="1"/>
                </p:cNvSpPr>
                <p:nvPr/>
              </p:nvSpPr>
              <p:spPr bwMode="auto">
                <a:xfrm>
                  <a:off x="4706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84" name="Line 1788"/>
                <p:cNvSpPr>
                  <a:spLocks noChangeShapeType="1"/>
                </p:cNvSpPr>
                <p:nvPr/>
              </p:nvSpPr>
              <p:spPr bwMode="auto">
                <a:xfrm flipV="1">
                  <a:off x="4835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85" name="Line 1789"/>
                <p:cNvSpPr>
                  <a:spLocks noChangeShapeType="1"/>
                </p:cNvSpPr>
                <p:nvPr/>
              </p:nvSpPr>
              <p:spPr bwMode="auto">
                <a:xfrm>
                  <a:off x="4835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86" name="Rectangle 1790"/>
                <p:cNvSpPr>
                  <a:spLocks noChangeArrowheads="1"/>
                </p:cNvSpPr>
                <p:nvPr/>
              </p:nvSpPr>
              <p:spPr bwMode="auto">
                <a:xfrm>
                  <a:off x="4825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87" name="Line 1791"/>
                <p:cNvSpPr>
                  <a:spLocks noChangeShapeType="1"/>
                </p:cNvSpPr>
                <p:nvPr/>
              </p:nvSpPr>
              <p:spPr bwMode="auto">
                <a:xfrm flipV="1">
                  <a:off x="4954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88" name="Line 1792"/>
                <p:cNvSpPr>
                  <a:spLocks noChangeShapeType="1"/>
                </p:cNvSpPr>
                <p:nvPr/>
              </p:nvSpPr>
              <p:spPr bwMode="auto">
                <a:xfrm>
                  <a:off x="4954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89" name="Rectangle 1793"/>
                <p:cNvSpPr>
                  <a:spLocks noChangeArrowheads="1"/>
                </p:cNvSpPr>
                <p:nvPr/>
              </p:nvSpPr>
              <p:spPr bwMode="auto">
                <a:xfrm>
                  <a:off x="4944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90" name="Line 1794"/>
                <p:cNvSpPr>
                  <a:spLocks noChangeShapeType="1"/>
                </p:cNvSpPr>
                <p:nvPr/>
              </p:nvSpPr>
              <p:spPr bwMode="auto">
                <a:xfrm flipV="1">
                  <a:off x="5073" y="2165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91" name="Line 1795"/>
                <p:cNvSpPr>
                  <a:spLocks noChangeShapeType="1"/>
                </p:cNvSpPr>
                <p:nvPr/>
              </p:nvSpPr>
              <p:spPr bwMode="auto">
                <a:xfrm>
                  <a:off x="5073" y="1818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92" name="Rectangle 1796"/>
                <p:cNvSpPr>
                  <a:spLocks noChangeArrowheads="1"/>
                </p:cNvSpPr>
                <p:nvPr/>
              </p:nvSpPr>
              <p:spPr bwMode="auto">
                <a:xfrm>
                  <a:off x="5063" y="223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93" name="Line 1797"/>
                <p:cNvSpPr>
                  <a:spLocks noChangeShapeType="1"/>
                </p:cNvSpPr>
                <p:nvPr/>
              </p:nvSpPr>
              <p:spPr bwMode="auto">
                <a:xfrm>
                  <a:off x="932" y="2111"/>
                  <a:ext cx="4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94" name="Line 1798"/>
                <p:cNvSpPr>
                  <a:spLocks noChangeShapeType="1"/>
                </p:cNvSpPr>
                <p:nvPr/>
              </p:nvSpPr>
              <p:spPr bwMode="auto">
                <a:xfrm flipH="1">
                  <a:off x="5029" y="2111"/>
                  <a:ext cx="4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95" name="Rectangle 1799"/>
                <p:cNvSpPr>
                  <a:spLocks noChangeArrowheads="1"/>
                </p:cNvSpPr>
                <p:nvPr/>
              </p:nvSpPr>
              <p:spPr bwMode="auto">
                <a:xfrm>
                  <a:off x="862" y="2066"/>
                  <a:ext cx="7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2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96" name="Line 1800"/>
                <p:cNvSpPr>
                  <a:spLocks noChangeShapeType="1"/>
                </p:cNvSpPr>
                <p:nvPr/>
              </p:nvSpPr>
              <p:spPr bwMode="auto">
                <a:xfrm>
                  <a:off x="932" y="2011"/>
                  <a:ext cx="4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97" name="Line 1801"/>
                <p:cNvSpPr>
                  <a:spLocks noChangeShapeType="1"/>
                </p:cNvSpPr>
                <p:nvPr/>
              </p:nvSpPr>
              <p:spPr bwMode="auto">
                <a:xfrm flipH="1">
                  <a:off x="5029" y="2011"/>
                  <a:ext cx="4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98" name="Rectangle 1802"/>
                <p:cNvSpPr>
                  <a:spLocks noChangeArrowheads="1"/>
                </p:cNvSpPr>
                <p:nvPr/>
              </p:nvSpPr>
              <p:spPr bwMode="auto">
                <a:xfrm>
                  <a:off x="862" y="1967"/>
                  <a:ext cx="7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4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99" name="Line 1803"/>
                <p:cNvSpPr>
                  <a:spLocks noChangeShapeType="1"/>
                </p:cNvSpPr>
                <p:nvPr/>
              </p:nvSpPr>
              <p:spPr bwMode="auto">
                <a:xfrm>
                  <a:off x="932" y="1917"/>
                  <a:ext cx="4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00" name="Line 1804"/>
                <p:cNvSpPr>
                  <a:spLocks noChangeShapeType="1"/>
                </p:cNvSpPr>
                <p:nvPr/>
              </p:nvSpPr>
              <p:spPr bwMode="auto">
                <a:xfrm flipH="1">
                  <a:off x="5029" y="1917"/>
                  <a:ext cx="4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01" name="Rectangle 1805"/>
                <p:cNvSpPr>
                  <a:spLocks noChangeArrowheads="1"/>
                </p:cNvSpPr>
                <p:nvPr/>
              </p:nvSpPr>
              <p:spPr bwMode="auto">
                <a:xfrm>
                  <a:off x="862" y="1872"/>
                  <a:ext cx="7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6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402" name="Line 1806"/>
                <p:cNvSpPr>
                  <a:spLocks noChangeShapeType="1"/>
                </p:cNvSpPr>
                <p:nvPr/>
              </p:nvSpPr>
              <p:spPr bwMode="auto">
                <a:xfrm>
                  <a:off x="932" y="1818"/>
                  <a:ext cx="4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03" name="Line 1807"/>
                <p:cNvSpPr>
                  <a:spLocks noChangeShapeType="1"/>
                </p:cNvSpPr>
                <p:nvPr/>
              </p:nvSpPr>
              <p:spPr bwMode="auto">
                <a:xfrm flipH="1">
                  <a:off x="5029" y="1818"/>
                  <a:ext cx="4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04" name="Rectangle 1808"/>
                <p:cNvSpPr>
                  <a:spLocks noChangeArrowheads="1"/>
                </p:cNvSpPr>
                <p:nvPr/>
              </p:nvSpPr>
              <p:spPr bwMode="auto">
                <a:xfrm>
                  <a:off x="862" y="1773"/>
                  <a:ext cx="7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8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405" name="Rectangle 1809"/>
                <p:cNvSpPr>
                  <a:spLocks noChangeArrowheads="1"/>
                </p:cNvSpPr>
                <p:nvPr/>
              </p:nvSpPr>
              <p:spPr bwMode="auto">
                <a:xfrm>
                  <a:off x="932" y="1708"/>
                  <a:ext cx="184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x 10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406" name="Rectangle 1810"/>
                <p:cNvSpPr>
                  <a:spLocks noChangeArrowheads="1"/>
                </p:cNvSpPr>
                <p:nvPr/>
              </p:nvSpPr>
              <p:spPr bwMode="auto">
                <a:xfrm>
                  <a:off x="1076" y="1664"/>
                  <a:ext cx="65" cy="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9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407" name="Line 1811"/>
                <p:cNvSpPr>
                  <a:spLocks noChangeShapeType="1"/>
                </p:cNvSpPr>
                <p:nvPr/>
              </p:nvSpPr>
              <p:spPr bwMode="auto">
                <a:xfrm>
                  <a:off x="932" y="1818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08" name="Line 1812"/>
                <p:cNvSpPr>
                  <a:spLocks noChangeShapeType="1"/>
                </p:cNvSpPr>
                <p:nvPr/>
              </p:nvSpPr>
              <p:spPr bwMode="auto">
                <a:xfrm>
                  <a:off x="932" y="2210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09" name="Line 1813"/>
                <p:cNvSpPr>
                  <a:spLocks noChangeShapeType="1"/>
                </p:cNvSpPr>
                <p:nvPr/>
              </p:nvSpPr>
              <p:spPr bwMode="auto">
                <a:xfrm flipV="1">
                  <a:off x="5073" y="1818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10" name="Line 1814"/>
                <p:cNvSpPr>
                  <a:spLocks noChangeShapeType="1"/>
                </p:cNvSpPr>
                <p:nvPr/>
              </p:nvSpPr>
              <p:spPr bwMode="auto">
                <a:xfrm flipV="1">
                  <a:off x="932" y="1818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11" name="Freeform 1815"/>
                <p:cNvSpPr>
                  <a:spLocks/>
                </p:cNvSpPr>
                <p:nvPr/>
              </p:nvSpPr>
              <p:spPr bwMode="auto">
                <a:xfrm>
                  <a:off x="932" y="2091"/>
                  <a:ext cx="258" cy="114"/>
                </a:xfrm>
                <a:custGeom>
                  <a:avLst/>
                  <a:gdLst>
                    <a:gd name="T0" fmla="*/ 10 w 258"/>
                    <a:gd name="T1" fmla="*/ 114 h 114"/>
                    <a:gd name="T2" fmla="*/ 25 w 258"/>
                    <a:gd name="T3" fmla="*/ 114 h 114"/>
                    <a:gd name="T4" fmla="*/ 40 w 258"/>
                    <a:gd name="T5" fmla="*/ 114 h 114"/>
                    <a:gd name="T6" fmla="*/ 55 w 258"/>
                    <a:gd name="T7" fmla="*/ 114 h 114"/>
                    <a:gd name="T8" fmla="*/ 69 w 258"/>
                    <a:gd name="T9" fmla="*/ 109 h 114"/>
                    <a:gd name="T10" fmla="*/ 79 w 258"/>
                    <a:gd name="T11" fmla="*/ 109 h 114"/>
                    <a:gd name="T12" fmla="*/ 84 w 258"/>
                    <a:gd name="T13" fmla="*/ 109 h 114"/>
                    <a:gd name="T14" fmla="*/ 84 w 258"/>
                    <a:gd name="T15" fmla="*/ 104 h 114"/>
                    <a:gd name="T16" fmla="*/ 99 w 258"/>
                    <a:gd name="T17" fmla="*/ 94 h 114"/>
                    <a:gd name="T18" fmla="*/ 104 w 258"/>
                    <a:gd name="T19" fmla="*/ 89 h 114"/>
                    <a:gd name="T20" fmla="*/ 109 w 258"/>
                    <a:gd name="T21" fmla="*/ 84 h 114"/>
                    <a:gd name="T22" fmla="*/ 119 w 258"/>
                    <a:gd name="T23" fmla="*/ 79 h 114"/>
                    <a:gd name="T24" fmla="*/ 124 w 258"/>
                    <a:gd name="T25" fmla="*/ 79 h 114"/>
                    <a:gd name="T26" fmla="*/ 129 w 258"/>
                    <a:gd name="T27" fmla="*/ 84 h 114"/>
                    <a:gd name="T28" fmla="*/ 139 w 258"/>
                    <a:gd name="T29" fmla="*/ 84 h 114"/>
                    <a:gd name="T30" fmla="*/ 149 w 258"/>
                    <a:gd name="T31" fmla="*/ 74 h 114"/>
                    <a:gd name="T32" fmla="*/ 154 w 258"/>
                    <a:gd name="T33" fmla="*/ 79 h 114"/>
                    <a:gd name="T34" fmla="*/ 164 w 258"/>
                    <a:gd name="T35" fmla="*/ 69 h 114"/>
                    <a:gd name="T36" fmla="*/ 164 w 258"/>
                    <a:gd name="T37" fmla="*/ 74 h 114"/>
                    <a:gd name="T38" fmla="*/ 169 w 258"/>
                    <a:gd name="T39" fmla="*/ 49 h 114"/>
                    <a:gd name="T40" fmla="*/ 174 w 258"/>
                    <a:gd name="T41" fmla="*/ 34 h 114"/>
                    <a:gd name="T42" fmla="*/ 179 w 258"/>
                    <a:gd name="T43" fmla="*/ 15 h 114"/>
                    <a:gd name="T44" fmla="*/ 184 w 258"/>
                    <a:gd name="T45" fmla="*/ 44 h 114"/>
                    <a:gd name="T46" fmla="*/ 189 w 258"/>
                    <a:gd name="T47" fmla="*/ 34 h 114"/>
                    <a:gd name="T48" fmla="*/ 189 w 258"/>
                    <a:gd name="T49" fmla="*/ 29 h 114"/>
                    <a:gd name="T50" fmla="*/ 194 w 258"/>
                    <a:gd name="T51" fmla="*/ 15 h 114"/>
                    <a:gd name="T52" fmla="*/ 199 w 258"/>
                    <a:gd name="T53" fmla="*/ 44 h 114"/>
                    <a:gd name="T54" fmla="*/ 204 w 258"/>
                    <a:gd name="T55" fmla="*/ 34 h 114"/>
                    <a:gd name="T56" fmla="*/ 204 w 258"/>
                    <a:gd name="T57" fmla="*/ 34 h 114"/>
                    <a:gd name="T58" fmla="*/ 208 w 258"/>
                    <a:gd name="T59" fmla="*/ 10 h 114"/>
                    <a:gd name="T60" fmla="*/ 213 w 258"/>
                    <a:gd name="T61" fmla="*/ 0 h 114"/>
                    <a:gd name="T62" fmla="*/ 218 w 258"/>
                    <a:gd name="T63" fmla="*/ 5 h 114"/>
                    <a:gd name="T64" fmla="*/ 223 w 258"/>
                    <a:gd name="T65" fmla="*/ 49 h 114"/>
                    <a:gd name="T66" fmla="*/ 228 w 258"/>
                    <a:gd name="T67" fmla="*/ 34 h 114"/>
                    <a:gd name="T68" fmla="*/ 228 w 258"/>
                    <a:gd name="T69" fmla="*/ 39 h 114"/>
                    <a:gd name="T70" fmla="*/ 233 w 258"/>
                    <a:gd name="T71" fmla="*/ 5 h 114"/>
                    <a:gd name="T72" fmla="*/ 238 w 258"/>
                    <a:gd name="T73" fmla="*/ 49 h 114"/>
                    <a:gd name="T74" fmla="*/ 243 w 258"/>
                    <a:gd name="T75" fmla="*/ 25 h 114"/>
                    <a:gd name="T76" fmla="*/ 243 w 258"/>
                    <a:gd name="T77" fmla="*/ 44 h 114"/>
                    <a:gd name="T78" fmla="*/ 248 w 258"/>
                    <a:gd name="T79" fmla="*/ 20 h 114"/>
                    <a:gd name="T80" fmla="*/ 253 w 258"/>
                    <a:gd name="T81" fmla="*/ 10 h 114"/>
                    <a:gd name="T82" fmla="*/ 258 w 258"/>
                    <a:gd name="T83" fmla="*/ 29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58" h="114">
                      <a:moveTo>
                        <a:pt x="0" y="114"/>
                      </a:moveTo>
                      <a:lnTo>
                        <a:pt x="5" y="114"/>
                      </a:lnTo>
                      <a:lnTo>
                        <a:pt x="10" y="114"/>
                      </a:lnTo>
                      <a:lnTo>
                        <a:pt x="15" y="114"/>
                      </a:lnTo>
                      <a:lnTo>
                        <a:pt x="20" y="114"/>
                      </a:lnTo>
                      <a:lnTo>
                        <a:pt x="25" y="114"/>
                      </a:lnTo>
                      <a:lnTo>
                        <a:pt x="30" y="114"/>
                      </a:lnTo>
                      <a:lnTo>
                        <a:pt x="35" y="114"/>
                      </a:lnTo>
                      <a:lnTo>
                        <a:pt x="40" y="114"/>
                      </a:lnTo>
                      <a:lnTo>
                        <a:pt x="45" y="114"/>
                      </a:lnTo>
                      <a:lnTo>
                        <a:pt x="50" y="114"/>
                      </a:lnTo>
                      <a:lnTo>
                        <a:pt x="55" y="114"/>
                      </a:lnTo>
                      <a:lnTo>
                        <a:pt x="59" y="114"/>
                      </a:lnTo>
                      <a:lnTo>
                        <a:pt x="64" y="109"/>
                      </a:lnTo>
                      <a:lnTo>
                        <a:pt x="69" y="109"/>
                      </a:lnTo>
                      <a:lnTo>
                        <a:pt x="74" y="109"/>
                      </a:lnTo>
                      <a:lnTo>
                        <a:pt x="79" y="104"/>
                      </a:lnTo>
                      <a:lnTo>
                        <a:pt x="79" y="109"/>
                      </a:lnTo>
                      <a:lnTo>
                        <a:pt x="79" y="104"/>
                      </a:lnTo>
                      <a:lnTo>
                        <a:pt x="79" y="104"/>
                      </a:lnTo>
                      <a:lnTo>
                        <a:pt x="84" y="109"/>
                      </a:lnTo>
                      <a:lnTo>
                        <a:pt x="84" y="109"/>
                      </a:lnTo>
                      <a:lnTo>
                        <a:pt x="84" y="104"/>
                      </a:lnTo>
                      <a:lnTo>
                        <a:pt x="84" y="104"/>
                      </a:lnTo>
                      <a:lnTo>
                        <a:pt x="89" y="99"/>
                      </a:lnTo>
                      <a:lnTo>
                        <a:pt x="94" y="99"/>
                      </a:lnTo>
                      <a:lnTo>
                        <a:pt x="99" y="94"/>
                      </a:lnTo>
                      <a:lnTo>
                        <a:pt x="104" y="89"/>
                      </a:lnTo>
                      <a:lnTo>
                        <a:pt x="104" y="84"/>
                      </a:lnTo>
                      <a:lnTo>
                        <a:pt x="104" y="89"/>
                      </a:lnTo>
                      <a:lnTo>
                        <a:pt x="109" y="94"/>
                      </a:lnTo>
                      <a:lnTo>
                        <a:pt x="109" y="79"/>
                      </a:lnTo>
                      <a:lnTo>
                        <a:pt x="109" y="84"/>
                      </a:lnTo>
                      <a:lnTo>
                        <a:pt x="119" y="94"/>
                      </a:lnTo>
                      <a:lnTo>
                        <a:pt x="114" y="94"/>
                      </a:lnTo>
                      <a:lnTo>
                        <a:pt x="119" y="79"/>
                      </a:lnTo>
                      <a:lnTo>
                        <a:pt x="124" y="84"/>
                      </a:lnTo>
                      <a:lnTo>
                        <a:pt x="124" y="74"/>
                      </a:lnTo>
                      <a:lnTo>
                        <a:pt x="124" y="79"/>
                      </a:lnTo>
                      <a:lnTo>
                        <a:pt x="129" y="84"/>
                      </a:lnTo>
                      <a:lnTo>
                        <a:pt x="129" y="79"/>
                      </a:lnTo>
                      <a:lnTo>
                        <a:pt x="129" y="84"/>
                      </a:lnTo>
                      <a:lnTo>
                        <a:pt x="134" y="84"/>
                      </a:lnTo>
                      <a:lnTo>
                        <a:pt x="144" y="84"/>
                      </a:lnTo>
                      <a:lnTo>
                        <a:pt x="139" y="84"/>
                      </a:lnTo>
                      <a:lnTo>
                        <a:pt x="144" y="84"/>
                      </a:lnTo>
                      <a:lnTo>
                        <a:pt x="149" y="79"/>
                      </a:lnTo>
                      <a:lnTo>
                        <a:pt x="149" y="74"/>
                      </a:lnTo>
                      <a:lnTo>
                        <a:pt x="149" y="79"/>
                      </a:lnTo>
                      <a:lnTo>
                        <a:pt x="154" y="74"/>
                      </a:lnTo>
                      <a:lnTo>
                        <a:pt x="154" y="79"/>
                      </a:lnTo>
                      <a:lnTo>
                        <a:pt x="154" y="54"/>
                      </a:lnTo>
                      <a:lnTo>
                        <a:pt x="154" y="69"/>
                      </a:lnTo>
                      <a:lnTo>
                        <a:pt x="164" y="69"/>
                      </a:lnTo>
                      <a:lnTo>
                        <a:pt x="164" y="89"/>
                      </a:lnTo>
                      <a:lnTo>
                        <a:pt x="159" y="69"/>
                      </a:lnTo>
                      <a:lnTo>
                        <a:pt x="164" y="74"/>
                      </a:lnTo>
                      <a:lnTo>
                        <a:pt x="169" y="79"/>
                      </a:lnTo>
                      <a:lnTo>
                        <a:pt x="169" y="44"/>
                      </a:lnTo>
                      <a:lnTo>
                        <a:pt x="169" y="49"/>
                      </a:lnTo>
                      <a:lnTo>
                        <a:pt x="174" y="44"/>
                      </a:lnTo>
                      <a:lnTo>
                        <a:pt x="174" y="49"/>
                      </a:lnTo>
                      <a:lnTo>
                        <a:pt x="174" y="34"/>
                      </a:lnTo>
                      <a:lnTo>
                        <a:pt x="179" y="39"/>
                      </a:lnTo>
                      <a:lnTo>
                        <a:pt x="179" y="44"/>
                      </a:lnTo>
                      <a:lnTo>
                        <a:pt x="179" y="15"/>
                      </a:lnTo>
                      <a:lnTo>
                        <a:pt x="179" y="34"/>
                      </a:lnTo>
                      <a:lnTo>
                        <a:pt x="184" y="39"/>
                      </a:lnTo>
                      <a:lnTo>
                        <a:pt x="184" y="44"/>
                      </a:lnTo>
                      <a:lnTo>
                        <a:pt x="184" y="10"/>
                      </a:lnTo>
                      <a:lnTo>
                        <a:pt x="184" y="29"/>
                      </a:lnTo>
                      <a:lnTo>
                        <a:pt x="189" y="34"/>
                      </a:lnTo>
                      <a:lnTo>
                        <a:pt x="189" y="39"/>
                      </a:lnTo>
                      <a:lnTo>
                        <a:pt x="189" y="15"/>
                      </a:lnTo>
                      <a:lnTo>
                        <a:pt x="189" y="29"/>
                      </a:lnTo>
                      <a:lnTo>
                        <a:pt x="194" y="25"/>
                      </a:lnTo>
                      <a:lnTo>
                        <a:pt x="194" y="39"/>
                      </a:lnTo>
                      <a:lnTo>
                        <a:pt x="194" y="15"/>
                      </a:lnTo>
                      <a:lnTo>
                        <a:pt x="194" y="20"/>
                      </a:lnTo>
                      <a:lnTo>
                        <a:pt x="199" y="25"/>
                      </a:lnTo>
                      <a:lnTo>
                        <a:pt x="199" y="44"/>
                      </a:lnTo>
                      <a:lnTo>
                        <a:pt x="199" y="15"/>
                      </a:lnTo>
                      <a:lnTo>
                        <a:pt x="199" y="29"/>
                      </a:lnTo>
                      <a:lnTo>
                        <a:pt x="204" y="34"/>
                      </a:lnTo>
                      <a:lnTo>
                        <a:pt x="204" y="49"/>
                      </a:lnTo>
                      <a:lnTo>
                        <a:pt x="204" y="10"/>
                      </a:lnTo>
                      <a:lnTo>
                        <a:pt x="204" y="34"/>
                      </a:lnTo>
                      <a:lnTo>
                        <a:pt x="208" y="29"/>
                      </a:lnTo>
                      <a:lnTo>
                        <a:pt x="208" y="59"/>
                      </a:lnTo>
                      <a:lnTo>
                        <a:pt x="208" y="10"/>
                      </a:lnTo>
                      <a:lnTo>
                        <a:pt x="208" y="44"/>
                      </a:lnTo>
                      <a:lnTo>
                        <a:pt x="213" y="49"/>
                      </a:lnTo>
                      <a:lnTo>
                        <a:pt x="213" y="0"/>
                      </a:lnTo>
                      <a:lnTo>
                        <a:pt x="213" y="54"/>
                      </a:lnTo>
                      <a:lnTo>
                        <a:pt x="218" y="59"/>
                      </a:lnTo>
                      <a:lnTo>
                        <a:pt x="218" y="5"/>
                      </a:lnTo>
                      <a:lnTo>
                        <a:pt x="218" y="44"/>
                      </a:lnTo>
                      <a:lnTo>
                        <a:pt x="223" y="39"/>
                      </a:lnTo>
                      <a:lnTo>
                        <a:pt x="223" y="49"/>
                      </a:lnTo>
                      <a:lnTo>
                        <a:pt x="223" y="5"/>
                      </a:lnTo>
                      <a:lnTo>
                        <a:pt x="223" y="39"/>
                      </a:lnTo>
                      <a:lnTo>
                        <a:pt x="228" y="34"/>
                      </a:lnTo>
                      <a:lnTo>
                        <a:pt x="228" y="49"/>
                      </a:lnTo>
                      <a:lnTo>
                        <a:pt x="228" y="10"/>
                      </a:lnTo>
                      <a:lnTo>
                        <a:pt x="228" y="39"/>
                      </a:lnTo>
                      <a:lnTo>
                        <a:pt x="233" y="44"/>
                      </a:lnTo>
                      <a:lnTo>
                        <a:pt x="233" y="54"/>
                      </a:lnTo>
                      <a:lnTo>
                        <a:pt x="233" y="5"/>
                      </a:lnTo>
                      <a:lnTo>
                        <a:pt x="233" y="15"/>
                      </a:lnTo>
                      <a:lnTo>
                        <a:pt x="238" y="20"/>
                      </a:lnTo>
                      <a:lnTo>
                        <a:pt x="238" y="49"/>
                      </a:lnTo>
                      <a:lnTo>
                        <a:pt x="238" y="0"/>
                      </a:lnTo>
                      <a:lnTo>
                        <a:pt x="238" y="20"/>
                      </a:lnTo>
                      <a:lnTo>
                        <a:pt x="243" y="25"/>
                      </a:lnTo>
                      <a:lnTo>
                        <a:pt x="243" y="44"/>
                      </a:lnTo>
                      <a:lnTo>
                        <a:pt x="243" y="5"/>
                      </a:lnTo>
                      <a:lnTo>
                        <a:pt x="243" y="44"/>
                      </a:lnTo>
                      <a:lnTo>
                        <a:pt x="248" y="39"/>
                      </a:lnTo>
                      <a:lnTo>
                        <a:pt x="248" y="15"/>
                      </a:lnTo>
                      <a:lnTo>
                        <a:pt x="248" y="20"/>
                      </a:lnTo>
                      <a:lnTo>
                        <a:pt x="253" y="25"/>
                      </a:lnTo>
                      <a:lnTo>
                        <a:pt x="253" y="39"/>
                      </a:lnTo>
                      <a:lnTo>
                        <a:pt x="253" y="10"/>
                      </a:lnTo>
                      <a:lnTo>
                        <a:pt x="253" y="15"/>
                      </a:lnTo>
                      <a:lnTo>
                        <a:pt x="258" y="20"/>
                      </a:lnTo>
                      <a:lnTo>
                        <a:pt x="258" y="29"/>
                      </a:lnTo>
                      <a:lnTo>
                        <a:pt x="258" y="10"/>
                      </a:lnTo>
                      <a:lnTo>
                        <a:pt x="258" y="2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12" name="Freeform 1816"/>
                <p:cNvSpPr>
                  <a:spLocks/>
                </p:cNvSpPr>
                <p:nvPr/>
              </p:nvSpPr>
              <p:spPr bwMode="auto">
                <a:xfrm>
                  <a:off x="1190" y="2056"/>
                  <a:ext cx="164" cy="74"/>
                </a:xfrm>
                <a:custGeom>
                  <a:avLst/>
                  <a:gdLst>
                    <a:gd name="T0" fmla="*/ 5 w 164"/>
                    <a:gd name="T1" fmla="*/ 69 h 74"/>
                    <a:gd name="T2" fmla="*/ 10 w 164"/>
                    <a:gd name="T3" fmla="*/ 60 h 74"/>
                    <a:gd name="T4" fmla="*/ 10 w 164"/>
                    <a:gd name="T5" fmla="*/ 55 h 74"/>
                    <a:gd name="T6" fmla="*/ 15 w 164"/>
                    <a:gd name="T7" fmla="*/ 50 h 74"/>
                    <a:gd name="T8" fmla="*/ 20 w 164"/>
                    <a:gd name="T9" fmla="*/ 64 h 74"/>
                    <a:gd name="T10" fmla="*/ 25 w 164"/>
                    <a:gd name="T11" fmla="*/ 64 h 74"/>
                    <a:gd name="T12" fmla="*/ 25 w 164"/>
                    <a:gd name="T13" fmla="*/ 64 h 74"/>
                    <a:gd name="T14" fmla="*/ 30 w 164"/>
                    <a:gd name="T15" fmla="*/ 55 h 74"/>
                    <a:gd name="T16" fmla="*/ 35 w 164"/>
                    <a:gd name="T17" fmla="*/ 64 h 74"/>
                    <a:gd name="T18" fmla="*/ 40 w 164"/>
                    <a:gd name="T19" fmla="*/ 60 h 74"/>
                    <a:gd name="T20" fmla="*/ 40 w 164"/>
                    <a:gd name="T21" fmla="*/ 60 h 74"/>
                    <a:gd name="T22" fmla="*/ 45 w 164"/>
                    <a:gd name="T23" fmla="*/ 50 h 74"/>
                    <a:gd name="T24" fmla="*/ 50 w 164"/>
                    <a:gd name="T25" fmla="*/ 74 h 74"/>
                    <a:gd name="T26" fmla="*/ 55 w 164"/>
                    <a:gd name="T27" fmla="*/ 69 h 74"/>
                    <a:gd name="T28" fmla="*/ 55 w 164"/>
                    <a:gd name="T29" fmla="*/ 64 h 74"/>
                    <a:gd name="T30" fmla="*/ 60 w 164"/>
                    <a:gd name="T31" fmla="*/ 40 h 74"/>
                    <a:gd name="T32" fmla="*/ 65 w 164"/>
                    <a:gd name="T33" fmla="*/ 69 h 74"/>
                    <a:gd name="T34" fmla="*/ 70 w 164"/>
                    <a:gd name="T35" fmla="*/ 55 h 74"/>
                    <a:gd name="T36" fmla="*/ 70 w 164"/>
                    <a:gd name="T37" fmla="*/ 60 h 74"/>
                    <a:gd name="T38" fmla="*/ 75 w 164"/>
                    <a:gd name="T39" fmla="*/ 40 h 74"/>
                    <a:gd name="T40" fmla="*/ 80 w 164"/>
                    <a:gd name="T41" fmla="*/ 45 h 74"/>
                    <a:gd name="T42" fmla="*/ 85 w 164"/>
                    <a:gd name="T43" fmla="*/ 64 h 74"/>
                    <a:gd name="T44" fmla="*/ 90 w 164"/>
                    <a:gd name="T45" fmla="*/ 55 h 74"/>
                    <a:gd name="T46" fmla="*/ 90 w 164"/>
                    <a:gd name="T47" fmla="*/ 64 h 74"/>
                    <a:gd name="T48" fmla="*/ 94 w 164"/>
                    <a:gd name="T49" fmla="*/ 60 h 74"/>
                    <a:gd name="T50" fmla="*/ 99 w 164"/>
                    <a:gd name="T51" fmla="*/ 60 h 74"/>
                    <a:gd name="T52" fmla="*/ 104 w 164"/>
                    <a:gd name="T53" fmla="*/ 20 h 74"/>
                    <a:gd name="T54" fmla="*/ 109 w 164"/>
                    <a:gd name="T55" fmla="*/ 60 h 74"/>
                    <a:gd name="T56" fmla="*/ 114 w 164"/>
                    <a:gd name="T57" fmla="*/ 25 h 74"/>
                    <a:gd name="T58" fmla="*/ 114 w 164"/>
                    <a:gd name="T59" fmla="*/ 55 h 74"/>
                    <a:gd name="T60" fmla="*/ 119 w 164"/>
                    <a:gd name="T61" fmla="*/ 15 h 74"/>
                    <a:gd name="T62" fmla="*/ 124 w 164"/>
                    <a:gd name="T63" fmla="*/ 60 h 74"/>
                    <a:gd name="T64" fmla="*/ 129 w 164"/>
                    <a:gd name="T65" fmla="*/ 30 h 74"/>
                    <a:gd name="T66" fmla="*/ 129 w 164"/>
                    <a:gd name="T67" fmla="*/ 50 h 74"/>
                    <a:gd name="T68" fmla="*/ 134 w 164"/>
                    <a:gd name="T69" fmla="*/ 10 h 74"/>
                    <a:gd name="T70" fmla="*/ 139 w 164"/>
                    <a:gd name="T71" fmla="*/ 55 h 74"/>
                    <a:gd name="T72" fmla="*/ 144 w 164"/>
                    <a:gd name="T73" fmla="*/ 35 h 74"/>
                    <a:gd name="T74" fmla="*/ 144 w 164"/>
                    <a:gd name="T75" fmla="*/ 45 h 74"/>
                    <a:gd name="T76" fmla="*/ 149 w 164"/>
                    <a:gd name="T77" fmla="*/ 0 h 74"/>
                    <a:gd name="T78" fmla="*/ 154 w 164"/>
                    <a:gd name="T79" fmla="*/ 50 h 74"/>
                    <a:gd name="T80" fmla="*/ 159 w 164"/>
                    <a:gd name="T81" fmla="*/ 45 h 74"/>
                    <a:gd name="T82" fmla="*/ 159 w 164"/>
                    <a:gd name="T83" fmla="*/ 5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74">
                      <a:moveTo>
                        <a:pt x="0" y="60"/>
                      </a:moveTo>
                      <a:lnTo>
                        <a:pt x="5" y="64"/>
                      </a:lnTo>
                      <a:lnTo>
                        <a:pt x="5" y="69"/>
                      </a:lnTo>
                      <a:lnTo>
                        <a:pt x="5" y="45"/>
                      </a:lnTo>
                      <a:lnTo>
                        <a:pt x="5" y="55"/>
                      </a:lnTo>
                      <a:lnTo>
                        <a:pt x="10" y="60"/>
                      </a:lnTo>
                      <a:lnTo>
                        <a:pt x="10" y="60"/>
                      </a:lnTo>
                      <a:lnTo>
                        <a:pt x="10" y="50"/>
                      </a:lnTo>
                      <a:lnTo>
                        <a:pt x="10" y="55"/>
                      </a:lnTo>
                      <a:lnTo>
                        <a:pt x="15" y="50"/>
                      </a:lnTo>
                      <a:lnTo>
                        <a:pt x="15" y="60"/>
                      </a:lnTo>
                      <a:lnTo>
                        <a:pt x="15" y="50"/>
                      </a:lnTo>
                      <a:lnTo>
                        <a:pt x="15" y="55"/>
                      </a:lnTo>
                      <a:lnTo>
                        <a:pt x="20" y="60"/>
                      </a:lnTo>
                      <a:lnTo>
                        <a:pt x="20" y="64"/>
                      </a:lnTo>
                      <a:lnTo>
                        <a:pt x="20" y="55"/>
                      </a:lnTo>
                      <a:lnTo>
                        <a:pt x="20" y="60"/>
                      </a:lnTo>
                      <a:lnTo>
                        <a:pt x="25" y="64"/>
                      </a:lnTo>
                      <a:lnTo>
                        <a:pt x="25" y="64"/>
                      </a:lnTo>
                      <a:lnTo>
                        <a:pt x="25" y="55"/>
                      </a:lnTo>
                      <a:lnTo>
                        <a:pt x="25" y="64"/>
                      </a:lnTo>
                      <a:lnTo>
                        <a:pt x="30" y="60"/>
                      </a:lnTo>
                      <a:lnTo>
                        <a:pt x="30" y="64"/>
                      </a:lnTo>
                      <a:lnTo>
                        <a:pt x="30" y="55"/>
                      </a:lnTo>
                      <a:lnTo>
                        <a:pt x="30" y="60"/>
                      </a:lnTo>
                      <a:lnTo>
                        <a:pt x="35" y="64"/>
                      </a:lnTo>
                      <a:lnTo>
                        <a:pt x="35" y="64"/>
                      </a:lnTo>
                      <a:lnTo>
                        <a:pt x="35" y="55"/>
                      </a:lnTo>
                      <a:lnTo>
                        <a:pt x="35" y="55"/>
                      </a:lnTo>
                      <a:lnTo>
                        <a:pt x="40" y="60"/>
                      </a:lnTo>
                      <a:lnTo>
                        <a:pt x="40" y="64"/>
                      </a:lnTo>
                      <a:lnTo>
                        <a:pt x="40" y="55"/>
                      </a:lnTo>
                      <a:lnTo>
                        <a:pt x="40" y="60"/>
                      </a:lnTo>
                      <a:lnTo>
                        <a:pt x="45" y="64"/>
                      </a:lnTo>
                      <a:lnTo>
                        <a:pt x="45" y="74"/>
                      </a:lnTo>
                      <a:lnTo>
                        <a:pt x="45" y="50"/>
                      </a:lnTo>
                      <a:lnTo>
                        <a:pt x="45" y="60"/>
                      </a:lnTo>
                      <a:lnTo>
                        <a:pt x="50" y="55"/>
                      </a:lnTo>
                      <a:lnTo>
                        <a:pt x="50" y="74"/>
                      </a:lnTo>
                      <a:lnTo>
                        <a:pt x="50" y="45"/>
                      </a:lnTo>
                      <a:lnTo>
                        <a:pt x="50" y="64"/>
                      </a:lnTo>
                      <a:lnTo>
                        <a:pt x="55" y="69"/>
                      </a:lnTo>
                      <a:lnTo>
                        <a:pt x="55" y="74"/>
                      </a:lnTo>
                      <a:lnTo>
                        <a:pt x="55" y="35"/>
                      </a:lnTo>
                      <a:lnTo>
                        <a:pt x="55" y="64"/>
                      </a:lnTo>
                      <a:lnTo>
                        <a:pt x="60" y="69"/>
                      </a:lnTo>
                      <a:lnTo>
                        <a:pt x="60" y="74"/>
                      </a:lnTo>
                      <a:lnTo>
                        <a:pt x="60" y="40"/>
                      </a:lnTo>
                      <a:lnTo>
                        <a:pt x="60" y="69"/>
                      </a:lnTo>
                      <a:lnTo>
                        <a:pt x="65" y="64"/>
                      </a:lnTo>
                      <a:lnTo>
                        <a:pt x="65" y="69"/>
                      </a:lnTo>
                      <a:lnTo>
                        <a:pt x="65" y="35"/>
                      </a:lnTo>
                      <a:lnTo>
                        <a:pt x="65" y="50"/>
                      </a:lnTo>
                      <a:lnTo>
                        <a:pt x="70" y="55"/>
                      </a:lnTo>
                      <a:lnTo>
                        <a:pt x="70" y="69"/>
                      </a:lnTo>
                      <a:lnTo>
                        <a:pt x="70" y="40"/>
                      </a:lnTo>
                      <a:lnTo>
                        <a:pt x="70" y="60"/>
                      </a:lnTo>
                      <a:lnTo>
                        <a:pt x="75" y="64"/>
                      </a:lnTo>
                      <a:lnTo>
                        <a:pt x="75" y="69"/>
                      </a:lnTo>
                      <a:lnTo>
                        <a:pt x="75" y="40"/>
                      </a:lnTo>
                      <a:lnTo>
                        <a:pt x="75" y="55"/>
                      </a:lnTo>
                      <a:lnTo>
                        <a:pt x="80" y="60"/>
                      </a:lnTo>
                      <a:lnTo>
                        <a:pt x="80" y="45"/>
                      </a:lnTo>
                      <a:lnTo>
                        <a:pt x="80" y="55"/>
                      </a:lnTo>
                      <a:lnTo>
                        <a:pt x="85" y="50"/>
                      </a:lnTo>
                      <a:lnTo>
                        <a:pt x="85" y="64"/>
                      </a:lnTo>
                      <a:lnTo>
                        <a:pt x="85" y="40"/>
                      </a:lnTo>
                      <a:lnTo>
                        <a:pt x="85" y="50"/>
                      </a:lnTo>
                      <a:lnTo>
                        <a:pt x="90" y="55"/>
                      </a:lnTo>
                      <a:lnTo>
                        <a:pt x="90" y="69"/>
                      </a:lnTo>
                      <a:lnTo>
                        <a:pt x="90" y="30"/>
                      </a:lnTo>
                      <a:lnTo>
                        <a:pt x="90" y="64"/>
                      </a:lnTo>
                      <a:lnTo>
                        <a:pt x="94" y="50"/>
                      </a:lnTo>
                      <a:lnTo>
                        <a:pt x="94" y="25"/>
                      </a:lnTo>
                      <a:lnTo>
                        <a:pt x="94" y="60"/>
                      </a:lnTo>
                      <a:lnTo>
                        <a:pt x="99" y="55"/>
                      </a:lnTo>
                      <a:lnTo>
                        <a:pt x="99" y="10"/>
                      </a:lnTo>
                      <a:lnTo>
                        <a:pt x="99" y="60"/>
                      </a:lnTo>
                      <a:lnTo>
                        <a:pt x="104" y="55"/>
                      </a:lnTo>
                      <a:lnTo>
                        <a:pt x="104" y="60"/>
                      </a:lnTo>
                      <a:lnTo>
                        <a:pt x="104" y="20"/>
                      </a:lnTo>
                      <a:lnTo>
                        <a:pt x="104" y="25"/>
                      </a:lnTo>
                      <a:lnTo>
                        <a:pt x="109" y="30"/>
                      </a:lnTo>
                      <a:lnTo>
                        <a:pt x="109" y="60"/>
                      </a:lnTo>
                      <a:lnTo>
                        <a:pt x="109" y="10"/>
                      </a:lnTo>
                      <a:lnTo>
                        <a:pt x="109" y="20"/>
                      </a:lnTo>
                      <a:lnTo>
                        <a:pt x="114" y="25"/>
                      </a:lnTo>
                      <a:lnTo>
                        <a:pt x="114" y="60"/>
                      </a:lnTo>
                      <a:lnTo>
                        <a:pt x="114" y="20"/>
                      </a:lnTo>
                      <a:lnTo>
                        <a:pt x="114" y="55"/>
                      </a:lnTo>
                      <a:lnTo>
                        <a:pt x="119" y="60"/>
                      </a:lnTo>
                      <a:lnTo>
                        <a:pt x="119" y="60"/>
                      </a:lnTo>
                      <a:lnTo>
                        <a:pt x="119" y="15"/>
                      </a:lnTo>
                      <a:lnTo>
                        <a:pt x="119" y="50"/>
                      </a:lnTo>
                      <a:lnTo>
                        <a:pt x="124" y="45"/>
                      </a:lnTo>
                      <a:lnTo>
                        <a:pt x="124" y="60"/>
                      </a:lnTo>
                      <a:lnTo>
                        <a:pt x="124" y="10"/>
                      </a:lnTo>
                      <a:lnTo>
                        <a:pt x="124" y="25"/>
                      </a:lnTo>
                      <a:lnTo>
                        <a:pt x="129" y="30"/>
                      </a:lnTo>
                      <a:lnTo>
                        <a:pt x="129" y="55"/>
                      </a:lnTo>
                      <a:lnTo>
                        <a:pt x="129" y="10"/>
                      </a:lnTo>
                      <a:lnTo>
                        <a:pt x="129" y="50"/>
                      </a:lnTo>
                      <a:lnTo>
                        <a:pt x="134" y="55"/>
                      </a:lnTo>
                      <a:lnTo>
                        <a:pt x="134" y="60"/>
                      </a:lnTo>
                      <a:lnTo>
                        <a:pt x="134" y="10"/>
                      </a:lnTo>
                      <a:lnTo>
                        <a:pt x="134" y="35"/>
                      </a:lnTo>
                      <a:lnTo>
                        <a:pt x="139" y="40"/>
                      </a:lnTo>
                      <a:lnTo>
                        <a:pt x="139" y="55"/>
                      </a:lnTo>
                      <a:lnTo>
                        <a:pt x="139" y="5"/>
                      </a:lnTo>
                      <a:lnTo>
                        <a:pt x="139" y="30"/>
                      </a:lnTo>
                      <a:lnTo>
                        <a:pt x="144" y="35"/>
                      </a:lnTo>
                      <a:lnTo>
                        <a:pt x="144" y="55"/>
                      </a:lnTo>
                      <a:lnTo>
                        <a:pt x="144" y="5"/>
                      </a:lnTo>
                      <a:lnTo>
                        <a:pt x="144" y="45"/>
                      </a:lnTo>
                      <a:lnTo>
                        <a:pt x="149" y="40"/>
                      </a:lnTo>
                      <a:lnTo>
                        <a:pt x="149" y="50"/>
                      </a:lnTo>
                      <a:lnTo>
                        <a:pt x="149" y="0"/>
                      </a:lnTo>
                      <a:lnTo>
                        <a:pt x="149" y="25"/>
                      </a:lnTo>
                      <a:lnTo>
                        <a:pt x="154" y="20"/>
                      </a:lnTo>
                      <a:lnTo>
                        <a:pt x="154" y="50"/>
                      </a:lnTo>
                      <a:lnTo>
                        <a:pt x="154" y="0"/>
                      </a:lnTo>
                      <a:lnTo>
                        <a:pt x="154" y="40"/>
                      </a:lnTo>
                      <a:lnTo>
                        <a:pt x="159" y="45"/>
                      </a:lnTo>
                      <a:lnTo>
                        <a:pt x="159" y="55"/>
                      </a:lnTo>
                      <a:lnTo>
                        <a:pt x="159" y="5"/>
                      </a:lnTo>
                      <a:lnTo>
                        <a:pt x="159" y="5"/>
                      </a:lnTo>
                      <a:lnTo>
                        <a:pt x="164" y="10"/>
                      </a:lnTo>
                      <a:lnTo>
                        <a:pt x="164" y="5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13" name="Freeform 1817"/>
                <p:cNvSpPr>
                  <a:spLocks/>
                </p:cNvSpPr>
                <p:nvPr/>
              </p:nvSpPr>
              <p:spPr bwMode="auto">
                <a:xfrm>
                  <a:off x="1354" y="2036"/>
                  <a:ext cx="159" cy="75"/>
                </a:xfrm>
                <a:custGeom>
                  <a:avLst/>
                  <a:gdLst>
                    <a:gd name="T0" fmla="*/ 0 w 159"/>
                    <a:gd name="T1" fmla="*/ 65 h 75"/>
                    <a:gd name="T2" fmla="*/ 5 w 159"/>
                    <a:gd name="T3" fmla="*/ 40 h 75"/>
                    <a:gd name="T4" fmla="*/ 10 w 159"/>
                    <a:gd name="T5" fmla="*/ 20 h 75"/>
                    <a:gd name="T6" fmla="*/ 15 w 159"/>
                    <a:gd name="T7" fmla="*/ 75 h 75"/>
                    <a:gd name="T8" fmla="*/ 20 w 159"/>
                    <a:gd name="T9" fmla="*/ 65 h 75"/>
                    <a:gd name="T10" fmla="*/ 20 w 159"/>
                    <a:gd name="T11" fmla="*/ 60 h 75"/>
                    <a:gd name="T12" fmla="*/ 25 w 159"/>
                    <a:gd name="T13" fmla="*/ 20 h 75"/>
                    <a:gd name="T14" fmla="*/ 30 w 159"/>
                    <a:gd name="T15" fmla="*/ 70 h 75"/>
                    <a:gd name="T16" fmla="*/ 35 w 159"/>
                    <a:gd name="T17" fmla="*/ 40 h 75"/>
                    <a:gd name="T18" fmla="*/ 35 w 159"/>
                    <a:gd name="T19" fmla="*/ 60 h 75"/>
                    <a:gd name="T20" fmla="*/ 40 w 159"/>
                    <a:gd name="T21" fmla="*/ 35 h 75"/>
                    <a:gd name="T22" fmla="*/ 45 w 159"/>
                    <a:gd name="T23" fmla="*/ 15 h 75"/>
                    <a:gd name="T24" fmla="*/ 50 w 159"/>
                    <a:gd name="T25" fmla="*/ 65 h 75"/>
                    <a:gd name="T26" fmla="*/ 55 w 159"/>
                    <a:gd name="T27" fmla="*/ 40 h 75"/>
                    <a:gd name="T28" fmla="*/ 55 w 159"/>
                    <a:gd name="T29" fmla="*/ 50 h 75"/>
                    <a:gd name="T30" fmla="*/ 60 w 159"/>
                    <a:gd name="T31" fmla="*/ 25 h 75"/>
                    <a:gd name="T32" fmla="*/ 65 w 159"/>
                    <a:gd name="T33" fmla="*/ 65 h 75"/>
                    <a:gd name="T34" fmla="*/ 70 w 159"/>
                    <a:gd name="T35" fmla="*/ 55 h 75"/>
                    <a:gd name="T36" fmla="*/ 74 w 159"/>
                    <a:gd name="T37" fmla="*/ 65 h 75"/>
                    <a:gd name="T38" fmla="*/ 74 w 159"/>
                    <a:gd name="T39" fmla="*/ 35 h 75"/>
                    <a:gd name="T40" fmla="*/ 79 w 159"/>
                    <a:gd name="T41" fmla="*/ 5 h 75"/>
                    <a:gd name="T42" fmla="*/ 84 w 159"/>
                    <a:gd name="T43" fmla="*/ 65 h 75"/>
                    <a:gd name="T44" fmla="*/ 89 w 159"/>
                    <a:gd name="T45" fmla="*/ 35 h 75"/>
                    <a:gd name="T46" fmla="*/ 89 w 159"/>
                    <a:gd name="T47" fmla="*/ 15 h 75"/>
                    <a:gd name="T48" fmla="*/ 94 w 159"/>
                    <a:gd name="T49" fmla="*/ 10 h 75"/>
                    <a:gd name="T50" fmla="*/ 99 w 159"/>
                    <a:gd name="T51" fmla="*/ 60 h 75"/>
                    <a:gd name="T52" fmla="*/ 104 w 159"/>
                    <a:gd name="T53" fmla="*/ 55 h 75"/>
                    <a:gd name="T54" fmla="*/ 104 w 159"/>
                    <a:gd name="T55" fmla="*/ 15 h 75"/>
                    <a:gd name="T56" fmla="*/ 109 w 159"/>
                    <a:gd name="T57" fmla="*/ 10 h 75"/>
                    <a:gd name="T58" fmla="*/ 114 w 159"/>
                    <a:gd name="T59" fmla="*/ 55 h 75"/>
                    <a:gd name="T60" fmla="*/ 119 w 159"/>
                    <a:gd name="T61" fmla="*/ 45 h 75"/>
                    <a:gd name="T62" fmla="*/ 119 w 159"/>
                    <a:gd name="T63" fmla="*/ 45 h 75"/>
                    <a:gd name="T64" fmla="*/ 124 w 159"/>
                    <a:gd name="T65" fmla="*/ 5 h 75"/>
                    <a:gd name="T66" fmla="*/ 129 w 159"/>
                    <a:gd name="T67" fmla="*/ 60 h 75"/>
                    <a:gd name="T68" fmla="*/ 134 w 159"/>
                    <a:gd name="T69" fmla="*/ 50 h 75"/>
                    <a:gd name="T70" fmla="*/ 134 w 159"/>
                    <a:gd name="T71" fmla="*/ 40 h 75"/>
                    <a:gd name="T72" fmla="*/ 139 w 159"/>
                    <a:gd name="T73" fmla="*/ 10 h 75"/>
                    <a:gd name="T74" fmla="*/ 144 w 159"/>
                    <a:gd name="T75" fmla="*/ 55 h 75"/>
                    <a:gd name="T76" fmla="*/ 149 w 159"/>
                    <a:gd name="T77" fmla="*/ 5 h 75"/>
                    <a:gd name="T78" fmla="*/ 149 w 159"/>
                    <a:gd name="T79" fmla="*/ 45 h 75"/>
                    <a:gd name="T80" fmla="*/ 154 w 159"/>
                    <a:gd name="T81" fmla="*/ 5 h 75"/>
                    <a:gd name="T82" fmla="*/ 159 w 159"/>
                    <a:gd name="T83" fmla="*/ 50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75">
                      <a:moveTo>
                        <a:pt x="0" y="70"/>
                      </a:moveTo>
                      <a:lnTo>
                        <a:pt x="0" y="20"/>
                      </a:lnTo>
                      <a:lnTo>
                        <a:pt x="0" y="65"/>
                      </a:lnTo>
                      <a:lnTo>
                        <a:pt x="5" y="70"/>
                      </a:lnTo>
                      <a:lnTo>
                        <a:pt x="5" y="25"/>
                      </a:lnTo>
                      <a:lnTo>
                        <a:pt x="5" y="40"/>
                      </a:lnTo>
                      <a:lnTo>
                        <a:pt x="10" y="45"/>
                      </a:lnTo>
                      <a:lnTo>
                        <a:pt x="10" y="70"/>
                      </a:lnTo>
                      <a:lnTo>
                        <a:pt x="10" y="20"/>
                      </a:lnTo>
                      <a:lnTo>
                        <a:pt x="10" y="60"/>
                      </a:lnTo>
                      <a:lnTo>
                        <a:pt x="15" y="65"/>
                      </a:lnTo>
                      <a:lnTo>
                        <a:pt x="15" y="75"/>
                      </a:lnTo>
                      <a:lnTo>
                        <a:pt x="15" y="20"/>
                      </a:lnTo>
                      <a:lnTo>
                        <a:pt x="15" y="60"/>
                      </a:lnTo>
                      <a:lnTo>
                        <a:pt x="20" y="65"/>
                      </a:lnTo>
                      <a:lnTo>
                        <a:pt x="20" y="70"/>
                      </a:lnTo>
                      <a:lnTo>
                        <a:pt x="20" y="15"/>
                      </a:lnTo>
                      <a:lnTo>
                        <a:pt x="20" y="60"/>
                      </a:lnTo>
                      <a:lnTo>
                        <a:pt x="25" y="65"/>
                      </a:lnTo>
                      <a:lnTo>
                        <a:pt x="25" y="70"/>
                      </a:lnTo>
                      <a:lnTo>
                        <a:pt x="25" y="20"/>
                      </a:lnTo>
                      <a:lnTo>
                        <a:pt x="25" y="30"/>
                      </a:lnTo>
                      <a:lnTo>
                        <a:pt x="30" y="25"/>
                      </a:lnTo>
                      <a:lnTo>
                        <a:pt x="30" y="70"/>
                      </a:lnTo>
                      <a:lnTo>
                        <a:pt x="30" y="20"/>
                      </a:lnTo>
                      <a:lnTo>
                        <a:pt x="30" y="45"/>
                      </a:lnTo>
                      <a:lnTo>
                        <a:pt x="35" y="40"/>
                      </a:lnTo>
                      <a:lnTo>
                        <a:pt x="35" y="70"/>
                      </a:lnTo>
                      <a:lnTo>
                        <a:pt x="35" y="15"/>
                      </a:lnTo>
                      <a:lnTo>
                        <a:pt x="35" y="60"/>
                      </a:lnTo>
                      <a:lnTo>
                        <a:pt x="40" y="65"/>
                      </a:lnTo>
                      <a:lnTo>
                        <a:pt x="40" y="25"/>
                      </a:lnTo>
                      <a:lnTo>
                        <a:pt x="40" y="35"/>
                      </a:lnTo>
                      <a:lnTo>
                        <a:pt x="45" y="40"/>
                      </a:lnTo>
                      <a:lnTo>
                        <a:pt x="45" y="65"/>
                      </a:lnTo>
                      <a:lnTo>
                        <a:pt x="45" y="15"/>
                      </a:lnTo>
                      <a:lnTo>
                        <a:pt x="45" y="45"/>
                      </a:lnTo>
                      <a:lnTo>
                        <a:pt x="50" y="50"/>
                      </a:lnTo>
                      <a:lnTo>
                        <a:pt x="50" y="65"/>
                      </a:lnTo>
                      <a:lnTo>
                        <a:pt x="50" y="20"/>
                      </a:lnTo>
                      <a:lnTo>
                        <a:pt x="50" y="35"/>
                      </a:lnTo>
                      <a:lnTo>
                        <a:pt x="55" y="40"/>
                      </a:lnTo>
                      <a:lnTo>
                        <a:pt x="55" y="70"/>
                      </a:lnTo>
                      <a:lnTo>
                        <a:pt x="55" y="30"/>
                      </a:lnTo>
                      <a:lnTo>
                        <a:pt x="55" y="50"/>
                      </a:lnTo>
                      <a:lnTo>
                        <a:pt x="60" y="55"/>
                      </a:lnTo>
                      <a:lnTo>
                        <a:pt x="60" y="65"/>
                      </a:lnTo>
                      <a:lnTo>
                        <a:pt x="60" y="25"/>
                      </a:lnTo>
                      <a:lnTo>
                        <a:pt x="60" y="30"/>
                      </a:lnTo>
                      <a:lnTo>
                        <a:pt x="65" y="35"/>
                      </a:lnTo>
                      <a:lnTo>
                        <a:pt x="65" y="65"/>
                      </a:lnTo>
                      <a:lnTo>
                        <a:pt x="65" y="15"/>
                      </a:lnTo>
                      <a:lnTo>
                        <a:pt x="65" y="60"/>
                      </a:lnTo>
                      <a:lnTo>
                        <a:pt x="70" y="55"/>
                      </a:lnTo>
                      <a:lnTo>
                        <a:pt x="70" y="10"/>
                      </a:lnTo>
                      <a:lnTo>
                        <a:pt x="70" y="60"/>
                      </a:lnTo>
                      <a:lnTo>
                        <a:pt x="74" y="65"/>
                      </a:lnTo>
                      <a:lnTo>
                        <a:pt x="74" y="70"/>
                      </a:lnTo>
                      <a:lnTo>
                        <a:pt x="74" y="15"/>
                      </a:lnTo>
                      <a:lnTo>
                        <a:pt x="74" y="35"/>
                      </a:lnTo>
                      <a:lnTo>
                        <a:pt x="79" y="40"/>
                      </a:lnTo>
                      <a:lnTo>
                        <a:pt x="79" y="65"/>
                      </a:lnTo>
                      <a:lnTo>
                        <a:pt x="79" y="5"/>
                      </a:lnTo>
                      <a:lnTo>
                        <a:pt x="79" y="50"/>
                      </a:lnTo>
                      <a:lnTo>
                        <a:pt x="84" y="55"/>
                      </a:lnTo>
                      <a:lnTo>
                        <a:pt x="84" y="65"/>
                      </a:lnTo>
                      <a:lnTo>
                        <a:pt x="84" y="15"/>
                      </a:lnTo>
                      <a:lnTo>
                        <a:pt x="84" y="40"/>
                      </a:lnTo>
                      <a:lnTo>
                        <a:pt x="89" y="35"/>
                      </a:lnTo>
                      <a:lnTo>
                        <a:pt x="89" y="65"/>
                      </a:lnTo>
                      <a:lnTo>
                        <a:pt x="89" y="5"/>
                      </a:lnTo>
                      <a:lnTo>
                        <a:pt x="89" y="15"/>
                      </a:lnTo>
                      <a:lnTo>
                        <a:pt x="94" y="20"/>
                      </a:lnTo>
                      <a:lnTo>
                        <a:pt x="94" y="65"/>
                      </a:lnTo>
                      <a:lnTo>
                        <a:pt x="94" y="10"/>
                      </a:lnTo>
                      <a:lnTo>
                        <a:pt x="94" y="50"/>
                      </a:lnTo>
                      <a:lnTo>
                        <a:pt x="99" y="55"/>
                      </a:lnTo>
                      <a:lnTo>
                        <a:pt x="99" y="60"/>
                      </a:lnTo>
                      <a:lnTo>
                        <a:pt x="99" y="15"/>
                      </a:lnTo>
                      <a:lnTo>
                        <a:pt x="99" y="50"/>
                      </a:lnTo>
                      <a:lnTo>
                        <a:pt x="104" y="55"/>
                      </a:lnTo>
                      <a:lnTo>
                        <a:pt x="104" y="55"/>
                      </a:lnTo>
                      <a:lnTo>
                        <a:pt x="104" y="10"/>
                      </a:lnTo>
                      <a:lnTo>
                        <a:pt x="104" y="15"/>
                      </a:lnTo>
                      <a:lnTo>
                        <a:pt x="109" y="20"/>
                      </a:lnTo>
                      <a:lnTo>
                        <a:pt x="109" y="60"/>
                      </a:lnTo>
                      <a:lnTo>
                        <a:pt x="109" y="10"/>
                      </a:lnTo>
                      <a:lnTo>
                        <a:pt x="109" y="30"/>
                      </a:lnTo>
                      <a:lnTo>
                        <a:pt x="114" y="25"/>
                      </a:lnTo>
                      <a:lnTo>
                        <a:pt x="114" y="55"/>
                      </a:lnTo>
                      <a:lnTo>
                        <a:pt x="114" y="10"/>
                      </a:lnTo>
                      <a:lnTo>
                        <a:pt x="114" y="40"/>
                      </a:lnTo>
                      <a:lnTo>
                        <a:pt x="119" y="45"/>
                      </a:lnTo>
                      <a:lnTo>
                        <a:pt x="119" y="60"/>
                      </a:lnTo>
                      <a:lnTo>
                        <a:pt x="119" y="10"/>
                      </a:lnTo>
                      <a:lnTo>
                        <a:pt x="119" y="45"/>
                      </a:lnTo>
                      <a:lnTo>
                        <a:pt x="124" y="50"/>
                      </a:lnTo>
                      <a:lnTo>
                        <a:pt x="124" y="60"/>
                      </a:lnTo>
                      <a:lnTo>
                        <a:pt x="124" y="5"/>
                      </a:lnTo>
                      <a:lnTo>
                        <a:pt x="124" y="10"/>
                      </a:lnTo>
                      <a:lnTo>
                        <a:pt x="129" y="15"/>
                      </a:lnTo>
                      <a:lnTo>
                        <a:pt x="129" y="60"/>
                      </a:lnTo>
                      <a:lnTo>
                        <a:pt x="129" y="10"/>
                      </a:lnTo>
                      <a:lnTo>
                        <a:pt x="129" y="45"/>
                      </a:lnTo>
                      <a:lnTo>
                        <a:pt x="134" y="50"/>
                      </a:lnTo>
                      <a:lnTo>
                        <a:pt x="134" y="55"/>
                      </a:lnTo>
                      <a:lnTo>
                        <a:pt x="134" y="5"/>
                      </a:lnTo>
                      <a:lnTo>
                        <a:pt x="134" y="40"/>
                      </a:lnTo>
                      <a:lnTo>
                        <a:pt x="139" y="45"/>
                      </a:lnTo>
                      <a:lnTo>
                        <a:pt x="139" y="55"/>
                      </a:lnTo>
                      <a:lnTo>
                        <a:pt x="139" y="10"/>
                      </a:lnTo>
                      <a:lnTo>
                        <a:pt x="139" y="15"/>
                      </a:lnTo>
                      <a:lnTo>
                        <a:pt x="144" y="10"/>
                      </a:lnTo>
                      <a:lnTo>
                        <a:pt x="144" y="55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9" y="5"/>
                      </a:lnTo>
                      <a:lnTo>
                        <a:pt x="149" y="50"/>
                      </a:lnTo>
                      <a:lnTo>
                        <a:pt x="149" y="5"/>
                      </a:lnTo>
                      <a:lnTo>
                        <a:pt x="149" y="45"/>
                      </a:lnTo>
                      <a:lnTo>
                        <a:pt x="154" y="40"/>
                      </a:lnTo>
                      <a:lnTo>
                        <a:pt x="154" y="60"/>
                      </a:lnTo>
                      <a:lnTo>
                        <a:pt x="154" y="5"/>
                      </a:lnTo>
                      <a:lnTo>
                        <a:pt x="154" y="20"/>
                      </a:lnTo>
                      <a:lnTo>
                        <a:pt x="159" y="25"/>
                      </a:lnTo>
                      <a:lnTo>
                        <a:pt x="159" y="50"/>
                      </a:lnTo>
                      <a:lnTo>
                        <a:pt x="159" y="0"/>
                      </a:lnTo>
                      <a:lnTo>
                        <a:pt x="159" y="2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14" name="Freeform 1818"/>
                <p:cNvSpPr>
                  <a:spLocks/>
                </p:cNvSpPr>
                <p:nvPr/>
              </p:nvSpPr>
              <p:spPr bwMode="auto">
                <a:xfrm>
                  <a:off x="1513" y="2026"/>
                  <a:ext cx="164" cy="70"/>
                </a:xfrm>
                <a:custGeom>
                  <a:avLst/>
                  <a:gdLst>
                    <a:gd name="T0" fmla="*/ 5 w 164"/>
                    <a:gd name="T1" fmla="*/ 65 h 70"/>
                    <a:gd name="T2" fmla="*/ 10 w 164"/>
                    <a:gd name="T3" fmla="*/ 50 h 70"/>
                    <a:gd name="T4" fmla="*/ 10 w 164"/>
                    <a:gd name="T5" fmla="*/ 50 h 70"/>
                    <a:gd name="T6" fmla="*/ 15 w 164"/>
                    <a:gd name="T7" fmla="*/ 20 h 70"/>
                    <a:gd name="T8" fmla="*/ 20 w 164"/>
                    <a:gd name="T9" fmla="*/ 60 h 70"/>
                    <a:gd name="T10" fmla="*/ 25 w 164"/>
                    <a:gd name="T11" fmla="*/ 30 h 70"/>
                    <a:gd name="T12" fmla="*/ 25 w 164"/>
                    <a:gd name="T13" fmla="*/ 45 h 70"/>
                    <a:gd name="T14" fmla="*/ 30 w 164"/>
                    <a:gd name="T15" fmla="*/ 15 h 70"/>
                    <a:gd name="T16" fmla="*/ 35 w 164"/>
                    <a:gd name="T17" fmla="*/ 60 h 70"/>
                    <a:gd name="T18" fmla="*/ 40 w 164"/>
                    <a:gd name="T19" fmla="*/ 40 h 70"/>
                    <a:gd name="T20" fmla="*/ 40 w 164"/>
                    <a:gd name="T21" fmla="*/ 35 h 70"/>
                    <a:gd name="T22" fmla="*/ 45 w 164"/>
                    <a:gd name="T23" fmla="*/ 5 h 70"/>
                    <a:gd name="T24" fmla="*/ 50 w 164"/>
                    <a:gd name="T25" fmla="*/ 60 h 70"/>
                    <a:gd name="T26" fmla="*/ 55 w 164"/>
                    <a:gd name="T27" fmla="*/ 50 h 70"/>
                    <a:gd name="T28" fmla="*/ 55 w 164"/>
                    <a:gd name="T29" fmla="*/ 50 h 70"/>
                    <a:gd name="T30" fmla="*/ 59 w 164"/>
                    <a:gd name="T31" fmla="*/ 10 h 70"/>
                    <a:gd name="T32" fmla="*/ 64 w 164"/>
                    <a:gd name="T33" fmla="*/ 70 h 70"/>
                    <a:gd name="T34" fmla="*/ 69 w 164"/>
                    <a:gd name="T35" fmla="*/ 35 h 70"/>
                    <a:gd name="T36" fmla="*/ 69 w 164"/>
                    <a:gd name="T37" fmla="*/ 50 h 70"/>
                    <a:gd name="T38" fmla="*/ 74 w 164"/>
                    <a:gd name="T39" fmla="*/ 20 h 70"/>
                    <a:gd name="T40" fmla="*/ 79 w 164"/>
                    <a:gd name="T41" fmla="*/ 55 h 70"/>
                    <a:gd name="T42" fmla="*/ 84 w 164"/>
                    <a:gd name="T43" fmla="*/ 40 h 70"/>
                    <a:gd name="T44" fmla="*/ 84 w 164"/>
                    <a:gd name="T45" fmla="*/ 35 h 70"/>
                    <a:gd name="T46" fmla="*/ 89 w 164"/>
                    <a:gd name="T47" fmla="*/ 25 h 70"/>
                    <a:gd name="T48" fmla="*/ 94 w 164"/>
                    <a:gd name="T49" fmla="*/ 55 h 70"/>
                    <a:gd name="T50" fmla="*/ 99 w 164"/>
                    <a:gd name="T51" fmla="*/ 30 h 70"/>
                    <a:gd name="T52" fmla="*/ 99 w 164"/>
                    <a:gd name="T53" fmla="*/ 45 h 70"/>
                    <a:gd name="T54" fmla="*/ 104 w 164"/>
                    <a:gd name="T55" fmla="*/ 0 h 70"/>
                    <a:gd name="T56" fmla="*/ 109 w 164"/>
                    <a:gd name="T57" fmla="*/ 55 h 70"/>
                    <a:gd name="T58" fmla="*/ 114 w 164"/>
                    <a:gd name="T59" fmla="*/ 15 h 70"/>
                    <a:gd name="T60" fmla="*/ 119 w 164"/>
                    <a:gd name="T61" fmla="*/ 25 h 70"/>
                    <a:gd name="T62" fmla="*/ 119 w 164"/>
                    <a:gd name="T63" fmla="*/ 25 h 70"/>
                    <a:gd name="T64" fmla="*/ 124 w 164"/>
                    <a:gd name="T65" fmla="*/ 5 h 70"/>
                    <a:gd name="T66" fmla="*/ 129 w 164"/>
                    <a:gd name="T67" fmla="*/ 55 h 70"/>
                    <a:gd name="T68" fmla="*/ 134 w 164"/>
                    <a:gd name="T69" fmla="*/ 25 h 70"/>
                    <a:gd name="T70" fmla="*/ 139 w 164"/>
                    <a:gd name="T71" fmla="*/ 0 h 70"/>
                    <a:gd name="T72" fmla="*/ 144 w 164"/>
                    <a:gd name="T73" fmla="*/ 50 h 70"/>
                    <a:gd name="T74" fmla="*/ 144 w 164"/>
                    <a:gd name="T75" fmla="*/ 30 h 70"/>
                    <a:gd name="T76" fmla="*/ 149 w 164"/>
                    <a:gd name="T77" fmla="*/ 5 h 70"/>
                    <a:gd name="T78" fmla="*/ 154 w 164"/>
                    <a:gd name="T79" fmla="*/ 55 h 70"/>
                    <a:gd name="T80" fmla="*/ 159 w 164"/>
                    <a:gd name="T81" fmla="*/ 30 h 70"/>
                    <a:gd name="T82" fmla="*/ 159 w 164"/>
                    <a:gd name="T83" fmla="*/ 4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70">
                      <a:moveTo>
                        <a:pt x="0" y="30"/>
                      </a:moveTo>
                      <a:lnTo>
                        <a:pt x="5" y="25"/>
                      </a:lnTo>
                      <a:lnTo>
                        <a:pt x="5" y="65"/>
                      </a:lnTo>
                      <a:lnTo>
                        <a:pt x="5" y="15"/>
                      </a:lnTo>
                      <a:lnTo>
                        <a:pt x="5" y="55"/>
                      </a:lnTo>
                      <a:lnTo>
                        <a:pt x="10" y="50"/>
                      </a:lnTo>
                      <a:lnTo>
                        <a:pt x="10" y="60"/>
                      </a:lnTo>
                      <a:lnTo>
                        <a:pt x="10" y="15"/>
                      </a:lnTo>
                      <a:lnTo>
                        <a:pt x="10" y="50"/>
                      </a:lnTo>
                      <a:lnTo>
                        <a:pt x="15" y="55"/>
                      </a:lnTo>
                      <a:lnTo>
                        <a:pt x="15" y="65"/>
                      </a:lnTo>
                      <a:lnTo>
                        <a:pt x="15" y="20"/>
                      </a:lnTo>
                      <a:lnTo>
                        <a:pt x="15" y="50"/>
                      </a:lnTo>
                      <a:lnTo>
                        <a:pt x="20" y="45"/>
                      </a:lnTo>
                      <a:lnTo>
                        <a:pt x="20" y="60"/>
                      </a:lnTo>
                      <a:lnTo>
                        <a:pt x="20" y="15"/>
                      </a:lnTo>
                      <a:lnTo>
                        <a:pt x="20" y="25"/>
                      </a:lnTo>
                      <a:lnTo>
                        <a:pt x="25" y="30"/>
                      </a:lnTo>
                      <a:lnTo>
                        <a:pt x="25" y="55"/>
                      </a:lnTo>
                      <a:lnTo>
                        <a:pt x="25" y="20"/>
                      </a:lnTo>
                      <a:lnTo>
                        <a:pt x="25" y="45"/>
                      </a:lnTo>
                      <a:lnTo>
                        <a:pt x="30" y="50"/>
                      </a:lnTo>
                      <a:lnTo>
                        <a:pt x="30" y="55"/>
                      </a:lnTo>
                      <a:lnTo>
                        <a:pt x="30" y="15"/>
                      </a:lnTo>
                      <a:lnTo>
                        <a:pt x="30" y="40"/>
                      </a:lnTo>
                      <a:lnTo>
                        <a:pt x="35" y="45"/>
                      </a:lnTo>
                      <a:lnTo>
                        <a:pt x="35" y="60"/>
                      </a:lnTo>
                      <a:lnTo>
                        <a:pt x="35" y="10"/>
                      </a:lnTo>
                      <a:lnTo>
                        <a:pt x="35" y="35"/>
                      </a:lnTo>
                      <a:lnTo>
                        <a:pt x="40" y="40"/>
                      </a:lnTo>
                      <a:lnTo>
                        <a:pt x="40" y="60"/>
                      </a:lnTo>
                      <a:lnTo>
                        <a:pt x="40" y="5"/>
                      </a:lnTo>
                      <a:lnTo>
                        <a:pt x="40" y="35"/>
                      </a:lnTo>
                      <a:lnTo>
                        <a:pt x="45" y="40"/>
                      </a:lnTo>
                      <a:lnTo>
                        <a:pt x="45" y="55"/>
                      </a:lnTo>
                      <a:lnTo>
                        <a:pt x="45" y="5"/>
                      </a:lnTo>
                      <a:lnTo>
                        <a:pt x="45" y="45"/>
                      </a:lnTo>
                      <a:lnTo>
                        <a:pt x="50" y="50"/>
                      </a:lnTo>
                      <a:lnTo>
                        <a:pt x="50" y="60"/>
                      </a:lnTo>
                      <a:lnTo>
                        <a:pt x="50" y="10"/>
                      </a:lnTo>
                      <a:lnTo>
                        <a:pt x="50" y="45"/>
                      </a:lnTo>
                      <a:lnTo>
                        <a:pt x="55" y="50"/>
                      </a:lnTo>
                      <a:lnTo>
                        <a:pt x="55" y="60"/>
                      </a:lnTo>
                      <a:lnTo>
                        <a:pt x="55" y="10"/>
                      </a:lnTo>
                      <a:lnTo>
                        <a:pt x="55" y="50"/>
                      </a:lnTo>
                      <a:lnTo>
                        <a:pt x="59" y="45"/>
                      </a:lnTo>
                      <a:lnTo>
                        <a:pt x="59" y="60"/>
                      </a:lnTo>
                      <a:lnTo>
                        <a:pt x="59" y="10"/>
                      </a:lnTo>
                      <a:lnTo>
                        <a:pt x="59" y="45"/>
                      </a:lnTo>
                      <a:lnTo>
                        <a:pt x="64" y="50"/>
                      </a:lnTo>
                      <a:lnTo>
                        <a:pt x="64" y="70"/>
                      </a:lnTo>
                      <a:lnTo>
                        <a:pt x="64" y="20"/>
                      </a:lnTo>
                      <a:lnTo>
                        <a:pt x="64" y="40"/>
                      </a:lnTo>
                      <a:lnTo>
                        <a:pt x="69" y="35"/>
                      </a:lnTo>
                      <a:lnTo>
                        <a:pt x="69" y="60"/>
                      </a:lnTo>
                      <a:lnTo>
                        <a:pt x="69" y="10"/>
                      </a:lnTo>
                      <a:lnTo>
                        <a:pt x="69" y="50"/>
                      </a:lnTo>
                      <a:lnTo>
                        <a:pt x="74" y="45"/>
                      </a:lnTo>
                      <a:lnTo>
                        <a:pt x="74" y="60"/>
                      </a:lnTo>
                      <a:lnTo>
                        <a:pt x="74" y="20"/>
                      </a:lnTo>
                      <a:lnTo>
                        <a:pt x="74" y="45"/>
                      </a:lnTo>
                      <a:lnTo>
                        <a:pt x="79" y="50"/>
                      </a:lnTo>
                      <a:lnTo>
                        <a:pt x="79" y="55"/>
                      </a:lnTo>
                      <a:lnTo>
                        <a:pt x="79" y="10"/>
                      </a:lnTo>
                      <a:lnTo>
                        <a:pt x="79" y="35"/>
                      </a:lnTo>
                      <a:lnTo>
                        <a:pt x="84" y="40"/>
                      </a:lnTo>
                      <a:lnTo>
                        <a:pt x="84" y="50"/>
                      </a:lnTo>
                      <a:lnTo>
                        <a:pt x="84" y="15"/>
                      </a:lnTo>
                      <a:lnTo>
                        <a:pt x="84" y="35"/>
                      </a:lnTo>
                      <a:lnTo>
                        <a:pt x="89" y="40"/>
                      </a:lnTo>
                      <a:lnTo>
                        <a:pt x="89" y="55"/>
                      </a:lnTo>
                      <a:lnTo>
                        <a:pt x="89" y="25"/>
                      </a:lnTo>
                      <a:lnTo>
                        <a:pt x="89" y="30"/>
                      </a:lnTo>
                      <a:lnTo>
                        <a:pt x="94" y="25"/>
                      </a:lnTo>
                      <a:lnTo>
                        <a:pt x="94" y="55"/>
                      </a:lnTo>
                      <a:lnTo>
                        <a:pt x="94" y="10"/>
                      </a:lnTo>
                      <a:lnTo>
                        <a:pt x="94" y="25"/>
                      </a:lnTo>
                      <a:lnTo>
                        <a:pt x="99" y="30"/>
                      </a:lnTo>
                      <a:lnTo>
                        <a:pt x="99" y="60"/>
                      </a:lnTo>
                      <a:lnTo>
                        <a:pt x="99" y="10"/>
                      </a:lnTo>
                      <a:lnTo>
                        <a:pt x="99" y="45"/>
                      </a:lnTo>
                      <a:lnTo>
                        <a:pt x="104" y="40"/>
                      </a:lnTo>
                      <a:lnTo>
                        <a:pt x="104" y="55"/>
                      </a:lnTo>
                      <a:lnTo>
                        <a:pt x="104" y="0"/>
                      </a:lnTo>
                      <a:lnTo>
                        <a:pt x="104" y="35"/>
                      </a:lnTo>
                      <a:lnTo>
                        <a:pt x="109" y="30"/>
                      </a:lnTo>
                      <a:lnTo>
                        <a:pt x="109" y="55"/>
                      </a:lnTo>
                      <a:lnTo>
                        <a:pt x="109" y="0"/>
                      </a:lnTo>
                      <a:lnTo>
                        <a:pt x="109" y="10"/>
                      </a:lnTo>
                      <a:lnTo>
                        <a:pt x="114" y="15"/>
                      </a:lnTo>
                      <a:lnTo>
                        <a:pt x="114" y="50"/>
                      </a:lnTo>
                      <a:lnTo>
                        <a:pt x="114" y="20"/>
                      </a:lnTo>
                      <a:lnTo>
                        <a:pt x="119" y="25"/>
                      </a:lnTo>
                      <a:lnTo>
                        <a:pt x="119" y="55"/>
                      </a:lnTo>
                      <a:lnTo>
                        <a:pt x="119" y="5"/>
                      </a:lnTo>
                      <a:lnTo>
                        <a:pt x="119" y="25"/>
                      </a:lnTo>
                      <a:lnTo>
                        <a:pt x="124" y="30"/>
                      </a:lnTo>
                      <a:lnTo>
                        <a:pt x="124" y="55"/>
                      </a:lnTo>
                      <a:lnTo>
                        <a:pt x="124" y="5"/>
                      </a:lnTo>
                      <a:lnTo>
                        <a:pt x="124" y="35"/>
                      </a:lnTo>
                      <a:lnTo>
                        <a:pt x="129" y="40"/>
                      </a:lnTo>
                      <a:lnTo>
                        <a:pt x="129" y="55"/>
                      </a:lnTo>
                      <a:lnTo>
                        <a:pt x="129" y="5"/>
                      </a:lnTo>
                      <a:lnTo>
                        <a:pt x="129" y="20"/>
                      </a:lnTo>
                      <a:lnTo>
                        <a:pt x="134" y="25"/>
                      </a:lnTo>
                      <a:lnTo>
                        <a:pt x="134" y="55"/>
                      </a:lnTo>
                      <a:lnTo>
                        <a:pt x="134" y="5"/>
                      </a:lnTo>
                      <a:lnTo>
                        <a:pt x="139" y="0"/>
                      </a:lnTo>
                      <a:lnTo>
                        <a:pt x="139" y="50"/>
                      </a:lnTo>
                      <a:lnTo>
                        <a:pt x="139" y="45"/>
                      </a:lnTo>
                      <a:lnTo>
                        <a:pt x="144" y="50"/>
                      </a:lnTo>
                      <a:lnTo>
                        <a:pt x="144" y="50"/>
                      </a:lnTo>
                      <a:lnTo>
                        <a:pt x="144" y="5"/>
                      </a:lnTo>
                      <a:lnTo>
                        <a:pt x="144" y="30"/>
                      </a:lnTo>
                      <a:lnTo>
                        <a:pt x="149" y="25"/>
                      </a:lnTo>
                      <a:lnTo>
                        <a:pt x="149" y="50"/>
                      </a:lnTo>
                      <a:lnTo>
                        <a:pt x="149" y="5"/>
                      </a:lnTo>
                      <a:lnTo>
                        <a:pt x="149" y="40"/>
                      </a:lnTo>
                      <a:lnTo>
                        <a:pt x="154" y="35"/>
                      </a:lnTo>
                      <a:lnTo>
                        <a:pt x="154" y="55"/>
                      </a:lnTo>
                      <a:lnTo>
                        <a:pt x="154" y="5"/>
                      </a:lnTo>
                      <a:lnTo>
                        <a:pt x="154" y="25"/>
                      </a:lnTo>
                      <a:lnTo>
                        <a:pt x="159" y="30"/>
                      </a:lnTo>
                      <a:lnTo>
                        <a:pt x="159" y="50"/>
                      </a:lnTo>
                      <a:lnTo>
                        <a:pt x="159" y="5"/>
                      </a:lnTo>
                      <a:lnTo>
                        <a:pt x="159" y="40"/>
                      </a:lnTo>
                      <a:lnTo>
                        <a:pt x="164" y="45"/>
                      </a:lnTo>
                      <a:lnTo>
                        <a:pt x="164" y="5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15" name="Freeform 1819"/>
                <p:cNvSpPr>
                  <a:spLocks/>
                </p:cNvSpPr>
                <p:nvPr/>
              </p:nvSpPr>
              <p:spPr bwMode="auto">
                <a:xfrm>
                  <a:off x="1677" y="2021"/>
                  <a:ext cx="169" cy="65"/>
                </a:xfrm>
                <a:custGeom>
                  <a:avLst/>
                  <a:gdLst>
                    <a:gd name="T0" fmla="*/ 0 w 169"/>
                    <a:gd name="T1" fmla="*/ 40 h 65"/>
                    <a:gd name="T2" fmla="*/ 5 w 169"/>
                    <a:gd name="T3" fmla="*/ 65 h 65"/>
                    <a:gd name="T4" fmla="*/ 10 w 169"/>
                    <a:gd name="T5" fmla="*/ 45 h 65"/>
                    <a:gd name="T6" fmla="*/ 15 w 169"/>
                    <a:gd name="T7" fmla="*/ 20 h 65"/>
                    <a:gd name="T8" fmla="*/ 20 w 169"/>
                    <a:gd name="T9" fmla="*/ 55 h 65"/>
                    <a:gd name="T10" fmla="*/ 25 w 169"/>
                    <a:gd name="T11" fmla="*/ 30 h 65"/>
                    <a:gd name="T12" fmla="*/ 25 w 169"/>
                    <a:gd name="T13" fmla="*/ 40 h 65"/>
                    <a:gd name="T14" fmla="*/ 30 w 169"/>
                    <a:gd name="T15" fmla="*/ 10 h 65"/>
                    <a:gd name="T16" fmla="*/ 35 w 169"/>
                    <a:gd name="T17" fmla="*/ 60 h 65"/>
                    <a:gd name="T18" fmla="*/ 40 w 169"/>
                    <a:gd name="T19" fmla="*/ 65 h 65"/>
                    <a:gd name="T20" fmla="*/ 44 w 169"/>
                    <a:gd name="T21" fmla="*/ 30 h 65"/>
                    <a:gd name="T22" fmla="*/ 44 w 169"/>
                    <a:gd name="T23" fmla="*/ 30 h 65"/>
                    <a:gd name="T24" fmla="*/ 49 w 169"/>
                    <a:gd name="T25" fmla="*/ 10 h 65"/>
                    <a:gd name="T26" fmla="*/ 54 w 169"/>
                    <a:gd name="T27" fmla="*/ 55 h 65"/>
                    <a:gd name="T28" fmla="*/ 59 w 169"/>
                    <a:gd name="T29" fmla="*/ 40 h 65"/>
                    <a:gd name="T30" fmla="*/ 59 w 169"/>
                    <a:gd name="T31" fmla="*/ 45 h 65"/>
                    <a:gd name="T32" fmla="*/ 64 w 169"/>
                    <a:gd name="T33" fmla="*/ 15 h 65"/>
                    <a:gd name="T34" fmla="*/ 69 w 169"/>
                    <a:gd name="T35" fmla="*/ 60 h 65"/>
                    <a:gd name="T36" fmla="*/ 74 w 169"/>
                    <a:gd name="T37" fmla="*/ 45 h 65"/>
                    <a:gd name="T38" fmla="*/ 79 w 169"/>
                    <a:gd name="T39" fmla="*/ 45 h 65"/>
                    <a:gd name="T40" fmla="*/ 84 w 169"/>
                    <a:gd name="T41" fmla="*/ 55 h 65"/>
                    <a:gd name="T42" fmla="*/ 89 w 169"/>
                    <a:gd name="T43" fmla="*/ 45 h 65"/>
                    <a:gd name="T44" fmla="*/ 89 w 169"/>
                    <a:gd name="T45" fmla="*/ 45 h 65"/>
                    <a:gd name="T46" fmla="*/ 94 w 169"/>
                    <a:gd name="T47" fmla="*/ 10 h 65"/>
                    <a:gd name="T48" fmla="*/ 99 w 169"/>
                    <a:gd name="T49" fmla="*/ 10 h 65"/>
                    <a:gd name="T50" fmla="*/ 104 w 169"/>
                    <a:gd name="T51" fmla="*/ 60 h 65"/>
                    <a:gd name="T52" fmla="*/ 109 w 169"/>
                    <a:gd name="T53" fmla="*/ 45 h 65"/>
                    <a:gd name="T54" fmla="*/ 109 w 169"/>
                    <a:gd name="T55" fmla="*/ 30 h 65"/>
                    <a:gd name="T56" fmla="*/ 114 w 169"/>
                    <a:gd name="T57" fmla="*/ 10 h 65"/>
                    <a:gd name="T58" fmla="*/ 119 w 169"/>
                    <a:gd name="T59" fmla="*/ 65 h 65"/>
                    <a:gd name="T60" fmla="*/ 124 w 169"/>
                    <a:gd name="T61" fmla="*/ 40 h 65"/>
                    <a:gd name="T62" fmla="*/ 124 w 169"/>
                    <a:gd name="T63" fmla="*/ 55 h 65"/>
                    <a:gd name="T64" fmla="*/ 129 w 169"/>
                    <a:gd name="T65" fmla="*/ 20 h 65"/>
                    <a:gd name="T66" fmla="*/ 134 w 169"/>
                    <a:gd name="T67" fmla="*/ 55 h 65"/>
                    <a:gd name="T68" fmla="*/ 139 w 169"/>
                    <a:gd name="T69" fmla="*/ 30 h 65"/>
                    <a:gd name="T70" fmla="*/ 139 w 169"/>
                    <a:gd name="T71" fmla="*/ 35 h 65"/>
                    <a:gd name="T72" fmla="*/ 144 w 169"/>
                    <a:gd name="T73" fmla="*/ 20 h 65"/>
                    <a:gd name="T74" fmla="*/ 149 w 169"/>
                    <a:gd name="T75" fmla="*/ 25 h 65"/>
                    <a:gd name="T76" fmla="*/ 154 w 169"/>
                    <a:gd name="T77" fmla="*/ 55 h 65"/>
                    <a:gd name="T78" fmla="*/ 159 w 169"/>
                    <a:gd name="T79" fmla="*/ 45 h 65"/>
                    <a:gd name="T80" fmla="*/ 159 w 169"/>
                    <a:gd name="T81" fmla="*/ 20 h 65"/>
                    <a:gd name="T82" fmla="*/ 164 w 169"/>
                    <a:gd name="T83" fmla="*/ 20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9" h="65">
                      <a:moveTo>
                        <a:pt x="0" y="60"/>
                      </a:moveTo>
                      <a:lnTo>
                        <a:pt x="0" y="15"/>
                      </a:lnTo>
                      <a:lnTo>
                        <a:pt x="0" y="40"/>
                      </a:lnTo>
                      <a:lnTo>
                        <a:pt x="5" y="35"/>
                      </a:lnTo>
                      <a:lnTo>
                        <a:pt x="5" y="20"/>
                      </a:lnTo>
                      <a:lnTo>
                        <a:pt x="5" y="65"/>
                      </a:lnTo>
                      <a:lnTo>
                        <a:pt x="10" y="60"/>
                      </a:lnTo>
                      <a:lnTo>
                        <a:pt x="10" y="20"/>
                      </a:lnTo>
                      <a:lnTo>
                        <a:pt x="10" y="45"/>
                      </a:lnTo>
                      <a:lnTo>
                        <a:pt x="15" y="50"/>
                      </a:lnTo>
                      <a:lnTo>
                        <a:pt x="15" y="65"/>
                      </a:lnTo>
                      <a:lnTo>
                        <a:pt x="15" y="20"/>
                      </a:lnTo>
                      <a:lnTo>
                        <a:pt x="15" y="40"/>
                      </a:lnTo>
                      <a:lnTo>
                        <a:pt x="20" y="45"/>
                      </a:lnTo>
                      <a:lnTo>
                        <a:pt x="20" y="55"/>
                      </a:lnTo>
                      <a:lnTo>
                        <a:pt x="20" y="20"/>
                      </a:lnTo>
                      <a:lnTo>
                        <a:pt x="20" y="25"/>
                      </a:lnTo>
                      <a:lnTo>
                        <a:pt x="25" y="30"/>
                      </a:lnTo>
                      <a:lnTo>
                        <a:pt x="25" y="55"/>
                      </a:lnTo>
                      <a:lnTo>
                        <a:pt x="25" y="15"/>
                      </a:lnTo>
                      <a:lnTo>
                        <a:pt x="25" y="40"/>
                      </a:lnTo>
                      <a:lnTo>
                        <a:pt x="30" y="45"/>
                      </a:lnTo>
                      <a:lnTo>
                        <a:pt x="30" y="60"/>
                      </a:lnTo>
                      <a:lnTo>
                        <a:pt x="30" y="10"/>
                      </a:lnTo>
                      <a:lnTo>
                        <a:pt x="30" y="40"/>
                      </a:lnTo>
                      <a:lnTo>
                        <a:pt x="35" y="45"/>
                      </a:lnTo>
                      <a:lnTo>
                        <a:pt x="35" y="60"/>
                      </a:lnTo>
                      <a:lnTo>
                        <a:pt x="35" y="20"/>
                      </a:lnTo>
                      <a:lnTo>
                        <a:pt x="40" y="25"/>
                      </a:lnTo>
                      <a:lnTo>
                        <a:pt x="40" y="65"/>
                      </a:lnTo>
                      <a:lnTo>
                        <a:pt x="40" y="15"/>
                      </a:lnTo>
                      <a:lnTo>
                        <a:pt x="40" y="25"/>
                      </a:lnTo>
                      <a:lnTo>
                        <a:pt x="44" y="30"/>
                      </a:lnTo>
                      <a:lnTo>
                        <a:pt x="44" y="55"/>
                      </a:lnTo>
                      <a:lnTo>
                        <a:pt x="44" y="0"/>
                      </a:lnTo>
                      <a:lnTo>
                        <a:pt x="44" y="30"/>
                      </a:lnTo>
                      <a:lnTo>
                        <a:pt x="49" y="35"/>
                      </a:lnTo>
                      <a:lnTo>
                        <a:pt x="49" y="50"/>
                      </a:lnTo>
                      <a:lnTo>
                        <a:pt x="49" y="10"/>
                      </a:lnTo>
                      <a:lnTo>
                        <a:pt x="49" y="45"/>
                      </a:lnTo>
                      <a:lnTo>
                        <a:pt x="54" y="40"/>
                      </a:lnTo>
                      <a:lnTo>
                        <a:pt x="54" y="55"/>
                      </a:lnTo>
                      <a:lnTo>
                        <a:pt x="54" y="10"/>
                      </a:lnTo>
                      <a:lnTo>
                        <a:pt x="54" y="45"/>
                      </a:lnTo>
                      <a:lnTo>
                        <a:pt x="59" y="40"/>
                      </a:lnTo>
                      <a:lnTo>
                        <a:pt x="59" y="60"/>
                      </a:lnTo>
                      <a:lnTo>
                        <a:pt x="59" y="15"/>
                      </a:lnTo>
                      <a:lnTo>
                        <a:pt x="59" y="45"/>
                      </a:lnTo>
                      <a:lnTo>
                        <a:pt x="64" y="40"/>
                      </a:lnTo>
                      <a:lnTo>
                        <a:pt x="64" y="60"/>
                      </a:lnTo>
                      <a:lnTo>
                        <a:pt x="64" y="15"/>
                      </a:lnTo>
                      <a:lnTo>
                        <a:pt x="64" y="25"/>
                      </a:lnTo>
                      <a:lnTo>
                        <a:pt x="69" y="30"/>
                      </a:lnTo>
                      <a:lnTo>
                        <a:pt x="69" y="60"/>
                      </a:lnTo>
                      <a:lnTo>
                        <a:pt x="69" y="25"/>
                      </a:lnTo>
                      <a:lnTo>
                        <a:pt x="69" y="50"/>
                      </a:lnTo>
                      <a:lnTo>
                        <a:pt x="74" y="45"/>
                      </a:lnTo>
                      <a:lnTo>
                        <a:pt x="74" y="10"/>
                      </a:lnTo>
                      <a:lnTo>
                        <a:pt x="74" y="50"/>
                      </a:lnTo>
                      <a:lnTo>
                        <a:pt x="79" y="45"/>
                      </a:lnTo>
                      <a:lnTo>
                        <a:pt x="79" y="15"/>
                      </a:lnTo>
                      <a:lnTo>
                        <a:pt x="79" y="60"/>
                      </a:lnTo>
                      <a:lnTo>
                        <a:pt x="84" y="55"/>
                      </a:lnTo>
                      <a:lnTo>
                        <a:pt x="84" y="15"/>
                      </a:lnTo>
                      <a:lnTo>
                        <a:pt x="84" y="40"/>
                      </a:lnTo>
                      <a:lnTo>
                        <a:pt x="89" y="45"/>
                      </a:lnTo>
                      <a:lnTo>
                        <a:pt x="89" y="60"/>
                      </a:lnTo>
                      <a:lnTo>
                        <a:pt x="89" y="10"/>
                      </a:lnTo>
                      <a:lnTo>
                        <a:pt x="89" y="45"/>
                      </a:lnTo>
                      <a:lnTo>
                        <a:pt x="94" y="50"/>
                      </a:lnTo>
                      <a:lnTo>
                        <a:pt x="94" y="55"/>
                      </a:lnTo>
                      <a:lnTo>
                        <a:pt x="94" y="10"/>
                      </a:lnTo>
                      <a:lnTo>
                        <a:pt x="94" y="35"/>
                      </a:lnTo>
                      <a:lnTo>
                        <a:pt x="99" y="40"/>
                      </a:lnTo>
                      <a:lnTo>
                        <a:pt x="99" y="10"/>
                      </a:lnTo>
                      <a:lnTo>
                        <a:pt x="99" y="55"/>
                      </a:lnTo>
                      <a:lnTo>
                        <a:pt x="104" y="50"/>
                      </a:lnTo>
                      <a:lnTo>
                        <a:pt x="104" y="60"/>
                      </a:lnTo>
                      <a:lnTo>
                        <a:pt x="104" y="10"/>
                      </a:lnTo>
                      <a:lnTo>
                        <a:pt x="104" y="40"/>
                      </a:lnTo>
                      <a:lnTo>
                        <a:pt x="109" y="45"/>
                      </a:lnTo>
                      <a:lnTo>
                        <a:pt x="109" y="55"/>
                      </a:lnTo>
                      <a:lnTo>
                        <a:pt x="109" y="10"/>
                      </a:lnTo>
                      <a:lnTo>
                        <a:pt x="109" y="30"/>
                      </a:lnTo>
                      <a:lnTo>
                        <a:pt x="114" y="35"/>
                      </a:lnTo>
                      <a:lnTo>
                        <a:pt x="114" y="60"/>
                      </a:lnTo>
                      <a:lnTo>
                        <a:pt x="114" y="10"/>
                      </a:lnTo>
                      <a:lnTo>
                        <a:pt x="114" y="50"/>
                      </a:lnTo>
                      <a:lnTo>
                        <a:pt x="119" y="45"/>
                      </a:lnTo>
                      <a:lnTo>
                        <a:pt x="119" y="65"/>
                      </a:lnTo>
                      <a:lnTo>
                        <a:pt x="119" y="10"/>
                      </a:lnTo>
                      <a:lnTo>
                        <a:pt x="119" y="45"/>
                      </a:lnTo>
                      <a:lnTo>
                        <a:pt x="124" y="40"/>
                      </a:lnTo>
                      <a:lnTo>
                        <a:pt x="124" y="60"/>
                      </a:lnTo>
                      <a:lnTo>
                        <a:pt x="124" y="15"/>
                      </a:lnTo>
                      <a:lnTo>
                        <a:pt x="124" y="55"/>
                      </a:lnTo>
                      <a:lnTo>
                        <a:pt x="129" y="50"/>
                      </a:lnTo>
                      <a:lnTo>
                        <a:pt x="129" y="55"/>
                      </a:lnTo>
                      <a:lnTo>
                        <a:pt x="129" y="20"/>
                      </a:lnTo>
                      <a:lnTo>
                        <a:pt x="129" y="30"/>
                      </a:lnTo>
                      <a:lnTo>
                        <a:pt x="134" y="35"/>
                      </a:lnTo>
                      <a:lnTo>
                        <a:pt x="134" y="55"/>
                      </a:lnTo>
                      <a:lnTo>
                        <a:pt x="134" y="15"/>
                      </a:lnTo>
                      <a:lnTo>
                        <a:pt x="134" y="35"/>
                      </a:lnTo>
                      <a:lnTo>
                        <a:pt x="139" y="30"/>
                      </a:lnTo>
                      <a:lnTo>
                        <a:pt x="139" y="55"/>
                      </a:lnTo>
                      <a:lnTo>
                        <a:pt x="139" y="20"/>
                      </a:lnTo>
                      <a:lnTo>
                        <a:pt x="139" y="35"/>
                      </a:lnTo>
                      <a:lnTo>
                        <a:pt x="144" y="40"/>
                      </a:lnTo>
                      <a:lnTo>
                        <a:pt x="144" y="55"/>
                      </a:lnTo>
                      <a:lnTo>
                        <a:pt x="144" y="20"/>
                      </a:lnTo>
                      <a:lnTo>
                        <a:pt x="144" y="30"/>
                      </a:lnTo>
                      <a:lnTo>
                        <a:pt x="149" y="25"/>
                      </a:lnTo>
                      <a:lnTo>
                        <a:pt x="149" y="25"/>
                      </a:lnTo>
                      <a:lnTo>
                        <a:pt x="149" y="55"/>
                      </a:lnTo>
                      <a:lnTo>
                        <a:pt x="154" y="50"/>
                      </a:lnTo>
                      <a:lnTo>
                        <a:pt x="154" y="55"/>
                      </a:lnTo>
                      <a:lnTo>
                        <a:pt x="154" y="10"/>
                      </a:lnTo>
                      <a:lnTo>
                        <a:pt x="154" y="40"/>
                      </a:lnTo>
                      <a:lnTo>
                        <a:pt x="159" y="45"/>
                      </a:lnTo>
                      <a:lnTo>
                        <a:pt x="159" y="60"/>
                      </a:lnTo>
                      <a:lnTo>
                        <a:pt x="159" y="10"/>
                      </a:lnTo>
                      <a:lnTo>
                        <a:pt x="159" y="20"/>
                      </a:lnTo>
                      <a:lnTo>
                        <a:pt x="164" y="25"/>
                      </a:lnTo>
                      <a:lnTo>
                        <a:pt x="164" y="50"/>
                      </a:lnTo>
                      <a:lnTo>
                        <a:pt x="164" y="20"/>
                      </a:lnTo>
                      <a:lnTo>
                        <a:pt x="164" y="30"/>
                      </a:lnTo>
                      <a:lnTo>
                        <a:pt x="169" y="3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16" name="Freeform 1820"/>
                <p:cNvSpPr>
                  <a:spLocks/>
                </p:cNvSpPr>
                <p:nvPr/>
              </p:nvSpPr>
              <p:spPr bwMode="auto">
                <a:xfrm>
                  <a:off x="1846" y="2026"/>
                  <a:ext cx="159" cy="60"/>
                </a:xfrm>
                <a:custGeom>
                  <a:avLst/>
                  <a:gdLst>
                    <a:gd name="T0" fmla="*/ 0 w 159"/>
                    <a:gd name="T1" fmla="*/ 20 h 60"/>
                    <a:gd name="T2" fmla="*/ 5 w 159"/>
                    <a:gd name="T3" fmla="*/ 50 h 60"/>
                    <a:gd name="T4" fmla="*/ 10 w 159"/>
                    <a:gd name="T5" fmla="*/ 45 h 60"/>
                    <a:gd name="T6" fmla="*/ 10 w 159"/>
                    <a:gd name="T7" fmla="*/ 25 h 60"/>
                    <a:gd name="T8" fmla="*/ 15 w 159"/>
                    <a:gd name="T9" fmla="*/ 15 h 60"/>
                    <a:gd name="T10" fmla="*/ 19 w 159"/>
                    <a:gd name="T11" fmla="*/ 45 h 60"/>
                    <a:gd name="T12" fmla="*/ 24 w 159"/>
                    <a:gd name="T13" fmla="*/ 35 h 60"/>
                    <a:gd name="T14" fmla="*/ 24 w 159"/>
                    <a:gd name="T15" fmla="*/ 20 h 60"/>
                    <a:gd name="T16" fmla="*/ 29 w 159"/>
                    <a:gd name="T17" fmla="*/ 5 h 60"/>
                    <a:gd name="T18" fmla="*/ 34 w 159"/>
                    <a:gd name="T19" fmla="*/ 50 h 60"/>
                    <a:gd name="T20" fmla="*/ 39 w 159"/>
                    <a:gd name="T21" fmla="*/ 20 h 60"/>
                    <a:gd name="T22" fmla="*/ 39 w 159"/>
                    <a:gd name="T23" fmla="*/ 40 h 60"/>
                    <a:gd name="T24" fmla="*/ 44 w 159"/>
                    <a:gd name="T25" fmla="*/ 10 h 60"/>
                    <a:gd name="T26" fmla="*/ 49 w 159"/>
                    <a:gd name="T27" fmla="*/ 50 h 60"/>
                    <a:gd name="T28" fmla="*/ 54 w 159"/>
                    <a:gd name="T29" fmla="*/ 35 h 60"/>
                    <a:gd name="T30" fmla="*/ 54 w 159"/>
                    <a:gd name="T31" fmla="*/ 25 h 60"/>
                    <a:gd name="T32" fmla="*/ 59 w 159"/>
                    <a:gd name="T33" fmla="*/ 20 h 60"/>
                    <a:gd name="T34" fmla="*/ 64 w 159"/>
                    <a:gd name="T35" fmla="*/ 50 h 60"/>
                    <a:gd name="T36" fmla="*/ 69 w 159"/>
                    <a:gd name="T37" fmla="*/ 35 h 60"/>
                    <a:gd name="T38" fmla="*/ 69 w 159"/>
                    <a:gd name="T39" fmla="*/ 35 h 60"/>
                    <a:gd name="T40" fmla="*/ 74 w 159"/>
                    <a:gd name="T41" fmla="*/ 5 h 60"/>
                    <a:gd name="T42" fmla="*/ 79 w 159"/>
                    <a:gd name="T43" fmla="*/ 55 h 60"/>
                    <a:gd name="T44" fmla="*/ 84 w 159"/>
                    <a:gd name="T45" fmla="*/ 45 h 60"/>
                    <a:gd name="T46" fmla="*/ 84 w 159"/>
                    <a:gd name="T47" fmla="*/ 10 h 60"/>
                    <a:gd name="T48" fmla="*/ 89 w 159"/>
                    <a:gd name="T49" fmla="*/ 10 h 60"/>
                    <a:gd name="T50" fmla="*/ 94 w 159"/>
                    <a:gd name="T51" fmla="*/ 55 h 60"/>
                    <a:gd name="T52" fmla="*/ 99 w 159"/>
                    <a:gd name="T53" fmla="*/ 45 h 60"/>
                    <a:gd name="T54" fmla="*/ 104 w 159"/>
                    <a:gd name="T55" fmla="*/ 50 h 60"/>
                    <a:gd name="T56" fmla="*/ 104 w 159"/>
                    <a:gd name="T57" fmla="*/ 35 h 60"/>
                    <a:gd name="T58" fmla="*/ 109 w 159"/>
                    <a:gd name="T59" fmla="*/ 40 h 60"/>
                    <a:gd name="T60" fmla="*/ 114 w 159"/>
                    <a:gd name="T61" fmla="*/ 5 h 60"/>
                    <a:gd name="T62" fmla="*/ 119 w 159"/>
                    <a:gd name="T63" fmla="*/ 45 h 60"/>
                    <a:gd name="T64" fmla="*/ 124 w 159"/>
                    <a:gd name="T65" fmla="*/ 45 h 60"/>
                    <a:gd name="T66" fmla="*/ 124 w 159"/>
                    <a:gd name="T67" fmla="*/ 40 h 60"/>
                    <a:gd name="T68" fmla="*/ 129 w 159"/>
                    <a:gd name="T69" fmla="*/ 20 h 60"/>
                    <a:gd name="T70" fmla="*/ 134 w 159"/>
                    <a:gd name="T71" fmla="*/ 45 h 60"/>
                    <a:gd name="T72" fmla="*/ 139 w 159"/>
                    <a:gd name="T73" fmla="*/ 30 h 60"/>
                    <a:gd name="T74" fmla="*/ 139 w 159"/>
                    <a:gd name="T75" fmla="*/ 25 h 60"/>
                    <a:gd name="T76" fmla="*/ 144 w 159"/>
                    <a:gd name="T77" fmla="*/ 5 h 60"/>
                    <a:gd name="T78" fmla="*/ 149 w 159"/>
                    <a:gd name="T79" fmla="*/ 50 h 60"/>
                    <a:gd name="T80" fmla="*/ 154 w 159"/>
                    <a:gd name="T81" fmla="*/ 10 h 60"/>
                    <a:gd name="T82" fmla="*/ 154 w 159"/>
                    <a:gd name="T83" fmla="*/ 25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60">
                      <a:moveTo>
                        <a:pt x="0" y="30"/>
                      </a:moveTo>
                      <a:lnTo>
                        <a:pt x="0" y="50"/>
                      </a:lnTo>
                      <a:lnTo>
                        <a:pt x="0" y="20"/>
                      </a:lnTo>
                      <a:lnTo>
                        <a:pt x="0" y="50"/>
                      </a:lnTo>
                      <a:lnTo>
                        <a:pt x="5" y="45"/>
                      </a:lnTo>
                      <a:lnTo>
                        <a:pt x="5" y="50"/>
                      </a:lnTo>
                      <a:lnTo>
                        <a:pt x="5" y="20"/>
                      </a:lnTo>
                      <a:lnTo>
                        <a:pt x="5" y="50"/>
                      </a:lnTo>
                      <a:lnTo>
                        <a:pt x="10" y="45"/>
                      </a:lnTo>
                      <a:lnTo>
                        <a:pt x="10" y="55"/>
                      </a:lnTo>
                      <a:lnTo>
                        <a:pt x="10" y="0"/>
                      </a:lnTo>
                      <a:lnTo>
                        <a:pt x="10" y="25"/>
                      </a:lnTo>
                      <a:lnTo>
                        <a:pt x="15" y="30"/>
                      </a:lnTo>
                      <a:lnTo>
                        <a:pt x="15" y="55"/>
                      </a:lnTo>
                      <a:lnTo>
                        <a:pt x="15" y="15"/>
                      </a:lnTo>
                      <a:lnTo>
                        <a:pt x="15" y="20"/>
                      </a:lnTo>
                      <a:lnTo>
                        <a:pt x="19" y="25"/>
                      </a:lnTo>
                      <a:lnTo>
                        <a:pt x="19" y="45"/>
                      </a:lnTo>
                      <a:lnTo>
                        <a:pt x="19" y="10"/>
                      </a:lnTo>
                      <a:lnTo>
                        <a:pt x="19" y="30"/>
                      </a:lnTo>
                      <a:lnTo>
                        <a:pt x="24" y="35"/>
                      </a:lnTo>
                      <a:lnTo>
                        <a:pt x="24" y="50"/>
                      </a:lnTo>
                      <a:lnTo>
                        <a:pt x="24" y="5"/>
                      </a:lnTo>
                      <a:lnTo>
                        <a:pt x="24" y="20"/>
                      </a:lnTo>
                      <a:lnTo>
                        <a:pt x="29" y="25"/>
                      </a:lnTo>
                      <a:lnTo>
                        <a:pt x="29" y="50"/>
                      </a:lnTo>
                      <a:lnTo>
                        <a:pt x="29" y="5"/>
                      </a:lnTo>
                      <a:lnTo>
                        <a:pt x="29" y="30"/>
                      </a:lnTo>
                      <a:lnTo>
                        <a:pt x="34" y="35"/>
                      </a:lnTo>
                      <a:lnTo>
                        <a:pt x="34" y="50"/>
                      </a:lnTo>
                      <a:lnTo>
                        <a:pt x="34" y="0"/>
                      </a:lnTo>
                      <a:lnTo>
                        <a:pt x="34" y="15"/>
                      </a:lnTo>
                      <a:lnTo>
                        <a:pt x="39" y="20"/>
                      </a:lnTo>
                      <a:lnTo>
                        <a:pt x="39" y="50"/>
                      </a:lnTo>
                      <a:lnTo>
                        <a:pt x="39" y="5"/>
                      </a:lnTo>
                      <a:lnTo>
                        <a:pt x="39" y="40"/>
                      </a:lnTo>
                      <a:lnTo>
                        <a:pt x="44" y="35"/>
                      </a:lnTo>
                      <a:lnTo>
                        <a:pt x="44" y="45"/>
                      </a:lnTo>
                      <a:lnTo>
                        <a:pt x="44" y="10"/>
                      </a:lnTo>
                      <a:lnTo>
                        <a:pt x="44" y="25"/>
                      </a:lnTo>
                      <a:lnTo>
                        <a:pt x="49" y="30"/>
                      </a:lnTo>
                      <a:lnTo>
                        <a:pt x="49" y="50"/>
                      </a:lnTo>
                      <a:lnTo>
                        <a:pt x="49" y="20"/>
                      </a:lnTo>
                      <a:lnTo>
                        <a:pt x="49" y="40"/>
                      </a:lnTo>
                      <a:lnTo>
                        <a:pt x="54" y="35"/>
                      </a:lnTo>
                      <a:lnTo>
                        <a:pt x="54" y="55"/>
                      </a:lnTo>
                      <a:lnTo>
                        <a:pt x="54" y="10"/>
                      </a:lnTo>
                      <a:lnTo>
                        <a:pt x="54" y="25"/>
                      </a:lnTo>
                      <a:lnTo>
                        <a:pt x="59" y="20"/>
                      </a:lnTo>
                      <a:lnTo>
                        <a:pt x="59" y="55"/>
                      </a:lnTo>
                      <a:lnTo>
                        <a:pt x="59" y="20"/>
                      </a:lnTo>
                      <a:lnTo>
                        <a:pt x="59" y="20"/>
                      </a:lnTo>
                      <a:lnTo>
                        <a:pt x="64" y="25"/>
                      </a:lnTo>
                      <a:lnTo>
                        <a:pt x="64" y="50"/>
                      </a:lnTo>
                      <a:lnTo>
                        <a:pt x="64" y="15"/>
                      </a:lnTo>
                      <a:lnTo>
                        <a:pt x="64" y="40"/>
                      </a:lnTo>
                      <a:lnTo>
                        <a:pt x="69" y="35"/>
                      </a:lnTo>
                      <a:lnTo>
                        <a:pt x="69" y="55"/>
                      </a:lnTo>
                      <a:lnTo>
                        <a:pt x="69" y="15"/>
                      </a:lnTo>
                      <a:lnTo>
                        <a:pt x="69" y="35"/>
                      </a:lnTo>
                      <a:lnTo>
                        <a:pt x="74" y="30"/>
                      </a:lnTo>
                      <a:lnTo>
                        <a:pt x="74" y="55"/>
                      </a:lnTo>
                      <a:lnTo>
                        <a:pt x="74" y="5"/>
                      </a:lnTo>
                      <a:lnTo>
                        <a:pt x="74" y="30"/>
                      </a:lnTo>
                      <a:lnTo>
                        <a:pt x="79" y="35"/>
                      </a:lnTo>
                      <a:lnTo>
                        <a:pt x="79" y="55"/>
                      </a:lnTo>
                      <a:lnTo>
                        <a:pt x="79" y="15"/>
                      </a:lnTo>
                      <a:lnTo>
                        <a:pt x="79" y="40"/>
                      </a:lnTo>
                      <a:lnTo>
                        <a:pt x="84" y="45"/>
                      </a:lnTo>
                      <a:lnTo>
                        <a:pt x="84" y="50"/>
                      </a:lnTo>
                      <a:lnTo>
                        <a:pt x="84" y="0"/>
                      </a:lnTo>
                      <a:lnTo>
                        <a:pt x="84" y="10"/>
                      </a:lnTo>
                      <a:lnTo>
                        <a:pt x="89" y="15"/>
                      </a:lnTo>
                      <a:lnTo>
                        <a:pt x="89" y="50"/>
                      </a:lnTo>
                      <a:lnTo>
                        <a:pt x="89" y="10"/>
                      </a:lnTo>
                      <a:lnTo>
                        <a:pt x="89" y="40"/>
                      </a:lnTo>
                      <a:lnTo>
                        <a:pt x="94" y="45"/>
                      </a:lnTo>
                      <a:lnTo>
                        <a:pt x="94" y="55"/>
                      </a:lnTo>
                      <a:lnTo>
                        <a:pt x="94" y="10"/>
                      </a:lnTo>
                      <a:lnTo>
                        <a:pt x="94" y="40"/>
                      </a:lnTo>
                      <a:lnTo>
                        <a:pt x="99" y="45"/>
                      </a:lnTo>
                      <a:lnTo>
                        <a:pt x="99" y="10"/>
                      </a:lnTo>
                      <a:lnTo>
                        <a:pt x="99" y="55"/>
                      </a:lnTo>
                      <a:lnTo>
                        <a:pt x="104" y="50"/>
                      </a:lnTo>
                      <a:lnTo>
                        <a:pt x="104" y="60"/>
                      </a:lnTo>
                      <a:lnTo>
                        <a:pt x="104" y="20"/>
                      </a:lnTo>
                      <a:lnTo>
                        <a:pt x="104" y="35"/>
                      </a:lnTo>
                      <a:lnTo>
                        <a:pt x="109" y="40"/>
                      </a:lnTo>
                      <a:lnTo>
                        <a:pt x="109" y="10"/>
                      </a:lnTo>
                      <a:lnTo>
                        <a:pt x="109" y="40"/>
                      </a:lnTo>
                      <a:lnTo>
                        <a:pt x="114" y="35"/>
                      </a:lnTo>
                      <a:lnTo>
                        <a:pt x="114" y="50"/>
                      </a:lnTo>
                      <a:lnTo>
                        <a:pt x="114" y="5"/>
                      </a:lnTo>
                      <a:lnTo>
                        <a:pt x="114" y="45"/>
                      </a:lnTo>
                      <a:lnTo>
                        <a:pt x="119" y="40"/>
                      </a:lnTo>
                      <a:lnTo>
                        <a:pt x="119" y="45"/>
                      </a:lnTo>
                      <a:lnTo>
                        <a:pt x="119" y="0"/>
                      </a:lnTo>
                      <a:lnTo>
                        <a:pt x="119" y="40"/>
                      </a:lnTo>
                      <a:lnTo>
                        <a:pt x="124" y="45"/>
                      </a:lnTo>
                      <a:lnTo>
                        <a:pt x="124" y="50"/>
                      </a:lnTo>
                      <a:lnTo>
                        <a:pt x="124" y="5"/>
                      </a:lnTo>
                      <a:lnTo>
                        <a:pt x="124" y="40"/>
                      </a:lnTo>
                      <a:lnTo>
                        <a:pt x="129" y="35"/>
                      </a:lnTo>
                      <a:lnTo>
                        <a:pt x="129" y="45"/>
                      </a:lnTo>
                      <a:lnTo>
                        <a:pt x="129" y="20"/>
                      </a:lnTo>
                      <a:lnTo>
                        <a:pt x="129" y="40"/>
                      </a:lnTo>
                      <a:lnTo>
                        <a:pt x="134" y="35"/>
                      </a:lnTo>
                      <a:lnTo>
                        <a:pt x="134" y="45"/>
                      </a:lnTo>
                      <a:lnTo>
                        <a:pt x="134" y="5"/>
                      </a:lnTo>
                      <a:lnTo>
                        <a:pt x="134" y="25"/>
                      </a:lnTo>
                      <a:lnTo>
                        <a:pt x="139" y="30"/>
                      </a:lnTo>
                      <a:lnTo>
                        <a:pt x="139" y="50"/>
                      </a:lnTo>
                      <a:lnTo>
                        <a:pt x="139" y="15"/>
                      </a:lnTo>
                      <a:lnTo>
                        <a:pt x="139" y="25"/>
                      </a:lnTo>
                      <a:lnTo>
                        <a:pt x="144" y="30"/>
                      </a:lnTo>
                      <a:lnTo>
                        <a:pt x="144" y="55"/>
                      </a:lnTo>
                      <a:lnTo>
                        <a:pt x="144" y="5"/>
                      </a:lnTo>
                      <a:lnTo>
                        <a:pt x="144" y="40"/>
                      </a:lnTo>
                      <a:lnTo>
                        <a:pt x="149" y="35"/>
                      </a:lnTo>
                      <a:lnTo>
                        <a:pt x="149" y="5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35"/>
                      </a:lnTo>
                      <a:lnTo>
                        <a:pt x="154" y="5"/>
                      </a:lnTo>
                      <a:lnTo>
                        <a:pt x="154" y="25"/>
                      </a:lnTo>
                      <a:lnTo>
                        <a:pt x="159" y="30"/>
                      </a:lnTo>
                      <a:lnTo>
                        <a:pt x="159" y="3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17" name="Freeform 1821"/>
                <p:cNvSpPr>
                  <a:spLocks/>
                </p:cNvSpPr>
                <p:nvPr/>
              </p:nvSpPr>
              <p:spPr bwMode="auto">
                <a:xfrm>
                  <a:off x="2005" y="2021"/>
                  <a:ext cx="158" cy="60"/>
                </a:xfrm>
                <a:custGeom>
                  <a:avLst/>
                  <a:gdLst>
                    <a:gd name="T0" fmla="*/ 0 w 158"/>
                    <a:gd name="T1" fmla="*/ 25 h 60"/>
                    <a:gd name="T2" fmla="*/ 4 w 158"/>
                    <a:gd name="T3" fmla="*/ 15 h 60"/>
                    <a:gd name="T4" fmla="*/ 9 w 158"/>
                    <a:gd name="T5" fmla="*/ 45 h 60"/>
                    <a:gd name="T6" fmla="*/ 14 w 158"/>
                    <a:gd name="T7" fmla="*/ 30 h 60"/>
                    <a:gd name="T8" fmla="*/ 14 w 158"/>
                    <a:gd name="T9" fmla="*/ 25 h 60"/>
                    <a:gd name="T10" fmla="*/ 19 w 158"/>
                    <a:gd name="T11" fmla="*/ 10 h 60"/>
                    <a:gd name="T12" fmla="*/ 24 w 158"/>
                    <a:gd name="T13" fmla="*/ 40 h 60"/>
                    <a:gd name="T14" fmla="*/ 29 w 158"/>
                    <a:gd name="T15" fmla="*/ 35 h 60"/>
                    <a:gd name="T16" fmla="*/ 29 w 158"/>
                    <a:gd name="T17" fmla="*/ 20 h 60"/>
                    <a:gd name="T18" fmla="*/ 34 w 158"/>
                    <a:gd name="T19" fmla="*/ 0 h 60"/>
                    <a:gd name="T20" fmla="*/ 39 w 158"/>
                    <a:gd name="T21" fmla="*/ 45 h 60"/>
                    <a:gd name="T22" fmla="*/ 44 w 158"/>
                    <a:gd name="T23" fmla="*/ 50 h 60"/>
                    <a:gd name="T24" fmla="*/ 49 w 158"/>
                    <a:gd name="T25" fmla="*/ 30 h 60"/>
                    <a:gd name="T26" fmla="*/ 49 w 158"/>
                    <a:gd name="T27" fmla="*/ 35 h 60"/>
                    <a:gd name="T28" fmla="*/ 54 w 158"/>
                    <a:gd name="T29" fmla="*/ 5 h 60"/>
                    <a:gd name="T30" fmla="*/ 59 w 158"/>
                    <a:gd name="T31" fmla="*/ 50 h 60"/>
                    <a:gd name="T32" fmla="*/ 64 w 158"/>
                    <a:gd name="T33" fmla="*/ 25 h 60"/>
                    <a:gd name="T34" fmla="*/ 64 w 158"/>
                    <a:gd name="T35" fmla="*/ 30 h 60"/>
                    <a:gd name="T36" fmla="*/ 69 w 158"/>
                    <a:gd name="T37" fmla="*/ 20 h 60"/>
                    <a:gd name="T38" fmla="*/ 74 w 158"/>
                    <a:gd name="T39" fmla="*/ 45 h 60"/>
                    <a:gd name="T40" fmla="*/ 79 w 158"/>
                    <a:gd name="T41" fmla="*/ 25 h 60"/>
                    <a:gd name="T42" fmla="*/ 79 w 158"/>
                    <a:gd name="T43" fmla="*/ 30 h 60"/>
                    <a:gd name="T44" fmla="*/ 84 w 158"/>
                    <a:gd name="T45" fmla="*/ 10 h 60"/>
                    <a:gd name="T46" fmla="*/ 89 w 158"/>
                    <a:gd name="T47" fmla="*/ 45 h 60"/>
                    <a:gd name="T48" fmla="*/ 94 w 158"/>
                    <a:gd name="T49" fmla="*/ 35 h 60"/>
                    <a:gd name="T50" fmla="*/ 94 w 158"/>
                    <a:gd name="T51" fmla="*/ 30 h 60"/>
                    <a:gd name="T52" fmla="*/ 99 w 158"/>
                    <a:gd name="T53" fmla="*/ 20 h 60"/>
                    <a:gd name="T54" fmla="*/ 104 w 158"/>
                    <a:gd name="T55" fmla="*/ 50 h 60"/>
                    <a:gd name="T56" fmla="*/ 109 w 158"/>
                    <a:gd name="T57" fmla="*/ 35 h 60"/>
                    <a:gd name="T58" fmla="*/ 109 w 158"/>
                    <a:gd name="T59" fmla="*/ 35 h 60"/>
                    <a:gd name="T60" fmla="*/ 114 w 158"/>
                    <a:gd name="T61" fmla="*/ 20 h 60"/>
                    <a:gd name="T62" fmla="*/ 119 w 158"/>
                    <a:gd name="T63" fmla="*/ 55 h 60"/>
                    <a:gd name="T64" fmla="*/ 124 w 158"/>
                    <a:gd name="T65" fmla="*/ 25 h 60"/>
                    <a:gd name="T66" fmla="*/ 124 w 158"/>
                    <a:gd name="T67" fmla="*/ 25 h 60"/>
                    <a:gd name="T68" fmla="*/ 129 w 158"/>
                    <a:gd name="T69" fmla="*/ 45 h 60"/>
                    <a:gd name="T70" fmla="*/ 134 w 158"/>
                    <a:gd name="T71" fmla="*/ 20 h 60"/>
                    <a:gd name="T72" fmla="*/ 139 w 158"/>
                    <a:gd name="T73" fmla="*/ 40 h 60"/>
                    <a:gd name="T74" fmla="*/ 144 w 158"/>
                    <a:gd name="T75" fmla="*/ 25 h 60"/>
                    <a:gd name="T76" fmla="*/ 144 w 158"/>
                    <a:gd name="T77" fmla="*/ 30 h 60"/>
                    <a:gd name="T78" fmla="*/ 148 w 158"/>
                    <a:gd name="T79" fmla="*/ 20 h 60"/>
                    <a:gd name="T80" fmla="*/ 153 w 158"/>
                    <a:gd name="T81" fmla="*/ 15 h 60"/>
                    <a:gd name="T82" fmla="*/ 158 w 158"/>
                    <a:gd name="T83" fmla="*/ 45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8" h="60">
                      <a:moveTo>
                        <a:pt x="0" y="40"/>
                      </a:moveTo>
                      <a:lnTo>
                        <a:pt x="0" y="10"/>
                      </a:lnTo>
                      <a:lnTo>
                        <a:pt x="0" y="25"/>
                      </a:lnTo>
                      <a:lnTo>
                        <a:pt x="4" y="30"/>
                      </a:lnTo>
                      <a:lnTo>
                        <a:pt x="4" y="45"/>
                      </a:lnTo>
                      <a:lnTo>
                        <a:pt x="4" y="15"/>
                      </a:lnTo>
                      <a:lnTo>
                        <a:pt x="4" y="40"/>
                      </a:lnTo>
                      <a:lnTo>
                        <a:pt x="9" y="35"/>
                      </a:lnTo>
                      <a:lnTo>
                        <a:pt x="9" y="45"/>
                      </a:lnTo>
                      <a:lnTo>
                        <a:pt x="9" y="5"/>
                      </a:lnTo>
                      <a:lnTo>
                        <a:pt x="9" y="25"/>
                      </a:lnTo>
                      <a:lnTo>
                        <a:pt x="14" y="30"/>
                      </a:lnTo>
                      <a:lnTo>
                        <a:pt x="14" y="40"/>
                      </a:lnTo>
                      <a:lnTo>
                        <a:pt x="14" y="10"/>
                      </a:lnTo>
                      <a:lnTo>
                        <a:pt x="14" y="25"/>
                      </a:lnTo>
                      <a:lnTo>
                        <a:pt x="19" y="30"/>
                      </a:lnTo>
                      <a:lnTo>
                        <a:pt x="19" y="45"/>
                      </a:lnTo>
                      <a:lnTo>
                        <a:pt x="19" y="10"/>
                      </a:lnTo>
                      <a:lnTo>
                        <a:pt x="19" y="15"/>
                      </a:lnTo>
                      <a:lnTo>
                        <a:pt x="24" y="20"/>
                      </a:lnTo>
                      <a:lnTo>
                        <a:pt x="24" y="40"/>
                      </a:lnTo>
                      <a:lnTo>
                        <a:pt x="24" y="10"/>
                      </a:lnTo>
                      <a:lnTo>
                        <a:pt x="24" y="30"/>
                      </a:lnTo>
                      <a:lnTo>
                        <a:pt x="29" y="35"/>
                      </a:lnTo>
                      <a:lnTo>
                        <a:pt x="29" y="40"/>
                      </a:lnTo>
                      <a:lnTo>
                        <a:pt x="29" y="15"/>
                      </a:lnTo>
                      <a:lnTo>
                        <a:pt x="29" y="20"/>
                      </a:lnTo>
                      <a:lnTo>
                        <a:pt x="34" y="25"/>
                      </a:lnTo>
                      <a:lnTo>
                        <a:pt x="34" y="45"/>
                      </a:lnTo>
                      <a:lnTo>
                        <a:pt x="34" y="0"/>
                      </a:lnTo>
                      <a:lnTo>
                        <a:pt x="34" y="5"/>
                      </a:lnTo>
                      <a:lnTo>
                        <a:pt x="39" y="10"/>
                      </a:lnTo>
                      <a:lnTo>
                        <a:pt x="39" y="45"/>
                      </a:lnTo>
                      <a:lnTo>
                        <a:pt x="39" y="40"/>
                      </a:lnTo>
                      <a:lnTo>
                        <a:pt x="44" y="45"/>
                      </a:lnTo>
                      <a:lnTo>
                        <a:pt x="44" y="50"/>
                      </a:lnTo>
                      <a:lnTo>
                        <a:pt x="44" y="10"/>
                      </a:lnTo>
                      <a:lnTo>
                        <a:pt x="44" y="25"/>
                      </a:lnTo>
                      <a:lnTo>
                        <a:pt x="49" y="30"/>
                      </a:lnTo>
                      <a:lnTo>
                        <a:pt x="49" y="45"/>
                      </a:lnTo>
                      <a:lnTo>
                        <a:pt x="49" y="10"/>
                      </a:lnTo>
                      <a:lnTo>
                        <a:pt x="49" y="35"/>
                      </a:lnTo>
                      <a:lnTo>
                        <a:pt x="54" y="40"/>
                      </a:lnTo>
                      <a:lnTo>
                        <a:pt x="54" y="55"/>
                      </a:lnTo>
                      <a:lnTo>
                        <a:pt x="54" y="5"/>
                      </a:lnTo>
                      <a:lnTo>
                        <a:pt x="54" y="35"/>
                      </a:lnTo>
                      <a:lnTo>
                        <a:pt x="59" y="30"/>
                      </a:lnTo>
                      <a:lnTo>
                        <a:pt x="59" y="50"/>
                      </a:lnTo>
                      <a:lnTo>
                        <a:pt x="59" y="10"/>
                      </a:lnTo>
                      <a:lnTo>
                        <a:pt x="59" y="30"/>
                      </a:lnTo>
                      <a:lnTo>
                        <a:pt x="64" y="25"/>
                      </a:lnTo>
                      <a:lnTo>
                        <a:pt x="64" y="50"/>
                      </a:lnTo>
                      <a:lnTo>
                        <a:pt x="64" y="15"/>
                      </a:lnTo>
                      <a:lnTo>
                        <a:pt x="64" y="30"/>
                      </a:lnTo>
                      <a:lnTo>
                        <a:pt x="69" y="35"/>
                      </a:lnTo>
                      <a:lnTo>
                        <a:pt x="69" y="45"/>
                      </a:lnTo>
                      <a:lnTo>
                        <a:pt x="69" y="20"/>
                      </a:lnTo>
                      <a:lnTo>
                        <a:pt x="69" y="35"/>
                      </a:lnTo>
                      <a:lnTo>
                        <a:pt x="74" y="40"/>
                      </a:lnTo>
                      <a:lnTo>
                        <a:pt x="74" y="45"/>
                      </a:lnTo>
                      <a:lnTo>
                        <a:pt x="74" y="5"/>
                      </a:lnTo>
                      <a:lnTo>
                        <a:pt x="74" y="30"/>
                      </a:lnTo>
                      <a:lnTo>
                        <a:pt x="79" y="25"/>
                      </a:lnTo>
                      <a:lnTo>
                        <a:pt x="79" y="45"/>
                      </a:lnTo>
                      <a:lnTo>
                        <a:pt x="79" y="20"/>
                      </a:lnTo>
                      <a:lnTo>
                        <a:pt x="79" y="30"/>
                      </a:lnTo>
                      <a:lnTo>
                        <a:pt x="84" y="25"/>
                      </a:lnTo>
                      <a:lnTo>
                        <a:pt x="84" y="45"/>
                      </a:lnTo>
                      <a:lnTo>
                        <a:pt x="84" y="10"/>
                      </a:lnTo>
                      <a:lnTo>
                        <a:pt x="84" y="35"/>
                      </a:lnTo>
                      <a:lnTo>
                        <a:pt x="89" y="30"/>
                      </a:lnTo>
                      <a:lnTo>
                        <a:pt x="89" y="45"/>
                      </a:lnTo>
                      <a:lnTo>
                        <a:pt x="89" y="15"/>
                      </a:lnTo>
                      <a:lnTo>
                        <a:pt x="89" y="30"/>
                      </a:lnTo>
                      <a:lnTo>
                        <a:pt x="94" y="35"/>
                      </a:lnTo>
                      <a:lnTo>
                        <a:pt x="94" y="45"/>
                      </a:lnTo>
                      <a:lnTo>
                        <a:pt x="94" y="5"/>
                      </a:lnTo>
                      <a:lnTo>
                        <a:pt x="94" y="30"/>
                      </a:lnTo>
                      <a:lnTo>
                        <a:pt x="99" y="35"/>
                      </a:lnTo>
                      <a:lnTo>
                        <a:pt x="99" y="45"/>
                      </a:lnTo>
                      <a:lnTo>
                        <a:pt x="99" y="20"/>
                      </a:lnTo>
                      <a:lnTo>
                        <a:pt x="99" y="25"/>
                      </a:lnTo>
                      <a:lnTo>
                        <a:pt x="104" y="30"/>
                      </a:lnTo>
                      <a:lnTo>
                        <a:pt x="104" y="50"/>
                      </a:lnTo>
                      <a:lnTo>
                        <a:pt x="104" y="25"/>
                      </a:lnTo>
                      <a:lnTo>
                        <a:pt x="104" y="30"/>
                      </a:lnTo>
                      <a:lnTo>
                        <a:pt x="109" y="35"/>
                      </a:lnTo>
                      <a:lnTo>
                        <a:pt x="109" y="45"/>
                      </a:lnTo>
                      <a:lnTo>
                        <a:pt x="109" y="15"/>
                      </a:lnTo>
                      <a:lnTo>
                        <a:pt x="109" y="35"/>
                      </a:lnTo>
                      <a:lnTo>
                        <a:pt x="114" y="40"/>
                      </a:lnTo>
                      <a:lnTo>
                        <a:pt x="114" y="60"/>
                      </a:lnTo>
                      <a:lnTo>
                        <a:pt x="114" y="20"/>
                      </a:lnTo>
                      <a:lnTo>
                        <a:pt x="114" y="35"/>
                      </a:lnTo>
                      <a:lnTo>
                        <a:pt x="119" y="40"/>
                      </a:lnTo>
                      <a:lnTo>
                        <a:pt x="119" y="55"/>
                      </a:lnTo>
                      <a:lnTo>
                        <a:pt x="119" y="25"/>
                      </a:lnTo>
                      <a:lnTo>
                        <a:pt x="119" y="30"/>
                      </a:lnTo>
                      <a:lnTo>
                        <a:pt x="124" y="25"/>
                      </a:lnTo>
                      <a:lnTo>
                        <a:pt x="124" y="55"/>
                      </a:lnTo>
                      <a:lnTo>
                        <a:pt x="124" y="15"/>
                      </a:lnTo>
                      <a:lnTo>
                        <a:pt x="124" y="25"/>
                      </a:lnTo>
                      <a:lnTo>
                        <a:pt x="129" y="30"/>
                      </a:lnTo>
                      <a:lnTo>
                        <a:pt x="129" y="60"/>
                      </a:lnTo>
                      <a:lnTo>
                        <a:pt x="129" y="45"/>
                      </a:lnTo>
                      <a:lnTo>
                        <a:pt x="134" y="40"/>
                      </a:lnTo>
                      <a:lnTo>
                        <a:pt x="134" y="50"/>
                      </a:lnTo>
                      <a:lnTo>
                        <a:pt x="134" y="20"/>
                      </a:lnTo>
                      <a:lnTo>
                        <a:pt x="134" y="35"/>
                      </a:lnTo>
                      <a:lnTo>
                        <a:pt x="139" y="30"/>
                      </a:lnTo>
                      <a:lnTo>
                        <a:pt x="139" y="40"/>
                      </a:lnTo>
                      <a:lnTo>
                        <a:pt x="139" y="10"/>
                      </a:lnTo>
                      <a:lnTo>
                        <a:pt x="139" y="30"/>
                      </a:lnTo>
                      <a:lnTo>
                        <a:pt x="144" y="25"/>
                      </a:lnTo>
                      <a:lnTo>
                        <a:pt x="144" y="45"/>
                      </a:lnTo>
                      <a:lnTo>
                        <a:pt x="144" y="20"/>
                      </a:lnTo>
                      <a:lnTo>
                        <a:pt x="144" y="30"/>
                      </a:lnTo>
                      <a:lnTo>
                        <a:pt x="148" y="35"/>
                      </a:lnTo>
                      <a:lnTo>
                        <a:pt x="148" y="40"/>
                      </a:lnTo>
                      <a:lnTo>
                        <a:pt x="148" y="20"/>
                      </a:lnTo>
                      <a:lnTo>
                        <a:pt x="153" y="25"/>
                      </a:lnTo>
                      <a:lnTo>
                        <a:pt x="153" y="50"/>
                      </a:lnTo>
                      <a:lnTo>
                        <a:pt x="153" y="15"/>
                      </a:lnTo>
                      <a:lnTo>
                        <a:pt x="153" y="25"/>
                      </a:lnTo>
                      <a:lnTo>
                        <a:pt x="158" y="20"/>
                      </a:lnTo>
                      <a:lnTo>
                        <a:pt x="158" y="45"/>
                      </a:lnTo>
                      <a:lnTo>
                        <a:pt x="158" y="0"/>
                      </a:lnTo>
                      <a:lnTo>
                        <a:pt x="158" y="1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18" name="Freeform 1822"/>
                <p:cNvSpPr>
                  <a:spLocks/>
                </p:cNvSpPr>
                <p:nvPr/>
              </p:nvSpPr>
              <p:spPr bwMode="auto">
                <a:xfrm>
                  <a:off x="2163" y="2021"/>
                  <a:ext cx="159" cy="50"/>
                </a:xfrm>
                <a:custGeom>
                  <a:avLst/>
                  <a:gdLst>
                    <a:gd name="T0" fmla="*/ 5 w 159"/>
                    <a:gd name="T1" fmla="*/ 50 h 50"/>
                    <a:gd name="T2" fmla="*/ 10 w 159"/>
                    <a:gd name="T3" fmla="*/ 30 h 50"/>
                    <a:gd name="T4" fmla="*/ 10 w 159"/>
                    <a:gd name="T5" fmla="*/ 35 h 50"/>
                    <a:gd name="T6" fmla="*/ 15 w 159"/>
                    <a:gd name="T7" fmla="*/ 5 h 50"/>
                    <a:gd name="T8" fmla="*/ 20 w 159"/>
                    <a:gd name="T9" fmla="*/ 45 h 50"/>
                    <a:gd name="T10" fmla="*/ 25 w 159"/>
                    <a:gd name="T11" fmla="*/ 30 h 50"/>
                    <a:gd name="T12" fmla="*/ 25 w 159"/>
                    <a:gd name="T13" fmla="*/ 35 h 50"/>
                    <a:gd name="T14" fmla="*/ 30 w 159"/>
                    <a:gd name="T15" fmla="*/ 10 h 50"/>
                    <a:gd name="T16" fmla="*/ 35 w 159"/>
                    <a:gd name="T17" fmla="*/ 45 h 50"/>
                    <a:gd name="T18" fmla="*/ 40 w 159"/>
                    <a:gd name="T19" fmla="*/ 40 h 50"/>
                    <a:gd name="T20" fmla="*/ 40 w 159"/>
                    <a:gd name="T21" fmla="*/ 35 h 50"/>
                    <a:gd name="T22" fmla="*/ 45 w 159"/>
                    <a:gd name="T23" fmla="*/ 0 h 50"/>
                    <a:gd name="T24" fmla="*/ 50 w 159"/>
                    <a:gd name="T25" fmla="*/ 45 h 50"/>
                    <a:gd name="T26" fmla="*/ 55 w 159"/>
                    <a:gd name="T27" fmla="*/ 35 h 50"/>
                    <a:gd name="T28" fmla="*/ 55 w 159"/>
                    <a:gd name="T29" fmla="*/ 30 h 50"/>
                    <a:gd name="T30" fmla="*/ 60 w 159"/>
                    <a:gd name="T31" fmla="*/ 10 h 50"/>
                    <a:gd name="T32" fmla="*/ 65 w 159"/>
                    <a:gd name="T33" fmla="*/ 50 h 50"/>
                    <a:gd name="T34" fmla="*/ 70 w 159"/>
                    <a:gd name="T35" fmla="*/ 40 h 50"/>
                    <a:gd name="T36" fmla="*/ 70 w 159"/>
                    <a:gd name="T37" fmla="*/ 30 h 50"/>
                    <a:gd name="T38" fmla="*/ 75 w 159"/>
                    <a:gd name="T39" fmla="*/ 5 h 50"/>
                    <a:gd name="T40" fmla="*/ 80 w 159"/>
                    <a:gd name="T41" fmla="*/ 50 h 50"/>
                    <a:gd name="T42" fmla="*/ 85 w 159"/>
                    <a:gd name="T43" fmla="*/ 20 h 50"/>
                    <a:gd name="T44" fmla="*/ 85 w 159"/>
                    <a:gd name="T45" fmla="*/ 40 h 50"/>
                    <a:gd name="T46" fmla="*/ 90 w 159"/>
                    <a:gd name="T47" fmla="*/ 15 h 50"/>
                    <a:gd name="T48" fmla="*/ 95 w 159"/>
                    <a:gd name="T49" fmla="*/ 45 h 50"/>
                    <a:gd name="T50" fmla="*/ 100 w 159"/>
                    <a:gd name="T51" fmla="*/ 40 h 50"/>
                    <a:gd name="T52" fmla="*/ 100 w 159"/>
                    <a:gd name="T53" fmla="*/ 40 h 50"/>
                    <a:gd name="T54" fmla="*/ 105 w 159"/>
                    <a:gd name="T55" fmla="*/ 5 h 50"/>
                    <a:gd name="T56" fmla="*/ 110 w 159"/>
                    <a:gd name="T57" fmla="*/ 45 h 50"/>
                    <a:gd name="T58" fmla="*/ 115 w 159"/>
                    <a:gd name="T59" fmla="*/ 30 h 50"/>
                    <a:gd name="T60" fmla="*/ 115 w 159"/>
                    <a:gd name="T61" fmla="*/ 25 h 50"/>
                    <a:gd name="T62" fmla="*/ 120 w 159"/>
                    <a:gd name="T63" fmla="*/ 15 h 50"/>
                    <a:gd name="T64" fmla="*/ 125 w 159"/>
                    <a:gd name="T65" fmla="*/ 40 h 50"/>
                    <a:gd name="T66" fmla="*/ 130 w 159"/>
                    <a:gd name="T67" fmla="*/ 35 h 50"/>
                    <a:gd name="T68" fmla="*/ 130 w 159"/>
                    <a:gd name="T69" fmla="*/ 20 h 50"/>
                    <a:gd name="T70" fmla="*/ 135 w 159"/>
                    <a:gd name="T71" fmla="*/ 5 h 50"/>
                    <a:gd name="T72" fmla="*/ 139 w 159"/>
                    <a:gd name="T73" fmla="*/ 50 h 50"/>
                    <a:gd name="T74" fmla="*/ 144 w 159"/>
                    <a:gd name="T75" fmla="*/ 40 h 50"/>
                    <a:gd name="T76" fmla="*/ 149 w 159"/>
                    <a:gd name="T77" fmla="*/ 20 h 50"/>
                    <a:gd name="T78" fmla="*/ 149 w 159"/>
                    <a:gd name="T79" fmla="*/ 25 h 50"/>
                    <a:gd name="T80" fmla="*/ 154 w 159"/>
                    <a:gd name="T81" fmla="*/ 0 h 50"/>
                    <a:gd name="T82" fmla="*/ 159 w 159"/>
                    <a:gd name="T83" fmla="*/ 4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50">
                      <a:moveTo>
                        <a:pt x="0" y="15"/>
                      </a:moveTo>
                      <a:lnTo>
                        <a:pt x="5" y="20"/>
                      </a:lnTo>
                      <a:lnTo>
                        <a:pt x="5" y="50"/>
                      </a:lnTo>
                      <a:lnTo>
                        <a:pt x="5" y="0"/>
                      </a:lnTo>
                      <a:lnTo>
                        <a:pt x="5" y="35"/>
                      </a:lnTo>
                      <a:lnTo>
                        <a:pt x="10" y="30"/>
                      </a:lnTo>
                      <a:lnTo>
                        <a:pt x="10" y="45"/>
                      </a:lnTo>
                      <a:lnTo>
                        <a:pt x="10" y="5"/>
                      </a:lnTo>
                      <a:lnTo>
                        <a:pt x="10" y="35"/>
                      </a:lnTo>
                      <a:lnTo>
                        <a:pt x="15" y="40"/>
                      </a:lnTo>
                      <a:lnTo>
                        <a:pt x="15" y="45"/>
                      </a:lnTo>
                      <a:lnTo>
                        <a:pt x="15" y="5"/>
                      </a:lnTo>
                      <a:lnTo>
                        <a:pt x="15" y="20"/>
                      </a:lnTo>
                      <a:lnTo>
                        <a:pt x="20" y="15"/>
                      </a:lnTo>
                      <a:lnTo>
                        <a:pt x="20" y="45"/>
                      </a:lnTo>
                      <a:lnTo>
                        <a:pt x="20" y="5"/>
                      </a:lnTo>
                      <a:lnTo>
                        <a:pt x="20" y="25"/>
                      </a:lnTo>
                      <a:lnTo>
                        <a:pt x="25" y="30"/>
                      </a:lnTo>
                      <a:lnTo>
                        <a:pt x="25" y="45"/>
                      </a:lnTo>
                      <a:lnTo>
                        <a:pt x="25" y="15"/>
                      </a:lnTo>
                      <a:lnTo>
                        <a:pt x="25" y="35"/>
                      </a:lnTo>
                      <a:lnTo>
                        <a:pt x="30" y="30"/>
                      </a:lnTo>
                      <a:lnTo>
                        <a:pt x="30" y="45"/>
                      </a:lnTo>
                      <a:lnTo>
                        <a:pt x="30" y="10"/>
                      </a:lnTo>
                      <a:lnTo>
                        <a:pt x="30" y="20"/>
                      </a:lnTo>
                      <a:lnTo>
                        <a:pt x="35" y="25"/>
                      </a:lnTo>
                      <a:lnTo>
                        <a:pt x="35" y="45"/>
                      </a:lnTo>
                      <a:lnTo>
                        <a:pt x="35" y="20"/>
                      </a:lnTo>
                      <a:lnTo>
                        <a:pt x="35" y="35"/>
                      </a:lnTo>
                      <a:lnTo>
                        <a:pt x="40" y="40"/>
                      </a:lnTo>
                      <a:lnTo>
                        <a:pt x="40" y="45"/>
                      </a:lnTo>
                      <a:lnTo>
                        <a:pt x="40" y="15"/>
                      </a:lnTo>
                      <a:lnTo>
                        <a:pt x="40" y="35"/>
                      </a:lnTo>
                      <a:lnTo>
                        <a:pt x="45" y="30"/>
                      </a:lnTo>
                      <a:lnTo>
                        <a:pt x="45" y="40"/>
                      </a:lnTo>
                      <a:lnTo>
                        <a:pt x="45" y="0"/>
                      </a:lnTo>
                      <a:lnTo>
                        <a:pt x="45" y="35"/>
                      </a:lnTo>
                      <a:lnTo>
                        <a:pt x="50" y="40"/>
                      </a:lnTo>
                      <a:lnTo>
                        <a:pt x="50" y="45"/>
                      </a:lnTo>
                      <a:lnTo>
                        <a:pt x="50" y="5"/>
                      </a:lnTo>
                      <a:lnTo>
                        <a:pt x="50" y="30"/>
                      </a:lnTo>
                      <a:lnTo>
                        <a:pt x="55" y="35"/>
                      </a:lnTo>
                      <a:lnTo>
                        <a:pt x="55" y="50"/>
                      </a:lnTo>
                      <a:lnTo>
                        <a:pt x="55" y="15"/>
                      </a:lnTo>
                      <a:lnTo>
                        <a:pt x="55" y="30"/>
                      </a:lnTo>
                      <a:lnTo>
                        <a:pt x="60" y="35"/>
                      </a:lnTo>
                      <a:lnTo>
                        <a:pt x="60" y="40"/>
                      </a:lnTo>
                      <a:lnTo>
                        <a:pt x="60" y="10"/>
                      </a:lnTo>
                      <a:lnTo>
                        <a:pt x="60" y="30"/>
                      </a:lnTo>
                      <a:lnTo>
                        <a:pt x="65" y="25"/>
                      </a:lnTo>
                      <a:lnTo>
                        <a:pt x="65" y="50"/>
                      </a:lnTo>
                      <a:lnTo>
                        <a:pt x="65" y="10"/>
                      </a:lnTo>
                      <a:lnTo>
                        <a:pt x="65" y="35"/>
                      </a:lnTo>
                      <a:lnTo>
                        <a:pt x="70" y="40"/>
                      </a:lnTo>
                      <a:lnTo>
                        <a:pt x="70" y="45"/>
                      </a:lnTo>
                      <a:lnTo>
                        <a:pt x="70" y="5"/>
                      </a:lnTo>
                      <a:lnTo>
                        <a:pt x="70" y="30"/>
                      </a:lnTo>
                      <a:lnTo>
                        <a:pt x="75" y="35"/>
                      </a:lnTo>
                      <a:lnTo>
                        <a:pt x="75" y="45"/>
                      </a:lnTo>
                      <a:lnTo>
                        <a:pt x="75" y="5"/>
                      </a:lnTo>
                      <a:lnTo>
                        <a:pt x="75" y="35"/>
                      </a:lnTo>
                      <a:lnTo>
                        <a:pt x="80" y="30"/>
                      </a:lnTo>
                      <a:lnTo>
                        <a:pt x="80" y="50"/>
                      </a:lnTo>
                      <a:lnTo>
                        <a:pt x="80" y="5"/>
                      </a:lnTo>
                      <a:lnTo>
                        <a:pt x="80" y="15"/>
                      </a:lnTo>
                      <a:lnTo>
                        <a:pt x="85" y="20"/>
                      </a:lnTo>
                      <a:lnTo>
                        <a:pt x="85" y="45"/>
                      </a:lnTo>
                      <a:lnTo>
                        <a:pt x="85" y="15"/>
                      </a:lnTo>
                      <a:lnTo>
                        <a:pt x="85" y="40"/>
                      </a:lnTo>
                      <a:lnTo>
                        <a:pt x="90" y="35"/>
                      </a:lnTo>
                      <a:lnTo>
                        <a:pt x="90" y="45"/>
                      </a:lnTo>
                      <a:lnTo>
                        <a:pt x="90" y="15"/>
                      </a:lnTo>
                      <a:lnTo>
                        <a:pt x="90" y="30"/>
                      </a:lnTo>
                      <a:lnTo>
                        <a:pt x="95" y="35"/>
                      </a:lnTo>
                      <a:lnTo>
                        <a:pt x="95" y="45"/>
                      </a:lnTo>
                      <a:lnTo>
                        <a:pt x="95" y="15"/>
                      </a:lnTo>
                      <a:lnTo>
                        <a:pt x="95" y="35"/>
                      </a:lnTo>
                      <a:lnTo>
                        <a:pt x="100" y="40"/>
                      </a:lnTo>
                      <a:lnTo>
                        <a:pt x="100" y="45"/>
                      </a:lnTo>
                      <a:lnTo>
                        <a:pt x="100" y="10"/>
                      </a:lnTo>
                      <a:lnTo>
                        <a:pt x="100" y="40"/>
                      </a:lnTo>
                      <a:lnTo>
                        <a:pt x="105" y="45"/>
                      </a:lnTo>
                      <a:lnTo>
                        <a:pt x="105" y="50"/>
                      </a:lnTo>
                      <a:lnTo>
                        <a:pt x="105" y="5"/>
                      </a:lnTo>
                      <a:lnTo>
                        <a:pt x="105" y="25"/>
                      </a:lnTo>
                      <a:lnTo>
                        <a:pt x="110" y="30"/>
                      </a:lnTo>
                      <a:lnTo>
                        <a:pt x="110" y="45"/>
                      </a:lnTo>
                      <a:lnTo>
                        <a:pt x="110" y="15"/>
                      </a:lnTo>
                      <a:lnTo>
                        <a:pt x="110" y="35"/>
                      </a:lnTo>
                      <a:lnTo>
                        <a:pt x="115" y="30"/>
                      </a:lnTo>
                      <a:lnTo>
                        <a:pt x="115" y="50"/>
                      </a:lnTo>
                      <a:lnTo>
                        <a:pt x="115" y="15"/>
                      </a:lnTo>
                      <a:lnTo>
                        <a:pt x="115" y="25"/>
                      </a:lnTo>
                      <a:lnTo>
                        <a:pt x="120" y="30"/>
                      </a:lnTo>
                      <a:lnTo>
                        <a:pt x="120" y="45"/>
                      </a:lnTo>
                      <a:lnTo>
                        <a:pt x="120" y="15"/>
                      </a:lnTo>
                      <a:lnTo>
                        <a:pt x="120" y="20"/>
                      </a:lnTo>
                      <a:lnTo>
                        <a:pt x="125" y="25"/>
                      </a:lnTo>
                      <a:lnTo>
                        <a:pt x="125" y="40"/>
                      </a:lnTo>
                      <a:lnTo>
                        <a:pt x="125" y="5"/>
                      </a:lnTo>
                      <a:lnTo>
                        <a:pt x="125" y="30"/>
                      </a:lnTo>
                      <a:lnTo>
                        <a:pt x="130" y="35"/>
                      </a:lnTo>
                      <a:lnTo>
                        <a:pt x="130" y="45"/>
                      </a:lnTo>
                      <a:lnTo>
                        <a:pt x="130" y="10"/>
                      </a:lnTo>
                      <a:lnTo>
                        <a:pt x="130" y="20"/>
                      </a:lnTo>
                      <a:lnTo>
                        <a:pt x="135" y="15"/>
                      </a:lnTo>
                      <a:lnTo>
                        <a:pt x="135" y="40"/>
                      </a:lnTo>
                      <a:lnTo>
                        <a:pt x="135" y="5"/>
                      </a:lnTo>
                      <a:lnTo>
                        <a:pt x="135" y="15"/>
                      </a:lnTo>
                      <a:lnTo>
                        <a:pt x="139" y="20"/>
                      </a:lnTo>
                      <a:lnTo>
                        <a:pt x="139" y="50"/>
                      </a:lnTo>
                      <a:lnTo>
                        <a:pt x="139" y="40"/>
                      </a:lnTo>
                      <a:lnTo>
                        <a:pt x="144" y="35"/>
                      </a:lnTo>
                      <a:lnTo>
                        <a:pt x="144" y="40"/>
                      </a:lnTo>
                      <a:lnTo>
                        <a:pt x="144" y="5"/>
                      </a:lnTo>
                      <a:lnTo>
                        <a:pt x="144" y="15"/>
                      </a:lnTo>
                      <a:lnTo>
                        <a:pt x="149" y="20"/>
                      </a:lnTo>
                      <a:lnTo>
                        <a:pt x="149" y="45"/>
                      </a:lnTo>
                      <a:lnTo>
                        <a:pt x="149" y="0"/>
                      </a:lnTo>
                      <a:lnTo>
                        <a:pt x="149" y="25"/>
                      </a:lnTo>
                      <a:lnTo>
                        <a:pt x="154" y="30"/>
                      </a:lnTo>
                      <a:lnTo>
                        <a:pt x="154" y="40"/>
                      </a:lnTo>
                      <a:lnTo>
                        <a:pt x="154" y="0"/>
                      </a:lnTo>
                      <a:lnTo>
                        <a:pt x="154" y="20"/>
                      </a:lnTo>
                      <a:lnTo>
                        <a:pt x="159" y="25"/>
                      </a:lnTo>
                      <a:lnTo>
                        <a:pt x="159" y="40"/>
                      </a:lnTo>
                      <a:lnTo>
                        <a:pt x="159" y="10"/>
                      </a:lnTo>
                      <a:lnTo>
                        <a:pt x="159" y="2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19" name="Freeform 1823"/>
                <p:cNvSpPr>
                  <a:spLocks/>
                </p:cNvSpPr>
                <p:nvPr/>
              </p:nvSpPr>
              <p:spPr bwMode="auto">
                <a:xfrm>
                  <a:off x="2322" y="2021"/>
                  <a:ext cx="169" cy="50"/>
                </a:xfrm>
                <a:custGeom>
                  <a:avLst/>
                  <a:gdLst>
                    <a:gd name="T0" fmla="*/ 5 w 169"/>
                    <a:gd name="T1" fmla="*/ 40 h 50"/>
                    <a:gd name="T2" fmla="*/ 10 w 169"/>
                    <a:gd name="T3" fmla="*/ 25 h 50"/>
                    <a:gd name="T4" fmla="*/ 15 w 169"/>
                    <a:gd name="T5" fmla="*/ 5 h 50"/>
                    <a:gd name="T6" fmla="*/ 20 w 169"/>
                    <a:gd name="T7" fmla="*/ 25 h 50"/>
                    <a:gd name="T8" fmla="*/ 20 w 169"/>
                    <a:gd name="T9" fmla="*/ 25 h 50"/>
                    <a:gd name="T10" fmla="*/ 25 w 169"/>
                    <a:gd name="T11" fmla="*/ 5 h 50"/>
                    <a:gd name="T12" fmla="*/ 30 w 169"/>
                    <a:gd name="T13" fmla="*/ 40 h 50"/>
                    <a:gd name="T14" fmla="*/ 35 w 169"/>
                    <a:gd name="T15" fmla="*/ 30 h 50"/>
                    <a:gd name="T16" fmla="*/ 35 w 169"/>
                    <a:gd name="T17" fmla="*/ 35 h 50"/>
                    <a:gd name="T18" fmla="*/ 40 w 169"/>
                    <a:gd name="T19" fmla="*/ 10 h 50"/>
                    <a:gd name="T20" fmla="*/ 45 w 169"/>
                    <a:gd name="T21" fmla="*/ 40 h 50"/>
                    <a:gd name="T22" fmla="*/ 50 w 169"/>
                    <a:gd name="T23" fmla="*/ 20 h 50"/>
                    <a:gd name="T24" fmla="*/ 50 w 169"/>
                    <a:gd name="T25" fmla="*/ 20 h 50"/>
                    <a:gd name="T26" fmla="*/ 55 w 169"/>
                    <a:gd name="T27" fmla="*/ 10 h 50"/>
                    <a:gd name="T28" fmla="*/ 60 w 169"/>
                    <a:gd name="T29" fmla="*/ 35 h 50"/>
                    <a:gd name="T30" fmla="*/ 65 w 169"/>
                    <a:gd name="T31" fmla="*/ 40 h 50"/>
                    <a:gd name="T32" fmla="*/ 70 w 169"/>
                    <a:gd name="T33" fmla="*/ 30 h 50"/>
                    <a:gd name="T34" fmla="*/ 70 w 169"/>
                    <a:gd name="T35" fmla="*/ 25 h 50"/>
                    <a:gd name="T36" fmla="*/ 75 w 169"/>
                    <a:gd name="T37" fmla="*/ 5 h 50"/>
                    <a:gd name="T38" fmla="*/ 80 w 169"/>
                    <a:gd name="T39" fmla="*/ 40 h 50"/>
                    <a:gd name="T40" fmla="*/ 85 w 169"/>
                    <a:gd name="T41" fmla="*/ 40 h 50"/>
                    <a:gd name="T42" fmla="*/ 90 w 169"/>
                    <a:gd name="T43" fmla="*/ 25 h 50"/>
                    <a:gd name="T44" fmla="*/ 90 w 169"/>
                    <a:gd name="T45" fmla="*/ 35 h 50"/>
                    <a:gd name="T46" fmla="*/ 95 w 169"/>
                    <a:gd name="T47" fmla="*/ 20 h 50"/>
                    <a:gd name="T48" fmla="*/ 100 w 169"/>
                    <a:gd name="T49" fmla="*/ 40 h 50"/>
                    <a:gd name="T50" fmla="*/ 105 w 169"/>
                    <a:gd name="T51" fmla="*/ 20 h 50"/>
                    <a:gd name="T52" fmla="*/ 105 w 169"/>
                    <a:gd name="T53" fmla="*/ 10 h 50"/>
                    <a:gd name="T54" fmla="*/ 110 w 169"/>
                    <a:gd name="T55" fmla="*/ 0 h 50"/>
                    <a:gd name="T56" fmla="*/ 115 w 169"/>
                    <a:gd name="T57" fmla="*/ 40 h 50"/>
                    <a:gd name="T58" fmla="*/ 120 w 169"/>
                    <a:gd name="T59" fmla="*/ 35 h 50"/>
                    <a:gd name="T60" fmla="*/ 124 w 169"/>
                    <a:gd name="T61" fmla="*/ 20 h 50"/>
                    <a:gd name="T62" fmla="*/ 124 w 169"/>
                    <a:gd name="T63" fmla="*/ 25 h 50"/>
                    <a:gd name="T64" fmla="*/ 129 w 169"/>
                    <a:gd name="T65" fmla="*/ 20 h 50"/>
                    <a:gd name="T66" fmla="*/ 134 w 169"/>
                    <a:gd name="T67" fmla="*/ 15 h 50"/>
                    <a:gd name="T68" fmla="*/ 139 w 169"/>
                    <a:gd name="T69" fmla="*/ 45 h 50"/>
                    <a:gd name="T70" fmla="*/ 144 w 169"/>
                    <a:gd name="T71" fmla="*/ 25 h 50"/>
                    <a:gd name="T72" fmla="*/ 144 w 169"/>
                    <a:gd name="T73" fmla="*/ 25 h 50"/>
                    <a:gd name="T74" fmla="*/ 149 w 169"/>
                    <a:gd name="T75" fmla="*/ 15 h 50"/>
                    <a:gd name="T76" fmla="*/ 154 w 169"/>
                    <a:gd name="T77" fmla="*/ 45 h 50"/>
                    <a:gd name="T78" fmla="*/ 159 w 169"/>
                    <a:gd name="T79" fmla="*/ 20 h 50"/>
                    <a:gd name="T80" fmla="*/ 159 w 169"/>
                    <a:gd name="T81" fmla="*/ 25 h 50"/>
                    <a:gd name="T82" fmla="*/ 164 w 169"/>
                    <a:gd name="T83" fmla="*/ 15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9" h="50">
                      <a:moveTo>
                        <a:pt x="0" y="25"/>
                      </a:moveTo>
                      <a:lnTo>
                        <a:pt x="5" y="30"/>
                      </a:lnTo>
                      <a:lnTo>
                        <a:pt x="5" y="40"/>
                      </a:lnTo>
                      <a:lnTo>
                        <a:pt x="5" y="10"/>
                      </a:lnTo>
                      <a:lnTo>
                        <a:pt x="5" y="30"/>
                      </a:lnTo>
                      <a:lnTo>
                        <a:pt x="10" y="25"/>
                      </a:lnTo>
                      <a:lnTo>
                        <a:pt x="10" y="40"/>
                      </a:lnTo>
                      <a:lnTo>
                        <a:pt x="10" y="0"/>
                      </a:lnTo>
                      <a:lnTo>
                        <a:pt x="15" y="5"/>
                      </a:lnTo>
                      <a:lnTo>
                        <a:pt x="15" y="50"/>
                      </a:lnTo>
                      <a:lnTo>
                        <a:pt x="15" y="30"/>
                      </a:lnTo>
                      <a:lnTo>
                        <a:pt x="20" y="25"/>
                      </a:lnTo>
                      <a:lnTo>
                        <a:pt x="20" y="40"/>
                      </a:lnTo>
                      <a:lnTo>
                        <a:pt x="20" y="10"/>
                      </a:lnTo>
                      <a:lnTo>
                        <a:pt x="20" y="25"/>
                      </a:lnTo>
                      <a:lnTo>
                        <a:pt x="25" y="30"/>
                      </a:lnTo>
                      <a:lnTo>
                        <a:pt x="25" y="40"/>
                      </a:lnTo>
                      <a:lnTo>
                        <a:pt x="25" y="5"/>
                      </a:lnTo>
                      <a:lnTo>
                        <a:pt x="25" y="20"/>
                      </a:lnTo>
                      <a:lnTo>
                        <a:pt x="30" y="25"/>
                      </a:lnTo>
                      <a:lnTo>
                        <a:pt x="30" y="40"/>
                      </a:lnTo>
                      <a:lnTo>
                        <a:pt x="30" y="15"/>
                      </a:lnTo>
                      <a:lnTo>
                        <a:pt x="30" y="35"/>
                      </a:lnTo>
                      <a:lnTo>
                        <a:pt x="35" y="30"/>
                      </a:lnTo>
                      <a:lnTo>
                        <a:pt x="35" y="40"/>
                      </a:lnTo>
                      <a:lnTo>
                        <a:pt x="35" y="10"/>
                      </a:lnTo>
                      <a:lnTo>
                        <a:pt x="35" y="35"/>
                      </a:lnTo>
                      <a:lnTo>
                        <a:pt x="40" y="30"/>
                      </a:lnTo>
                      <a:lnTo>
                        <a:pt x="40" y="40"/>
                      </a:lnTo>
                      <a:lnTo>
                        <a:pt x="40" y="10"/>
                      </a:lnTo>
                      <a:lnTo>
                        <a:pt x="40" y="25"/>
                      </a:lnTo>
                      <a:lnTo>
                        <a:pt x="45" y="30"/>
                      </a:lnTo>
                      <a:lnTo>
                        <a:pt x="45" y="40"/>
                      </a:lnTo>
                      <a:lnTo>
                        <a:pt x="45" y="0"/>
                      </a:lnTo>
                      <a:lnTo>
                        <a:pt x="45" y="25"/>
                      </a:lnTo>
                      <a:lnTo>
                        <a:pt x="50" y="20"/>
                      </a:lnTo>
                      <a:lnTo>
                        <a:pt x="50" y="40"/>
                      </a:lnTo>
                      <a:lnTo>
                        <a:pt x="50" y="15"/>
                      </a:lnTo>
                      <a:lnTo>
                        <a:pt x="50" y="20"/>
                      </a:lnTo>
                      <a:lnTo>
                        <a:pt x="55" y="25"/>
                      </a:lnTo>
                      <a:lnTo>
                        <a:pt x="55" y="45"/>
                      </a:lnTo>
                      <a:lnTo>
                        <a:pt x="55" y="10"/>
                      </a:lnTo>
                      <a:lnTo>
                        <a:pt x="55" y="20"/>
                      </a:lnTo>
                      <a:lnTo>
                        <a:pt x="60" y="25"/>
                      </a:lnTo>
                      <a:lnTo>
                        <a:pt x="60" y="35"/>
                      </a:lnTo>
                      <a:lnTo>
                        <a:pt x="60" y="15"/>
                      </a:lnTo>
                      <a:lnTo>
                        <a:pt x="65" y="20"/>
                      </a:lnTo>
                      <a:lnTo>
                        <a:pt x="65" y="40"/>
                      </a:lnTo>
                      <a:lnTo>
                        <a:pt x="65" y="5"/>
                      </a:lnTo>
                      <a:lnTo>
                        <a:pt x="65" y="25"/>
                      </a:lnTo>
                      <a:lnTo>
                        <a:pt x="70" y="30"/>
                      </a:lnTo>
                      <a:lnTo>
                        <a:pt x="70" y="40"/>
                      </a:lnTo>
                      <a:lnTo>
                        <a:pt x="70" y="5"/>
                      </a:lnTo>
                      <a:lnTo>
                        <a:pt x="70" y="25"/>
                      </a:lnTo>
                      <a:lnTo>
                        <a:pt x="75" y="30"/>
                      </a:lnTo>
                      <a:lnTo>
                        <a:pt x="75" y="40"/>
                      </a:lnTo>
                      <a:lnTo>
                        <a:pt x="75" y="5"/>
                      </a:lnTo>
                      <a:lnTo>
                        <a:pt x="75" y="30"/>
                      </a:lnTo>
                      <a:lnTo>
                        <a:pt x="80" y="35"/>
                      </a:lnTo>
                      <a:lnTo>
                        <a:pt x="80" y="40"/>
                      </a:lnTo>
                      <a:lnTo>
                        <a:pt x="80" y="5"/>
                      </a:lnTo>
                      <a:lnTo>
                        <a:pt x="80" y="35"/>
                      </a:lnTo>
                      <a:lnTo>
                        <a:pt x="85" y="40"/>
                      </a:lnTo>
                      <a:lnTo>
                        <a:pt x="85" y="10"/>
                      </a:lnTo>
                      <a:lnTo>
                        <a:pt x="85" y="20"/>
                      </a:lnTo>
                      <a:lnTo>
                        <a:pt x="90" y="25"/>
                      </a:lnTo>
                      <a:lnTo>
                        <a:pt x="90" y="50"/>
                      </a:lnTo>
                      <a:lnTo>
                        <a:pt x="90" y="15"/>
                      </a:lnTo>
                      <a:lnTo>
                        <a:pt x="90" y="35"/>
                      </a:lnTo>
                      <a:lnTo>
                        <a:pt x="95" y="30"/>
                      </a:lnTo>
                      <a:lnTo>
                        <a:pt x="95" y="45"/>
                      </a:lnTo>
                      <a:lnTo>
                        <a:pt x="95" y="20"/>
                      </a:lnTo>
                      <a:lnTo>
                        <a:pt x="95" y="35"/>
                      </a:lnTo>
                      <a:lnTo>
                        <a:pt x="100" y="40"/>
                      </a:lnTo>
                      <a:lnTo>
                        <a:pt x="100" y="40"/>
                      </a:lnTo>
                      <a:lnTo>
                        <a:pt x="100" y="0"/>
                      </a:lnTo>
                      <a:lnTo>
                        <a:pt x="100" y="15"/>
                      </a:lnTo>
                      <a:lnTo>
                        <a:pt x="105" y="20"/>
                      </a:lnTo>
                      <a:lnTo>
                        <a:pt x="105" y="35"/>
                      </a:lnTo>
                      <a:lnTo>
                        <a:pt x="105" y="10"/>
                      </a:lnTo>
                      <a:lnTo>
                        <a:pt x="105" y="10"/>
                      </a:lnTo>
                      <a:lnTo>
                        <a:pt x="110" y="15"/>
                      </a:lnTo>
                      <a:lnTo>
                        <a:pt x="110" y="35"/>
                      </a:lnTo>
                      <a:lnTo>
                        <a:pt x="110" y="0"/>
                      </a:lnTo>
                      <a:lnTo>
                        <a:pt x="110" y="20"/>
                      </a:lnTo>
                      <a:lnTo>
                        <a:pt x="115" y="15"/>
                      </a:lnTo>
                      <a:lnTo>
                        <a:pt x="115" y="40"/>
                      </a:lnTo>
                      <a:lnTo>
                        <a:pt x="115" y="30"/>
                      </a:lnTo>
                      <a:lnTo>
                        <a:pt x="120" y="25"/>
                      </a:lnTo>
                      <a:lnTo>
                        <a:pt x="120" y="35"/>
                      </a:lnTo>
                      <a:lnTo>
                        <a:pt x="120" y="0"/>
                      </a:lnTo>
                      <a:lnTo>
                        <a:pt x="120" y="15"/>
                      </a:lnTo>
                      <a:lnTo>
                        <a:pt x="124" y="20"/>
                      </a:lnTo>
                      <a:lnTo>
                        <a:pt x="124" y="40"/>
                      </a:lnTo>
                      <a:lnTo>
                        <a:pt x="124" y="15"/>
                      </a:lnTo>
                      <a:lnTo>
                        <a:pt x="124" y="25"/>
                      </a:lnTo>
                      <a:lnTo>
                        <a:pt x="129" y="30"/>
                      </a:lnTo>
                      <a:lnTo>
                        <a:pt x="129" y="40"/>
                      </a:lnTo>
                      <a:lnTo>
                        <a:pt x="129" y="20"/>
                      </a:lnTo>
                      <a:lnTo>
                        <a:pt x="129" y="35"/>
                      </a:lnTo>
                      <a:lnTo>
                        <a:pt x="134" y="40"/>
                      </a:lnTo>
                      <a:lnTo>
                        <a:pt x="134" y="15"/>
                      </a:lnTo>
                      <a:lnTo>
                        <a:pt x="134" y="35"/>
                      </a:lnTo>
                      <a:lnTo>
                        <a:pt x="139" y="40"/>
                      </a:lnTo>
                      <a:lnTo>
                        <a:pt x="139" y="45"/>
                      </a:lnTo>
                      <a:lnTo>
                        <a:pt x="139" y="10"/>
                      </a:lnTo>
                      <a:lnTo>
                        <a:pt x="139" y="30"/>
                      </a:lnTo>
                      <a:lnTo>
                        <a:pt x="144" y="25"/>
                      </a:lnTo>
                      <a:lnTo>
                        <a:pt x="144" y="40"/>
                      </a:lnTo>
                      <a:lnTo>
                        <a:pt x="144" y="15"/>
                      </a:lnTo>
                      <a:lnTo>
                        <a:pt x="144" y="25"/>
                      </a:lnTo>
                      <a:lnTo>
                        <a:pt x="149" y="30"/>
                      </a:lnTo>
                      <a:lnTo>
                        <a:pt x="149" y="40"/>
                      </a:lnTo>
                      <a:lnTo>
                        <a:pt x="149" y="15"/>
                      </a:lnTo>
                      <a:lnTo>
                        <a:pt x="149" y="35"/>
                      </a:lnTo>
                      <a:lnTo>
                        <a:pt x="154" y="40"/>
                      </a:lnTo>
                      <a:lnTo>
                        <a:pt x="154" y="45"/>
                      </a:lnTo>
                      <a:lnTo>
                        <a:pt x="154" y="10"/>
                      </a:lnTo>
                      <a:lnTo>
                        <a:pt x="154" y="15"/>
                      </a:lnTo>
                      <a:lnTo>
                        <a:pt x="159" y="20"/>
                      </a:lnTo>
                      <a:lnTo>
                        <a:pt x="159" y="45"/>
                      </a:lnTo>
                      <a:lnTo>
                        <a:pt x="159" y="15"/>
                      </a:lnTo>
                      <a:lnTo>
                        <a:pt x="159" y="25"/>
                      </a:lnTo>
                      <a:lnTo>
                        <a:pt x="164" y="30"/>
                      </a:lnTo>
                      <a:lnTo>
                        <a:pt x="164" y="45"/>
                      </a:lnTo>
                      <a:lnTo>
                        <a:pt x="164" y="15"/>
                      </a:lnTo>
                      <a:lnTo>
                        <a:pt x="169" y="20"/>
                      </a:lnTo>
                      <a:lnTo>
                        <a:pt x="169" y="3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20" name="Freeform 1824"/>
                <p:cNvSpPr>
                  <a:spLocks/>
                </p:cNvSpPr>
                <p:nvPr/>
              </p:nvSpPr>
              <p:spPr bwMode="auto">
                <a:xfrm>
                  <a:off x="2491" y="2026"/>
                  <a:ext cx="159" cy="45"/>
                </a:xfrm>
                <a:custGeom>
                  <a:avLst/>
                  <a:gdLst>
                    <a:gd name="T0" fmla="*/ 0 w 159"/>
                    <a:gd name="T1" fmla="*/ 20 h 45"/>
                    <a:gd name="T2" fmla="*/ 5 w 159"/>
                    <a:gd name="T3" fmla="*/ 15 h 45"/>
                    <a:gd name="T4" fmla="*/ 10 w 159"/>
                    <a:gd name="T5" fmla="*/ 40 h 45"/>
                    <a:gd name="T6" fmla="*/ 15 w 159"/>
                    <a:gd name="T7" fmla="*/ 35 h 45"/>
                    <a:gd name="T8" fmla="*/ 15 w 159"/>
                    <a:gd name="T9" fmla="*/ 15 h 45"/>
                    <a:gd name="T10" fmla="*/ 20 w 159"/>
                    <a:gd name="T11" fmla="*/ 10 h 45"/>
                    <a:gd name="T12" fmla="*/ 25 w 159"/>
                    <a:gd name="T13" fmla="*/ 40 h 45"/>
                    <a:gd name="T14" fmla="*/ 30 w 159"/>
                    <a:gd name="T15" fmla="*/ 35 h 45"/>
                    <a:gd name="T16" fmla="*/ 30 w 159"/>
                    <a:gd name="T17" fmla="*/ 25 h 45"/>
                    <a:gd name="T18" fmla="*/ 35 w 159"/>
                    <a:gd name="T19" fmla="*/ 5 h 45"/>
                    <a:gd name="T20" fmla="*/ 40 w 159"/>
                    <a:gd name="T21" fmla="*/ 35 h 45"/>
                    <a:gd name="T22" fmla="*/ 45 w 159"/>
                    <a:gd name="T23" fmla="*/ 25 h 45"/>
                    <a:gd name="T24" fmla="*/ 45 w 159"/>
                    <a:gd name="T25" fmla="*/ 25 h 45"/>
                    <a:gd name="T26" fmla="*/ 50 w 159"/>
                    <a:gd name="T27" fmla="*/ 15 h 45"/>
                    <a:gd name="T28" fmla="*/ 55 w 159"/>
                    <a:gd name="T29" fmla="*/ 40 h 45"/>
                    <a:gd name="T30" fmla="*/ 60 w 159"/>
                    <a:gd name="T31" fmla="*/ 25 h 45"/>
                    <a:gd name="T32" fmla="*/ 60 w 159"/>
                    <a:gd name="T33" fmla="*/ 25 h 45"/>
                    <a:gd name="T34" fmla="*/ 65 w 159"/>
                    <a:gd name="T35" fmla="*/ 15 h 45"/>
                    <a:gd name="T36" fmla="*/ 70 w 159"/>
                    <a:gd name="T37" fmla="*/ 45 h 45"/>
                    <a:gd name="T38" fmla="*/ 75 w 159"/>
                    <a:gd name="T39" fmla="*/ 20 h 45"/>
                    <a:gd name="T40" fmla="*/ 75 w 159"/>
                    <a:gd name="T41" fmla="*/ 20 h 45"/>
                    <a:gd name="T42" fmla="*/ 80 w 159"/>
                    <a:gd name="T43" fmla="*/ 15 h 45"/>
                    <a:gd name="T44" fmla="*/ 85 w 159"/>
                    <a:gd name="T45" fmla="*/ 40 h 45"/>
                    <a:gd name="T46" fmla="*/ 90 w 159"/>
                    <a:gd name="T47" fmla="*/ 25 h 45"/>
                    <a:gd name="T48" fmla="*/ 90 w 159"/>
                    <a:gd name="T49" fmla="*/ 25 h 45"/>
                    <a:gd name="T50" fmla="*/ 95 w 159"/>
                    <a:gd name="T51" fmla="*/ 20 h 45"/>
                    <a:gd name="T52" fmla="*/ 99 w 159"/>
                    <a:gd name="T53" fmla="*/ 35 h 45"/>
                    <a:gd name="T54" fmla="*/ 104 w 159"/>
                    <a:gd name="T55" fmla="*/ 25 h 45"/>
                    <a:gd name="T56" fmla="*/ 104 w 159"/>
                    <a:gd name="T57" fmla="*/ 20 h 45"/>
                    <a:gd name="T58" fmla="*/ 109 w 159"/>
                    <a:gd name="T59" fmla="*/ 15 h 45"/>
                    <a:gd name="T60" fmla="*/ 114 w 159"/>
                    <a:gd name="T61" fmla="*/ 40 h 45"/>
                    <a:gd name="T62" fmla="*/ 119 w 159"/>
                    <a:gd name="T63" fmla="*/ 25 h 45"/>
                    <a:gd name="T64" fmla="*/ 119 w 159"/>
                    <a:gd name="T65" fmla="*/ 20 h 45"/>
                    <a:gd name="T66" fmla="*/ 124 w 159"/>
                    <a:gd name="T67" fmla="*/ 15 h 45"/>
                    <a:gd name="T68" fmla="*/ 129 w 159"/>
                    <a:gd name="T69" fmla="*/ 40 h 45"/>
                    <a:gd name="T70" fmla="*/ 134 w 159"/>
                    <a:gd name="T71" fmla="*/ 40 h 45"/>
                    <a:gd name="T72" fmla="*/ 139 w 159"/>
                    <a:gd name="T73" fmla="*/ 40 h 45"/>
                    <a:gd name="T74" fmla="*/ 144 w 159"/>
                    <a:gd name="T75" fmla="*/ 25 h 45"/>
                    <a:gd name="T76" fmla="*/ 144 w 159"/>
                    <a:gd name="T77" fmla="*/ 40 h 45"/>
                    <a:gd name="T78" fmla="*/ 149 w 159"/>
                    <a:gd name="T79" fmla="*/ 15 h 45"/>
                    <a:gd name="T80" fmla="*/ 154 w 159"/>
                    <a:gd name="T81" fmla="*/ 40 h 45"/>
                    <a:gd name="T82" fmla="*/ 159 w 159"/>
                    <a:gd name="T83" fmla="*/ 2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45">
                      <a:moveTo>
                        <a:pt x="0" y="30"/>
                      </a:moveTo>
                      <a:lnTo>
                        <a:pt x="0" y="10"/>
                      </a:lnTo>
                      <a:lnTo>
                        <a:pt x="0" y="20"/>
                      </a:lnTo>
                      <a:lnTo>
                        <a:pt x="5" y="25"/>
                      </a:lnTo>
                      <a:lnTo>
                        <a:pt x="5" y="35"/>
                      </a:lnTo>
                      <a:lnTo>
                        <a:pt x="5" y="15"/>
                      </a:lnTo>
                      <a:lnTo>
                        <a:pt x="5" y="25"/>
                      </a:lnTo>
                      <a:lnTo>
                        <a:pt x="10" y="30"/>
                      </a:lnTo>
                      <a:lnTo>
                        <a:pt x="10" y="40"/>
                      </a:lnTo>
                      <a:lnTo>
                        <a:pt x="10" y="10"/>
                      </a:lnTo>
                      <a:lnTo>
                        <a:pt x="10" y="30"/>
                      </a:lnTo>
                      <a:lnTo>
                        <a:pt x="15" y="35"/>
                      </a:lnTo>
                      <a:lnTo>
                        <a:pt x="15" y="35"/>
                      </a:lnTo>
                      <a:lnTo>
                        <a:pt x="15" y="10"/>
                      </a:lnTo>
                      <a:lnTo>
                        <a:pt x="15" y="15"/>
                      </a:lnTo>
                      <a:lnTo>
                        <a:pt x="20" y="20"/>
                      </a:lnTo>
                      <a:lnTo>
                        <a:pt x="20" y="40"/>
                      </a:lnTo>
                      <a:lnTo>
                        <a:pt x="20" y="10"/>
                      </a:lnTo>
                      <a:lnTo>
                        <a:pt x="20" y="35"/>
                      </a:lnTo>
                      <a:lnTo>
                        <a:pt x="25" y="30"/>
                      </a:lnTo>
                      <a:lnTo>
                        <a:pt x="25" y="40"/>
                      </a:lnTo>
                      <a:lnTo>
                        <a:pt x="25" y="15"/>
                      </a:lnTo>
                      <a:lnTo>
                        <a:pt x="25" y="30"/>
                      </a:lnTo>
                      <a:lnTo>
                        <a:pt x="30" y="35"/>
                      </a:lnTo>
                      <a:lnTo>
                        <a:pt x="30" y="35"/>
                      </a:lnTo>
                      <a:lnTo>
                        <a:pt x="30" y="15"/>
                      </a:lnTo>
                      <a:lnTo>
                        <a:pt x="30" y="25"/>
                      </a:lnTo>
                      <a:lnTo>
                        <a:pt x="35" y="30"/>
                      </a:lnTo>
                      <a:lnTo>
                        <a:pt x="35" y="35"/>
                      </a:lnTo>
                      <a:lnTo>
                        <a:pt x="35" y="5"/>
                      </a:lnTo>
                      <a:lnTo>
                        <a:pt x="35" y="25"/>
                      </a:lnTo>
                      <a:lnTo>
                        <a:pt x="40" y="20"/>
                      </a:lnTo>
                      <a:lnTo>
                        <a:pt x="40" y="35"/>
                      </a:lnTo>
                      <a:lnTo>
                        <a:pt x="40" y="15"/>
                      </a:lnTo>
                      <a:lnTo>
                        <a:pt x="40" y="30"/>
                      </a:lnTo>
                      <a:lnTo>
                        <a:pt x="45" y="25"/>
                      </a:lnTo>
                      <a:lnTo>
                        <a:pt x="45" y="35"/>
                      </a:lnTo>
                      <a:lnTo>
                        <a:pt x="45" y="15"/>
                      </a:lnTo>
                      <a:lnTo>
                        <a:pt x="45" y="25"/>
                      </a:lnTo>
                      <a:lnTo>
                        <a:pt x="50" y="20"/>
                      </a:lnTo>
                      <a:lnTo>
                        <a:pt x="50" y="40"/>
                      </a:lnTo>
                      <a:lnTo>
                        <a:pt x="50" y="15"/>
                      </a:lnTo>
                      <a:lnTo>
                        <a:pt x="50" y="25"/>
                      </a:lnTo>
                      <a:lnTo>
                        <a:pt x="55" y="30"/>
                      </a:lnTo>
                      <a:lnTo>
                        <a:pt x="55" y="40"/>
                      </a:lnTo>
                      <a:lnTo>
                        <a:pt x="55" y="15"/>
                      </a:lnTo>
                      <a:lnTo>
                        <a:pt x="55" y="20"/>
                      </a:lnTo>
                      <a:lnTo>
                        <a:pt x="60" y="25"/>
                      </a:lnTo>
                      <a:lnTo>
                        <a:pt x="60" y="40"/>
                      </a:lnTo>
                      <a:lnTo>
                        <a:pt x="60" y="10"/>
                      </a:lnTo>
                      <a:lnTo>
                        <a:pt x="60" y="25"/>
                      </a:lnTo>
                      <a:lnTo>
                        <a:pt x="65" y="30"/>
                      </a:lnTo>
                      <a:lnTo>
                        <a:pt x="65" y="40"/>
                      </a:lnTo>
                      <a:lnTo>
                        <a:pt x="65" y="15"/>
                      </a:lnTo>
                      <a:lnTo>
                        <a:pt x="65" y="25"/>
                      </a:lnTo>
                      <a:lnTo>
                        <a:pt x="70" y="30"/>
                      </a:lnTo>
                      <a:lnTo>
                        <a:pt x="70" y="45"/>
                      </a:lnTo>
                      <a:lnTo>
                        <a:pt x="70" y="15"/>
                      </a:lnTo>
                      <a:lnTo>
                        <a:pt x="70" y="15"/>
                      </a:lnTo>
                      <a:lnTo>
                        <a:pt x="75" y="20"/>
                      </a:lnTo>
                      <a:lnTo>
                        <a:pt x="75" y="35"/>
                      </a:lnTo>
                      <a:lnTo>
                        <a:pt x="75" y="15"/>
                      </a:lnTo>
                      <a:lnTo>
                        <a:pt x="75" y="20"/>
                      </a:lnTo>
                      <a:lnTo>
                        <a:pt x="80" y="25"/>
                      </a:lnTo>
                      <a:lnTo>
                        <a:pt x="80" y="35"/>
                      </a:lnTo>
                      <a:lnTo>
                        <a:pt x="80" y="15"/>
                      </a:lnTo>
                      <a:lnTo>
                        <a:pt x="80" y="25"/>
                      </a:lnTo>
                      <a:lnTo>
                        <a:pt x="85" y="30"/>
                      </a:lnTo>
                      <a:lnTo>
                        <a:pt x="85" y="40"/>
                      </a:lnTo>
                      <a:lnTo>
                        <a:pt x="85" y="5"/>
                      </a:lnTo>
                      <a:lnTo>
                        <a:pt x="85" y="20"/>
                      </a:lnTo>
                      <a:lnTo>
                        <a:pt x="90" y="25"/>
                      </a:lnTo>
                      <a:lnTo>
                        <a:pt x="90" y="40"/>
                      </a:lnTo>
                      <a:lnTo>
                        <a:pt x="90" y="15"/>
                      </a:lnTo>
                      <a:lnTo>
                        <a:pt x="90" y="25"/>
                      </a:lnTo>
                      <a:lnTo>
                        <a:pt x="95" y="30"/>
                      </a:lnTo>
                      <a:lnTo>
                        <a:pt x="95" y="40"/>
                      </a:lnTo>
                      <a:lnTo>
                        <a:pt x="95" y="20"/>
                      </a:lnTo>
                      <a:lnTo>
                        <a:pt x="95" y="30"/>
                      </a:lnTo>
                      <a:lnTo>
                        <a:pt x="99" y="35"/>
                      </a:lnTo>
                      <a:lnTo>
                        <a:pt x="99" y="35"/>
                      </a:lnTo>
                      <a:lnTo>
                        <a:pt x="99" y="10"/>
                      </a:lnTo>
                      <a:lnTo>
                        <a:pt x="99" y="30"/>
                      </a:lnTo>
                      <a:lnTo>
                        <a:pt x="104" y="25"/>
                      </a:lnTo>
                      <a:lnTo>
                        <a:pt x="104" y="40"/>
                      </a:lnTo>
                      <a:lnTo>
                        <a:pt x="104" y="15"/>
                      </a:lnTo>
                      <a:lnTo>
                        <a:pt x="104" y="20"/>
                      </a:lnTo>
                      <a:lnTo>
                        <a:pt x="109" y="15"/>
                      </a:lnTo>
                      <a:lnTo>
                        <a:pt x="109" y="35"/>
                      </a:lnTo>
                      <a:lnTo>
                        <a:pt x="109" y="15"/>
                      </a:lnTo>
                      <a:lnTo>
                        <a:pt x="109" y="25"/>
                      </a:lnTo>
                      <a:lnTo>
                        <a:pt x="114" y="20"/>
                      </a:lnTo>
                      <a:lnTo>
                        <a:pt x="114" y="40"/>
                      </a:lnTo>
                      <a:lnTo>
                        <a:pt x="114" y="15"/>
                      </a:lnTo>
                      <a:lnTo>
                        <a:pt x="114" y="30"/>
                      </a:lnTo>
                      <a:lnTo>
                        <a:pt x="119" y="25"/>
                      </a:lnTo>
                      <a:lnTo>
                        <a:pt x="119" y="40"/>
                      </a:lnTo>
                      <a:lnTo>
                        <a:pt x="119" y="15"/>
                      </a:lnTo>
                      <a:lnTo>
                        <a:pt x="119" y="20"/>
                      </a:lnTo>
                      <a:lnTo>
                        <a:pt x="124" y="25"/>
                      </a:lnTo>
                      <a:lnTo>
                        <a:pt x="124" y="40"/>
                      </a:lnTo>
                      <a:lnTo>
                        <a:pt x="124" y="15"/>
                      </a:lnTo>
                      <a:lnTo>
                        <a:pt x="124" y="30"/>
                      </a:lnTo>
                      <a:lnTo>
                        <a:pt x="129" y="35"/>
                      </a:lnTo>
                      <a:lnTo>
                        <a:pt x="129" y="40"/>
                      </a:lnTo>
                      <a:lnTo>
                        <a:pt x="129" y="20"/>
                      </a:lnTo>
                      <a:lnTo>
                        <a:pt x="129" y="35"/>
                      </a:lnTo>
                      <a:lnTo>
                        <a:pt x="134" y="40"/>
                      </a:lnTo>
                      <a:lnTo>
                        <a:pt x="134" y="15"/>
                      </a:lnTo>
                      <a:lnTo>
                        <a:pt x="134" y="45"/>
                      </a:lnTo>
                      <a:lnTo>
                        <a:pt x="139" y="40"/>
                      </a:lnTo>
                      <a:lnTo>
                        <a:pt x="139" y="10"/>
                      </a:lnTo>
                      <a:lnTo>
                        <a:pt x="139" y="20"/>
                      </a:lnTo>
                      <a:lnTo>
                        <a:pt x="144" y="25"/>
                      </a:lnTo>
                      <a:lnTo>
                        <a:pt x="144" y="45"/>
                      </a:lnTo>
                      <a:lnTo>
                        <a:pt x="144" y="15"/>
                      </a:lnTo>
                      <a:lnTo>
                        <a:pt x="144" y="40"/>
                      </a:lnTo>
                      <a:lnTo>
                        <a:pt x="149" y="45"/>
                      </a:lnTo>
                      <a:lnTo>
                        <a:pt x="149" y="45"/>
                      </a:lnTo>
                      <a:lnTo>
                        <a:pt x="149" y="15"/>
                      </a:lnTo>
                      <a:lnTo>
                        <a:pt x="149" y="35"/>
                      </a:lnTo>
                      <a:lnTo>
                        <a:pt x="154" y="30"/>
                      </a:lnTo>
                      <a:lnTo>
                        <a:pt x="154" y="40"/>
                      </a:lnTo>
                      <a:lnTo>
                        <a:pt x="154" y="0"/>
                      </a:lnTo>
                      <a:lnTo>
                        <a:pt x="154" y="15"/>
                      </a:lnTo>
                      <a:lnTo>
                        <a:pt x="159" y="20"/>
                      </a:lnTo>
                      <a:lnTo>
                        <a:pt x="159" y="45"/>
                      </a:lnTo>
                      <a:lnTo>
                        <a:pt x="159" y="1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21" name="Freeform 1825"/>
                <p:cNvSpPr>
                  <a:spLocks/>
                </p:cNvSpPr>
                <p:nvPr/>
              </p:nvSpPr>
              <p:spPr bwMode="auto">
                <a:xfrm>
                  <a:off x="2650" y="2036"/>
                  <a:ext cx="164" cy="60"/>
                </a:xfrm>
                <a:custGeom>
                  <a:avLst/>
                  <a:gdLst>
                    <a:gd name="T0" fmla="*/ 5 w 164"/>
                    <a:gd name="T1" fmla="*/ 30 h 60"/>
                    <a:gd name="T2" fmla="*/ 5 w 164"/>
                    <a:gd name="T3" fmla="*/ 20 h 60"/>
                    <a:gd name="T4" fmla="*/ 10 w 164"/>
                    <a:gd name="T5" fmla="*/ 5 h 60"/>
                    <a:gd name="T6" fmla="*/ 15 w 164"/>
                    <a:gd name="T7" fmla="*/ 35 h 60"/>
                    <a:gd name="T8" fmla="*/ 20 w 164"/>
                    <a:gd name="T9" fmla="*/ 20 h 60"/>
                    <a:gd name="T10" fmla="*/ 20 w 164"/>
                    <a:gd name="T11" fmla="*/ 35 h 60"/>
                    <a:gd name="T12" fmla="*/ 25 w 164"/>
                    <a:gd name="T13" fmla="*/ 5 h 60"/>
                    <a:gd name="T14" fmla="*/ 30 w 164"/>
                    <a:gd name="T15" fmla="*/ 60 h 60"/>
                    <a:gd name="T16" fmla="*/ 35 w 164"/>
                    <a:gd name="T17" fmla="*/ 50 h 60"/>
                    <a:gd name="T18" fmla="*/ 40 w 164"/>
                    <a:gd name="T19" fmla="*/ 0 h 60"/>
                    <a:gd name="T20" fmla="*/ 45 w 164"/>
                    <a:gd name="T21" fmla="*/ 15 h 60"/>
                    <a:gd name="T22" fmla="*/ 45 w 164"/>
                    <a:gd name="T23" fmla="*/ 15 h 60"/>
                    <a:gd name="T24" fmla="*/ 50 w 164"/>
                    <a:gd name="T25" fmla="*/ 0 h 60"/>
                    <a:gd name="T26" fmla="*/ 55 w 164"/>
                    <a:gd name="T27" fmla="*/ 0 h 60"/>
                    <a:gd name="T28" fmla="*/ 60 w 164"/>
                    <a:gd name="T29" fmla="*/ 40 h 60"/>
                    <a:gd name="T30" fmla="*/ 65 w 164"/>
                    <a:gd name="T31" fmla="*/ 30 h 60"/>
                    <a:gd name="T32" fmla="*/ 65 w 164"/>
                    <a:gd name="T33" fmla="*/ 30 h 60"/>
                    <a:gd name="T34" fmla="*/ 70 w 164"/>
                    <a:gd name="T35" fmla="*/ 15 h 60"/>
                    <a:gd name="T36" fmla="*/ 75 w 164"/>
                    <a:gd name="T37" fmla="*/ 45 h 60"/>
                    <a:gd name="T38" fmla="*/ 80 w 164"/>
                    <a:gd name="T39" fmla="*/ 25 h 60"/>
                    <a:gd name="T40" fmla="*/ 80 w 164"/>
                    <a:gd name="T41" fmla="*/ 35 h 60"/>
                    <a:gd name="T42" fmla="*/ 85 w 164"/>
                    <a:gd name="T43" fmla="*/ 10 h 60"/>
                    <a:gd name="T44" fmla="*/ 89 w 164"/>
                    <a:gd name="T45" fmla="*/ 0 h 60"/>
                    <a:gd name="T46" fmla="*/ 94 w 164"/>
                    <a:gd name="T47" fmla="*/ 40 h 60"/>
                    <a:gd name="T48" fmla="*/ 99 w 164"/>
                    <a:gd name="T49" fmla="*/ 15 h 60"/>
                    <a:gd name="T50" fmla="*/ 99 w 164"/>
                    <a:gd name="T51" fmla="*/ 30 h 60"/>
                    <a:gd name="T52" fmla="*/ 104 w 164"/>
                    <a:gd name="T53" fmla="*/ 10 h 60"/>
                    <a:gd name="T54" fmla="*/ 109 w 164"/>
                    <a:gd name="T55" fmla="*/ 35 h 60"/>
                    <a:gd name="T56" fmla="*/ 114 w 164"/>
                    <a:gd name="T57" fmla="*/ 35 h 60"/>
                    <a:gd name="T58" fmla="*/ 114 w 164"/>
                    <a:gd name="T59" fmla="*/ 15 h 60"/>
                    <a:gd name="T60" fmla="*/ 119 w 164"/>
                    <a:gd name="T61" fmla="*/ 5 h 60"/>
                    <a:gd name="T62" fmla="*/ 124 w 164"/>
                    <a:gd name="T63" fmla="*/ 40 h 60"/>
                    <a:gd name="T64" fmla="*/ 129 w 164"/>
                    <a:gd name="T65" fmla="*/ 30 h 60"/>
                    <a:gd name="T66" fmla="*/ 129 w 164"/>
                    <a:gd name="T67" fmla="*/ 30 h 60"/>
                    <a:gd name="T68" fmla="*/ 134 w 164"/>
                    <a:gd name="T69" fmla="*/ 10 h 60"/>
                    <a:gd name="T70" fmla="*/ 139 w 164"/>
                    <a:gd name="T71" fmla="*/ 35 h 60"/>
                    <a:gd name="T72" fmla="*/ 144 w 164"/>
                    <a:gd name="T73" fmla="*/ 20 h 60"/>
                    <a:gd name="T74" fmla="*/ 144 w 164"/>
                    <a:gd name="T75" fmla="*/ 25 h 60"/>
                    <a:gd name="T76" fmla="*/ 149 w 164"/>
                    <a:gd name="T77" fmla="*/ 5 h 60"/>
                    <a:gd name="T78" fmla="*/ 154 w 164"/>
                    <a:gd name="T79" fmla="*/ 35 h 60"/>
                    <a:gd name="T80" fmla="*/ 159 w 164"/>
                    <a:gd name="T81" fmla="*/ 20 h 60"/>
                    <a:gd name="T82" fmla="*/ 164 w 164"/>
                    <a:gd name="T83" fmla="*/ 2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60">
                      <a:moveTo>
                        <a:pt x="0" y="5"/>
                      </a:moveTo>
                      <a:lnTo>
                        <a:pt x="0" y="25"/>
                      </a:lnTo>
                      <a:lnTo>
                        <a:pt x="5" y="30"/>
                      </a:lnTo>
                      <a:lnTo>
                        <a:pt x="5" y="40"/>
                      </a:lnTo>
                      <a:lnTo>
                        <a:pt x="5" y="5"/>
                      </a:lnTo>
                      <a:lnTo>
                        <a:pt x="5" y="20"/>
                      </a:lnTo>
                      <a:lnTo>
                        <a:pt x="10" y="15"/>
                      </a:lnTo>
                      <a:lnTo>
                        <a:pt x="10" y="30"/>
                      </a:lnTo>
                      <a:lnTo>
                        <a:pt x="10" y="5"/>
                      </a:lnTo>
                      <a:lnTo>
                        <a:pt x="10" y="10"/>
                      </a:lnTo>
                      <a:lnTo>
                        <a:pt x="15" y="5"/>
                      </a:lnTo>
                      <a:lnTo>
                        <a:pt x="15" y="35"/>
                      </a:lnTo>
                      <a:lnTo>
                        <a:pt x="15" y="0"/>
                      </a:lnTo>
                      <a:lnTo>
                        <a:pt x="15" y="15"/>
                      </a:lnTo>
                      <a:lnTo>
                        <a:pt x="20" y="20"/>
                      </a:lnTo>
                      <a:lnTo>
                        <a:pt x="20" y="55"/>
                      </a:lnTo>
                      <a:lnTo>
                        <a:pt x="20" y="10"/>
                      </a:lnTo>
                      <a:lnTo>
                        <a:pt x="20" y="35"/>
                      </a:lnTo>
                      <a:lnTo>
                        <a:pt x="25" y="30"/>
                      </a:lnTo>
                      <a:lnTo>
                        <a:pt x="25" y="55"/>
                      </a:lnTo>
                      <a:lnTo>
                        <a:pt x="25" y="5"/>
                      </a:lnTo>
                      <a:lnTo>
                        <a:pt x="25" y="25"/>
                      </a:lnTo>
                      <a:lnTo>
                        <a:pt x="30" y="30"/>
                      </a:lnTo>
                      <a:lnTo>
                        <a:pt x="30" y="60"/>
                      </a:lnTo>
                      <a:lnTo>
                        <a:pt x="30" y="10"/>
                      </a:lnTo>
                      <a:lnTo>
                        <a:pt x="30" y="45"/>
                      </a:lnTo>
                      <a:lnTo>
                        <a:pt x="35" y="50"/>
                      </a:lnTo>
                      <a:lnTo>
                        <a:pt x="35" y="55"/>
                      </a:lnTo>
                      <a:lnTo>
                        <a:pt x="35" y="5"/>
                      </a:lnTo>
                      <a:lnTo>
                        <a:pt x="40" y="0"/>
                      </a:lnTo>
                      <a:lnTo>
                        <a:pt x="40" y="30"/>
                      </a:lnTo>
                      <a:lnTo>
                        <a:pt x="40" y="20"/>
                      </a:lnTo>
                      <a:lnTo>
                        <a:pt x="45" y="15"/>
                      </a:lnTo>
                      <a:lnTo>
                        <a:pt x="45" y="25"/>
                      </a:lnTo>
                      <a:lnTo>
                        <a:pt x="45" y="0"/>
                      </a:lnTo>
                      <a:lnTo>
                        <a:pt x="45" y="15"/>
                      </a:lnTo>
                      <a:lnTo>
                        <a:pt x="50" y="20"/>
                      </a:lnTo>
                      <a:lnTo>
                        <a:pt x="50" y="25"/>
                      </a:lnTo>
                      <a:lnTo>
                        <a:pt x="50" y="0"/>
                      </a:lnTo>
                      <a:lnTo>
                        <a:pt x="50" y="20"/>
                      </a:lnTo>
                      <a:lnTo>
                        <a:pt x="55" y="15"/>
                      </a:lnTo>
                      <a:lnTo>
                        <a:pt x="55" y="0"/>
                      </a:lnTo>
                      <a:lnTo>
                        <a:pt x="55" y="35"/>
                      </a:lnTo>
                      <a:lnTo>
                        <a:pt x="60" y="40"/>
                      </a:lnTo>
                      <a:lnTo>
                        <a:pt x="60" y="40"/>
                      </a:lnTo>
                      <a:lnTo>
                        <a:pt x="60" y="15"/>
                      </a:lnTo>
                      <a:lnTo>
                        <a:pt x="60" y="25"/>
                      </a:lnTo>
                      <a:lnTo>
                        <a:pt x="65" y="30"/>
                      </a:lnTo>
                      <a:lnTo>
                        <a:pt x="65" y="50"/>
                      </a:lnTo>
                      <a:lnTo>
                        <a:pt x="65" y="20"/>
                      </a:lnTo>
                      <a:lnTo>
                        <a:pt x="65" y="30"/>
                      </a:lnTo>
                      <a:lnTo>
                        <a:pt x="70" y="35"/>
                      </a:lnTo>
                      <a:lnTo>
                        <a:pt x="70" y="45"/>
                      </a:lnTo>
                      <a:lnTo>
                        <a:pt x="70" y="15"/>
                      </a:lnTo>
                      <a:lnTo>
                        <a:pt x="70" y="30"/>
                      </a:lnTo>
                      <a:lnTo>
                        <a:pt x="75" y="35"/>
                      </a:lnTo>
                      <a:lnTo>
                        <a:pt x="75" y="45"/>
                      </a:lnTo>
                      <a:lnTo>
                        <a:pt x="75" y="15"/>
                      </a:lnTo>
                      <a:lnTo>
                        <a:pt x="75" y="30"/>
                      </a:lnTo>
                      <a:lnTo>
                        <a:pt x="80" y="25"/>
                      </a:lnTo>
                      <a:lnTo>
                        <a:pt x="80" y="35"/>
                      </a:lnTo>
                      <a:lnTo>
                        <a:pt x="80" y="5"/>
                      </a:lnTo>
                      <a:lnTo>
                        <a:pt x="80" y="35"/>
                      </a:lnTo>
                      <a:lnTo>
                        <a:pt x="85" y="30"/>
                      </a:lnTo>
                      <a:lnTo>
                        <a:pt x="85" y="35"/>
                      </a:lnTo>
                      <a:lnTo>
                        <a:pt x="85" y="10"/>
                      </a:lnTo>
                      <a:lnTo>
                        <a:pt x="89" y="15"/>
                      </a:lnTo>
                      <a:lnTo>
                        <a:pt x="89" y="35"/>
                      </a:lnTo>
                      <a:lnTo>
                        <a:pt x="89" y="0"/>
                      </a:lnTo>
                      <a:lnTo>
                        <a:pt x="89" y="25"/>
                      </a:lnTo>
                      <a:lnTo>
                        <a:pt x="94" y="20"/>
                      </a:lnTo>
                      <a:lnTo>
                        <a:pt x="94" y="40"/>
                      </a:lnTo>
                      <a:lnTo>
                        <a:pt x="94" y="15"/>
                      </a:lnTo>
                      <a:lnTo>
                        <a:pt x="94" y="20"/>
                      </a:lnTo>
                      <a:lnTo>
                        <a:pt x="99" y="15"/>
                      </a:lnTo>
                      <a:lnTo>
                        <a:pt x="99" y="35"/>
                      </a:lnTo>
                      <a:lnTo>
                        <a:pt x="99" y="10"/>
                      </a:lnTo>
                      <a:lnTo>
                        <a:pt x="99" y="30"/>
                      </a:lnTo>
                      <a:lnTo>
                        <a:pt x="104" y="35"/>
                      </a:lnTo>
                      <a:lnTo>
                        <a:pt x="104" y="40"/>
                      </a:lnTo>
                      <a:lnTo>
                        <a:pt x="104" y="10"/>
                      </a:lnTo>
                      <a:lnTo>
                        <a:pt x="104" y="30"/>
                      </a:lnTo>
                      <a:lnTo>
                        <a:pt x="109" y="25"/>
                      </a:lnTo>
                      <a:lnTo>
                        <a:pt x="109" y="35"/>
                      </a:lnTo>
                      <a:lnTo>
                        <a:pt x="109" y="10"/>
                      </a:lnTo>
                      <a:lnTo>
                        <a:pt x="109" y="30"/>
                      </a:lnTo>
                      <a:lnTo>
                        <a:pt x="114" y="35"/>
                      </a:lnTo>
                      <a:lnTo>
                        <a:pt x="114" y="40"/>
                      </a:lnTo>
                      <a:lnTo>
                        <a:pt x="114" y="10"/>
                      </a:lnTo>
                      <a:lnTo>
                        <a:pt x="114" y="15"/>
                      </a:lnTo>
                      <a:lnTo>
                        <a:pt x="119" y="20"/>
                      </a:lnTo>
                      <a:lnTo>
                        <a:pt x="119" y="35"/>
                      </a:lnTo>
                      <a:lnTo>
                        <a:pt x="119" y="5"/>
                      </a:lnTo>
                      <a:lnTo>
                        <a:pt x="119" y="25"/>
                      </a:lnTo>
                      <a:lnTo>
                        <a:pt x="124" y="30"/>
                      </a:lnTo>
                      <a:lnTo>
                        <a:pt x="124" y="40"/>
                      </a:lnTo>
                      <a:lnTo>
                        <a:pt x="124" y="5"/>
                      </a:lnTo>
                      <a:lnTo>
                        <a:pt x="124" y="25"/>
                      </a:lnTo>
                      <a:lnTo>
                        <a:pt x="129" y="30"/>
                      </a:lnTo>
                      <a:lnTo>
                        <a:pt x="129" y="30"/>
                      </a:lnTo>
                      <a:lnTo>
                        <a:pt x="129" y="10"/>
                      </a:lnTo>
                      <a:lnTo>
                        <a:pt x="129" y="30"/>
                      </a:lnTo>
                      <a:lnTo>
                        <a:pt x="134" y="25"/>
                      </a:lnTo>
                      <a:lnTo>
                        <a:pt x="134" y="35"/>
                      </a:lnTo>
                      <a:lnTo>
                        <a:pt x="134" y="10"/>
                      </a:lnTo>
                      <a:lnTo>
                        <a:pt x="134" y="15"/>
                      </a:lnTo>
                      <a:lnTo>
                        <a:pt x="139" y="20"/>
                      </a:lnTo>
                      <a:lnTo>
                        <a:pt x="139" y="35"/>
                      </a:lnTo>
                      <a:lnTo>
                        <a:pt x="139" y="15"/>
                      </a:lnTo>
                      <a:lnTo>
                        <a:pt x="139" y="25"/>
                      </a:lnTo>
                      <a:lnTo>
                        <a:pt x="144" y="20"/>
                      </a:lnTo>
                      <a:lnTo>
                        <a:pt x="144" y="35"/>
                      </a:lnTo>
                      <a:lnTo>
                        <a:pt x="144" y="10"/>
                      </a:lnTo>
                      <a:lnTo>
                        <a:pt x="144" y="25"/>
                      </a:lnTo>
                      <a:lnTo>
                        <a:pt x="149" y="20"/>
                      </a:lnTo>
                      <a:lnTo>
                        <a:pt x="149" y="40"/>
                      </a:lnTo>
                      <a:lnTo>
                        <a:pt x="149" y="5"/>
                      </a:lnTo>
                      <a:lnTo>
                        <a:pt x="149" y="25"/>
                      </a:lnTo>
                      <a:lnTo>
                        <a:pt x="154" y="30"/>
                      </a:lnTo>
                      <a:lnTo>
                        <a:pt x="154" y="35"/>
                      </a:lnTo>
                      <a:lnTo>
                        <a:pt x="154" y="5"/>
                      </a:lnTo>
                      <a:lnTo>
                        <a:pt x="154" y="15"/>
                      </a:lnTo>
                      <a:lnTo>
                        <a:pt x="159" y="20"/>
                      </a:lnTo>
                      <a:lnTo>
                        <a:pt x="159" y="40"/>
                      </a:lnTo>
                      <a:lnTo>
                        <a:pt x="159" y="15"/>
                      </a:lnTo>
                      <a:lnTo>
                        <a:pt x="164" y="20"/>
                      </a:lnTo>
                      <a:lnTo>
                        <a:pt x="164" y="30"/>
                      </a:lnTo>
                      <a:lnTo>
                        <a:pt x="164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22" name="Freeform 1826"/>
                <p:cNvSpPr>
                  <a:spLocks/>
                </p:cNvSpPr>
                <p:nvPr/>
              </p:nvSpPr>
              <p:spPr bwMode="auto">
                <a:xfrm>
                  <a:off x="2814" y="2036"/>
                  <a:ext cx="164" cy="45"/>
                </a:xfrm>
                <a:custGeom>
                  <a:avLst/>
                  <a:gdLst>
                    <a:gd name="T0" fmla="*/ 5 w 164"/>
                    <a:gd name="T1" fmla="*/ 20 h 45"/>
                    <a:gd name="T2" fmla="*/ 5 w 164"/>
                    <a:gd name="T3" fmla="*/ 30 h 45"/>
                    <a:gd name="T4" fmla="*/ 10 w 164"/>
                    <a:gd name="T5" fmla="*/ 15 h 45"/>
                    <a:gd name="T6" fmla="*/ 15 w 164"/>
                    <a:gd name="T7" fmla="*/ 15 h 45"/>
                    <a:gd name="T8" fmla="*/ 20 w 164"/>
                    <a:gd name="T9" fmla="*/ 35 h 45"/>
                    <a:gd name="T10" fmla="*/ 25 w 164"/>
                    <a:gd name="T11" fmla="*/ 15 h 45"/>
                    <a:gd name="T12" fmla="*/ 30 w 164"/>
                    <a:gd name="T13" fmla="*/ 15 h 45"/>
                    <a:gd name="T14" fmla="*/ 30 w 164"/>
                    <a:gd name="T15" fmla="*/ 20 h 45"/>
                    <a:gd name="T16" fmla="*/ 35 w 164"/>
                    <a:gd name="T17" fmla="*/ 10 h 45"/>
                    <a:gd name="T18" fmla="*/ 40 w 164"/>
                    <a:gd name="T19" fmla="*/ 35 h 45"/>
                    <a:gd name="T20" fmla="*/ 45 w 164"/>
                    <a:gd name="T21" fmla="*/ 25 h 45"/>
                    <a:gd name="T22" fmla="*/ 45 w 164"/>
                    <a:gd name="T23" fmla="*/ 25 h 45"/>
                    <a:gd name="T24" fmla="*/ 50 w 164"/>
                    <a:gd name="T25" fmla="*/ 15 h 45"/>
                    <a:gd name="T26" fmla="*/ 55 w 164"/>
                    <a:gd name="T27" fmla="*/ 30 h 45"/>
                    <a:gd name="T28" fmla="*/ 60 w 164"/>
                    <a:gd name="T29" fmla="*/ 15 h 45"/>
                    <a:gd name="T30" fmla="*/ 60 w 164"/>
                    <a:gd name="T31" fmla="*/ 15 h 45"/>
                    <a:gd name="T32" fmla="*/ 65 w 164"/>
                    <a:gd name="T33" fmla="*/ 25 h 45"/>
                    <a:gd name="T34" fmla="*/ 69 w 164"/>
                    <a:gd name="T35" fmla="*/ 0 h 45"/>
                    <a:gd name="T36" fmla="*/ 74 w 164"/>
                    <a:gd name="T37" fmla="*/ 30 h 45"/>
                    <a:gd name="T38" fmla="*/ 79 w 164"/>
                    <a:gd name="T39" fmla="*/ 30 h 45"/>
                    <a:gd name="T40" fmla="*/ 79 w 164"/>
                    <a:gd name="T41" fmla="*/ 30 h 45"/>
                    <a:gd name="T42" fmla="*/ 84 w 164"/>
                    <a:gd name="T43" fmla="*/ 10 h 45"/>
                    <a:gd name="T44" fmla="*/ 89 w 164"/>
                    <a:gd name="T45" fmla="*/ 35 h 45"/>
                    <a:gd name="T46" fmla="*/ 94 w 164"/>
                    <a:gd name="T47" fmla="*/ 20 h 45"/>
                    <a:gd name="T48" fmla="*/ 94 w 164"/>
                    <a:gd name="T49" fmla="*/ 30 h 45"/>
                    <a:gd name="T50" fmla="*/ 99 w 164"/>
                    <a:gd name="T51" fmla="*/ 5 h 45"/>
                    <a:gd name="T52" fmla="*/ 104 w 164"/>
                    <a:gd name="T53" fmla="*/ 35 h 45"/>
                    <a:gd name="T54" fmla="*/ 109 w 164"/>
                    <a:gd name="T55" fmla="*/ 20 h 45"/>
                    <a:gd name="T56" fmla="*/ 109 w 164"/>
                    <a:gd name="T57" fmla="*/ 15 h 45"/>
                    <a:gd name="T58" fmla="*/ 114 w 164"/>
                    <a:gd name="T59" fmla="*/ 10 h 45"/>
                    <a:gd name="T60" fmla="*/ 119 w 164"/>
                    <a:gd name="T61" fmla="*/ 35 h 45"/>
                    <a:gd name="T62" fmla="*/ 124 w 164"/>
                    <a:gd name="T63" fmla="*/ 40 h 45"/>
                    <a:gd name="T64" fmla="*/ 129 w 164"/>
                    <a:gd name="T65" fmla="*/ 30 h 45"/>
                    <a:gd name="T66" fmla="*/ 129 w 164"/>
                    <a:gd name="T67" fmla="*/ 25 h 45"/>
                    <a:gd name="T68" fmla="*/ 134 w 164"/>
                    <a:gd name="T69" fmla="*/ 10 h 45"/>
                    <a:gd name="T70" fmla="*/ 139 w 164"/>
                    <a:gd name="T71" fmla="*/ 35 h 45"/>
                    <a:gd name="T72" fmla="*/ 144 w 164"/>
                    <a:gd name="T73" fmla="*/ 35 h 45"/>
                    <a:gd name="T74" fmla="*/ 144 w 164"/>
                    <a:gd name="T75" fmla="*/ 35 h 45"/>
                    <a:gd name="T76" fmla="*/ 149 w 164"/>
                    <a:gd name="T77" fmla="*/ 20 h 45"/>
                    <a:gd name="T78" fmla="*/ 154 w 164"/>
                    <a:gd name="T79" fmla="*/ 40 h 45"/>
                    <a:gd name="T80" fmla="*/ 159 w 164"/>
                    <a:gd name="T81" fmla="*/ 25 h 45"/>
                    <a:gd name="T82" fmla="*/ 159 w 164"/>
                    <a:gd name="T83" fmla="*/ 25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45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5" y="20"/>
                      </a:lnTo>
                      <a:lnTo>
                        <a:pt x="5" y="35"/>
                      </a:lnTo>
                      <a:lnTo>
                        <a:pt x="5" y="10"/>
                      </a:lnTo>
                      <a:lnTo>
                        <a:pt x="5" y="30"/>
                      </a:lnTo>
                      <a:lnTo>
                        <a:pt x="10" y="25"/>
                      </a:lnTo>
                      <a:lnTo>
                        <a:pt x="10" y="40"/>
                      </a:lnTo>
                      <a:lnTo>
                        <a:pt x="10" y="15"/>
                      </a:lnTo>
                      <a:lnTo>
                        <a:pt x="10" y="40"/>
                      </a:lnTo>
                      <a:lnTo>
                        <a:pt x="15" y="35"/>
                      </a:lnTo>
                      <a:lnTo>
                        <a:pt x="15" y="15"/>
                      </a:lnTo>
                      <a:lnTo>
                        <a:pt x="15" y="20"/>
                      </a:lnTo>
                      <a:lnTo>
                        <a:pt x="20" y="25"/>
                      </a:lnTo>
                      <a:lnTo>
                        <a:pt x="20" y="35"/>
                      </a:lnTo>
                      <a:lnTo>
                        <a:pt x="20" y="5"/>
                      </a:lnTo>
                      <a:lnTo>
                        <a:pt x="20" y="10"/>
                      </a:lnTo>
                      <a:lnTo>
                        <a:pt x="25" y="15"/>
                      </a:lnTo>
                      <a:lnTo>
                        <a:pt x="25" y="35"/>
                      </a:lnTo>
                      <a:lnTo>
                        <a:pt x="25" y="20"/>
                      </a:lnTo>
                      <a:lnTo>
                        <a:pt x="30" y="15"/>
                      </a:lnTo>
                      <a:lnTo>
                        <a:pt x="30" y="30"/>
                      </a:lnTo>
                      <a:lnTo>
                        <a:pt x="30" y="10"/>
                      </a:lnTo>
                      <a:lnTo>
                        <a:pt x="30" y="20"/>
                      </a:lnTo>
                      <a:lnTo>
                        <a:pt x="35" y="15"/>
                      </a:lnTo>
                      <a:lnTo>
                        <a:pt x="35" y="35"/>
                      </a:lnTo>
                      <a:lnTo>
                        <a:pt x="35" y="10"/>
                      </a:lnTo>
                      <a:lnTo>
                        <a:pt x="35" y="10"/>
                      </a:lnTo>
                      <a:lnTo>
                        <a:pt x="40" y="15"/>
                      </a:lnTo>
                      <a:lnTo>
                        <a:pt x="40" y="35"/>
                      </a:lnTo>
                      <a:lnTo>
                        <a:pt x="40" y="5"/>
                      </a:lnTo>
                      <a:lnTo>
                        <a:pt x="40" y="20"/>
                      </a:lnTo>
                      <a:lnTo>
                        <a:pt x="45" y="25"/>
                      </a:lnTo>
                      <a:lnTo>
                        <a:pt x="45" y="40"/>
                      </a:lnTo>
                      <a:lnTo>
                        <a:pt x="45" y="10"/>
                      </a:lnTo>
                      <a:lnTo>
                        <a:pt x="45" y="25"/>
                      </a:lnTo>
                      <a:lnTo>
                        <a:pt x="50" y="20"/>
                      </a:lnTo>
                      <a:lnTo>
                        <a:pt x="50" y="40"/>
                      </a:lnTo>
                      <a:lnTo>
                        <a:pt x="50" y="15"/>
                      </a:lnTo>
                      <a:lnTo>
                        <a:pt x="50" y="30"/>
                      </a:lnTo>
                      <a:lnTo>
                        <a:pt x="55" y="25"/>
                      </a:lnTo>
                      <a:lnTo>
                        <a:pt x="55" y="30"/>
                      </a:lnTo>
                      <a:lnTo>
                        <a:pt x="55" y="5"/>
                      </a:lnTo>
                      <a:lnTo>
                        <a:pt x="55" y="20"/>
                      </a:lnTo>
                      <a:lnTo>
                        <a:pt x="60" y="15"/>
                      </a:lnTo>
                      <a:lnTo>
                        <a:pt x="60" y="35"/>
                      </a:lnTo>
                      <a:lnTo>
                        <a:pt x="60" y="10"/>
                      </a:lnTo>
                      <a:lnTo>
                        <a:pt x="60" y="15"/>
                      </a:lnTo>
                      <a:lnTo>
                        <a:pt x="65" y="10"/>
                      </a:lnTo>
                      <a:lnTo>
                        <a:pt x="65" y="35"/>
                      </a:lnTo>
                      <a:lnTo>
                        <a:pt x="65" y="25"/>
                      </a:lnTo>
                      <a:lnTo>
                        <a:pt x="69" y="20"/>
                      </a:lnTo>
                      <a:lnTo>
                        <a:pt x="69" y="35"/>
                      </a:lnTo>
                      <a:lnTo>
                        <a:pt x="69" y="0"/>
                      </a:lnTo>
                      <a:lnTo>
                        <a:pt x="69" y="25"/>
                      </a:lnTo>
                      <a:lnTo>
                        <a:pt x="74" y="30"/>
                      </a:lnTo>
                      <a:lnTo>
                        <a:pt x="74" y="30"/>
                      </a:lnTo>
                      <a:lnTo>
                        <a:pt x="74" y="5"/>
                      </a:lnTo>
                      <a:lnTo>
                        <a:pt x="74" y="25"/>
                      </a:lnTo>
                      <a:lnTo>
                        <a:pt x="79" y="30"/>
                      </a:lnTo>
                      <a:lnTo>
                        <a:pt x="79" y="35"/>
                      </a:lnTo>
                      <a:lnTo>
                        <a:pt x="79" y="10"/>
                      </a:lnTo>
                      <a:lnTo>
                        <a:pt x="79" y="30"/>
                      </a:lnTo>
                      <a:lnTo>
                        <a:pt x="84" y="25"/>
                      </a:lnTo>
                      <a:lnTo>
                        <a:pt x="84" y="35"/>
                      </a:lnTo>
                      <a:lnTo>
                        <a:pt x="84" y="10"/>
                      </a:lnTo>
                      <a:lnTo>
                        <a:pt x="84" y="20"/>
                      </a:lnTo>
                      <a:lnTo>
                        <a:pt x="89" y="15"/>
                      </a:lnTo>
                      <a:lnTo>
                        <a:pt x="89" y="35"/>
                      </a:lnTo>
                      <a:lnTo>
                        <a:pt x="89" y="10"/>
                      </a:lnTo>
                      <a:lnTo>
                        <a:pt x="89" y="15"/>
                      </a:lnTo>
                      <a:lnTo>
                        <a:pt x="94" y="20"/>
                      </a:lnTo>
                      <a:lnTo>
                        <a:pt x="94" y="35"/>
                      </a:lnTo>
                      <a:lnTo>
                        <a:pt x="94" y="10"/>
                      </a:lnTo>
                      <a:lnTo>
                        <a:pt x="94" y="30"/>
                      </a:lnTo>
                      <a:lnTo>
                        <a:pt x="99" y="25"/>
                      </a:lnTo>
                      <a:lnTo>
                        <a:pt x="99" y="30"/>
                      </a:lnTo>
                      <a:lnTo>
                        <a:pt x="99" y="5"/>
                      </a:lnTo>
                      <a:lnTo>
                        <a:pt x="99" y="25"/>
                      </a:lnTo>
                      <a:lnTo>
                        <a:pt x="104" y="20"/>
                      </a:lnTo>
                      <a:lnTo>
                        <a:pt x="104" y="35"/>
                      </a:lnTo>
                      <a:lnTo>
                        <a:pt x="104" y="10"/>
                      </a:lnTo>
                      <a:lnTo>
                        <a:pt x="104" y="15"/>
                      </a:lnTo>
                      <a:lnTo>
                        <a:pt x="109" y="20"/>
                      </a:lnTo>
                      <a:lnTo>
                        <a:pt x="109" y="35"/>
                      </a:lnTo>
                      <a:lnTo>
                        <a:pt x="109" y="10"/>
                      </a:lnTo>
                      <a:lnTo>
                        <a:pt x="109" y="15"/>
                      </a:lnTo>
                      <a:lnTo>
                        <a:pt x="114" y="10"/>
                      </a:lnTo>
                      <a:lnTo>
                        <a:pt x="114" y="35"/>
                      </a:lnTo>
                      <a:lnTo>
                        <a:pt x="114" y="10"/>
                      </a:lnTo>
                      <a:lnTo>
                        <a:pt x="114" y="10"/>
                      </a:lnTo>
                      <a:lnTo>
                        <a:pt x="119" y="15"/>
                      </a:lnTo>
                      <a:lnTo>
                        <a:pt x="119" y="35"/>
                      </a:lnTo>
                      <a:lnTo>
                        <a:pt x="119" y="5"/>
                      </a:lnTo>
                      <a:lnTo>
                        <a:pt x="119" y="35"/>
                      </a:lnTo>
                      <a:lnTo>
                        <a:pt x="124" y="40"/>
                      </a:lnTo>
                      <a:lnTo>
                        <a:pt x="124" y="15"/>
                      </a:lnTo>
                      <a:lnTo>
                        <a:pt x="124" y="25"/>
                      </a:lnTo>
                      <a:lnTo>
                        <a:pt x="129" y="30"/>
                      </a:lnTo>
                      <a:lnTo>
                        <a:pt x="129" y="40"/>
                      </a:lnTo>
                      <a:lnTo>
                        <a:pt x="129" y="15"/>
                      </a:lnTo>
                      <a:lnTo>
                        <a:pt x="129" y="25"/>
                      </a:lnTo>
                      <a:lnTo>
                        <a:pt x="134" y="30"/>
                      </a:lnTo>
                      <a:lnTo>
                        <a:pt x="134" y="35"/>
                      </a:lnTo>
                      <a:lnTo>
                        <a:pt x="134" y="10"/>
                      </a:lnTo>
                      <a:lnTo>
                        <a:pt x="134" y="25"/>
                      </a:lnTo>
                      <a:lnTo>
                        <a:pt x="139" y="30"/>
                      </a:lnTo>
                      <a:lnTo>
                        <a:pt x="139" y="35"/>
                      </a:lnTo>
                      <a:lnTo>
                        <a:pt x="139" y="10"/>
                      </a:lnTo>
                      <a:lnTo>
                        <a:pt x="139" y="30"/>
                      </a:lnTo>
                      <a:lnTo>
                        <a:pt x="144" y="35"/>
                      </a:lnTo>
                      <a:lnTo>
                        <a:pt x="144" y="40"/>
                      </a:lnTo>
                      <a:lnTo>
                        <a:pt x="144" y="15"/>
                      </a:lnTo>
                      <a:lnTo>
                        <a:pt x="144" y="35"/>
                      </a:lnTo>
                      <a:lnTo>
                        <a:pt x="149" y="30"/>
                      </a:lnTo>
                      <a:lnTo>
                        <a:pt x="149" y="40"/>
                      </a:lnTo>
                      <a:lnTo>
                        <a:pt x="149" y="20"/>
                      </a:lnTo>
                      <a:lnTo>
                        <a:pt x="149" y="25"/>
                      </a:lnTo>
                      <a:lnTo>
                        <a:pt x="154" y="30"/>
                      </a:lnTo>
                      <a:lnTo>
                        <a:pt x="154" y="40"/>
                      </a:lnTo>
                      <a:lnTo>
                        <a:pt x="154" y="20"/>
                      </a:lnTo>
                      <a:lnTo>
                        <a:pt x="154" y="30"/>
                      </a:lnTo>
                      <a:lnTo>
                        <a:pt x="159" y="25"/>
                      </a:lnTo>
                      <a:lnTo>
                        <a:pt x="159" y="45"/>
                      </a:lnTo>
                      <a:lnTo>
                        <a:pt x="159" y="10"/>
                      </a:lnTo>
                      <a:lnTo>
                        <a:pt x="159" y="25"/>
                      </a:lnTo>
                      <a:lnTo>
                        <a:pt x="164" y="30"/>
                      </a:lnTo>
                      <a:lnTo>
                        <a:pt x="164" y="4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23" name="Freeform 1827"/>
                <p:cNvSpPr>
                  <a:spLocks/>
                </p:cNvSpPr>
                <p:nvPr/>
              </p:nvSpPr>
              <p:spPr bwMode="auto">
                <a:xfrm>
                  <a:off x="2978" y="2046"/>
                  <a:ext cx="174" cy="45"/>
                </a:xfrm>
                <a:custGeom>
                  <a:avLst/>
                  <a:gdLst>
                    <a:gd name="T0" fmla="*/ 0 w 174"/>
                    <a:gd name="T1" fmla="*/ 25 h 45"/>
                    <a:gd name="T2" fmla="*/ 5 w 174"/>
                    <a:gd name="T3" fmla="*/ 10 h 45"/>
                    <a:gd name="T4" fmla="*/ 10 w 174"/>
                    <a:gd name="T5" fmla="*/ 5 h 45"/>
                    <a:gd name="T6" fmla="*/ 15 w 174"/>
                    <a:gd name="T7" fmla="*/ 35 h 45"/>
                    <a:gd name="T8" fmla="*/ 20 w 174"/>
                    <a:gd name="T9" fmla="*/ 35 h 45"/>
                    <a:gd name="T10" fmla="*/ 25 w 174"/>
                    <a:gd name="T11" fmla="*/ 35 h 45"/>
                    <a:gd name="T12" fmla="*/ 30 w 174"/>
                    <a:gd name="T13" fmla="*/ 15 h 45"/>
                    <a:gd name="T14" fmla="*/ 30 w 174"/>
                    <a:gd name="T15" fmla="*/ 20 h 45"/>
                    <a:gd name="T16" fmla="*/ 35 w 174"/>
                    <a:gd name="T17" fmla="*/ 10 h 45"/>
                    <a:gd name="T18" fmla="*/ 40 w 174"/>
                    <a:gd name="T19" fmla="*/ 35 h 45"/>
                    <a:gd name="T20" fmla="*/ 45 w 174"/>
                    <a:gd name="T21" fmla="*/ 30 h 45"/>
                    <a:gd name="T22" fmla="*/ 49 w 174"/>
                    <a:gd name="T23" fmla="*/ 15 h 45"/>
                    <a:gd name="T24" fmla="*/ 54 w 174"/>
                    <a:gd name="T25" fmla="*/ 20 h 45"/>
                    <a:gd name="T26" fmla="*/ 54 w 174"/>
                    <a:gd name="T27" fmla="*/ 5 h 45"/>
                    <a:gd name="T28" fmla="*/ 59 w 174"/>
                    <a:gd name="T29" fmla="*/ 15 h 45"/>
                    <a:gd name="T30" fmla="*/ 64 w 174"/>
                    <a:gd name="T31" fmla="*/ 0 h 45"/>
                    <a:gd name="T32" fmla="*/ 69 w 174"/>
                    <a:gd name="T33" fmla="*/ 25 h 45"/>
                    <a:gd name="T34" fmla="*/ 74 w 174"/>
                    <a:gd name="T35" fmla="*/ 25 h 45"/>
                    <a:gd name="T36" fmla="*/ 74 w 174"/>
                    <a:gd name="T37" fmla="*/ 20 h 45"/>
                    <a:gd name="T38" fmla="*/ 79 w 174"/>
                    <a:gd name="T39" fmla="*/ 0 h 45"/>
                    <a:gd name="T40" fmla="*/ 84 w 174"/>
                    <a:gd name="T41" fmla="*/ 35 h 45"/>
                    <a:gd name="T42" fmla="*/ 89 w 174"/>
                    <a:gd name="T43" fmla="*/ 25 h 45"/>
                    <a:gd name="T44" fmla="*/ 89 w 174"/>
                    <a:gd name="T45" fmla="*/ 20 h 45"/>
                    <a:gd name="T46" fmla="*/ 94 w 174"/>
                    <a:gd name="T47" fmla="*/ 10 h 45"/>
                    <a:gd name="T48" fmla="*/ 99 w 174"/>
                    <a:gd name="T49" fmla="*/ 5 h 45"/>
                    <a:gd name="T50" fmla="*/ 104 w 174"/>
                    <a:gd name="T51" fmla="*/ 30 h 45"/>
                    <a:gd name="T52" fmla="*/ 109 w 174"/>
                    <a:gd name="T53" fmla="*/ 25 h 45"/>
                    <a:gd name="T54" fmla="*/ 109 w 174"/>
                    <a:gd name="T55" fmla="*/ 20 h 45"/>
                    <a:gd name="T56" fmla="*/ 114 w 174"/>
                    <a:gd name="T57" fmla="*/ 0 h 45"/>
                    <a:gd name="T58" fmla="*/ 119 w 174"/>
                    <a:gd name="T59" fmla="*/ 35 h 45"/>
                    <a:gd name="T60" fmla="*/ 124 w 174"/>
                    <a:gd name="T61" fmla="*/ 15 h 45"/>
                    <a:gd name="T62" fmla="*/ 129 w 174"/>
                    <a:gd name="T63" fmla="*/ 25 h 45"/>
                    <a:gd name="T64" fmla="*/ 134 w 174"/>
                    <a:gd name="T65" fmla="*/ 10 h 45"/>
                    <a:gd name="T66" fmla="*/ 139 w 174"/>
                    <a:gd name="T67" fmla="*/ 35 h 45"/>
                    <a:gd name="T68" fmla="*/ 144 w 174"/>
                    <a:gd name="T69" fmla="*/ 30 h 45"/>
                    <a:gd name="T70" fmla="*/ 144 w 174"/>
                    <a:gd name="T71" fmla="*/ 20 h 45"/>
                    <a:gd name="T72" fmla="*/ 149 w 174"/>
                    <a:gd name="T73" fmla="*/ 15 h 45"/>
                    <a:gd name="T74" fmla="*/ 154 w 174"/>
                    <a:gd name="T75" fmla="*/ 40 h 45"/>
                    <a:gd name="T76" fmla="*/ 159 w 174"/>
                    <a:gd name="T77" fmla="*/ 25 h 45"/>
                    <a:gd name="T78" fmla="*/ 159 w 174"/>
                    <a:gd name="T79" fmla="*/ 35 h 45"/>
                    <a:gd name="T80" fmla="*/ 164 w 174"/>
                    <a:gd name="T81" fmla="*/ 15 h 45"/>
                    <a:gd name="T82" fmla="*/ 169 w 174"/>
                    <a:gd name="T83" fmla="*/ 15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74" h="45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5" y="20"/>
                      </a:lnTo>
                      <a:lnTo>
                        <a:pt x="5" y="25"/>
                      </a:lnTo>
                      <a:lnTo>
                        <a:pt x="5" y="10"/>
                      </a:lnTo>
                      <a:lnTo>
                        <a:pt x="5" y="20"/>
                      </a:lnTo>
                      <a:lnTo>
                        <a:pt x="10" y="25"/>
                      </a:lnTo>
                      <a:lnTo>
                        <a:pt x="10" y="5"/>
                      </a:lnTo>
                      <a:lnTo>
                        <a:pt x="10" y="30"/>
                      </a:lnTo>
                      <a:lnTo>
                        <a:pt x="15" y="25"/>
                      </a:lnTo>
                      <a:lnTo>
                        <a:pt x="15" y="35"/>
                      </a:lnTo>
                      <a:lnTo>
                        <a:pt x="15" y="10"/>
                      </a:lnTo>
                      <a:lnTo>
                        <a:pt x="20" y="15"/>
                      </a:lnTo>
                      <a:lnTo>
                        <a:pt x="20" y="35"/>
                      </a:lnTo>
                      <a:lnTo>
                        <a:pt x="20" y="30"/>
                      </a:lnTo>
                      <a:lnTo>
                        <a:pt x="25" y="25"/>
                      </a:lnTo>
                      <a:lnTo>
                        <a:pt x="25" y="35"/>
                      </a:lnTo>
                      <a:lnTo>
                        <a:pt x="25" y="10"/>
                      </a:lnTo>
                      <a:lnTo>
                        <a:pt x="25" y="10"/>
                      </a:lnTo>
                      <a:lnTo>
                        <a:pt x="30" y="15"/>
                      </a:lnTo>
                      <a:lnTo>
                        <a:pt x="30" y="30"/>
                      </a:lnTo>
                      <a:lnTo>
                        <a:pt x="30" y="10"/>
                      </a:lnTo>
                      <a:lnTo>
                        <a:pt x="30" y="20"/>
                      </a:lnTo>
                      <a:lnTo>
                        <a:pt x="35" y="25"/>
                      </a:lnTo>
                      <a:lnTo>
                        <a:pt x="35" y="30"/>
                      </a:lnTo>
                      <a:lnTo>
                        <a:pt x="35" y="10"/>
                      </a:lnTo>
                      <a:lnTo>
                        <a:pt x="35" y="15"/>
                      </a:lnTo>
                      <a:lnTo>
                        <a:pt x="40" y="20"/>
                      </a:lnTo>
                      <a:lnTo>
                        <a:pt x="40" y="35"/>
                      </a:lnTo>
                      <a:lnTo>
                        <a:pt x="40" y="5"/>
                      </a:lnTo>
                      <a:lnTo>
                        <a:pt x="40" y="35"/>
                      </a:lnTo>
                      <a:lnTo>
                        <a:pt x="45" y="30"/>
                      </a:lnTo>
                      <a:lnTo>
                        <a:pt x="45" y="5"/>
                      </a:lnTo>
                      <a:lnTo>
                        <a:pt x="45" y="10"/>
                      </a:lnTo>
                      <a:lnTo>
                        <a:pt x="49" y="15"/>
                      </a:lnTo>
                      <a:lnTo>
                        <a:pt x="49" y="35"/>
                      </a:lnTo>
                      <a:lnTo>
                        <a:pt x="49" y="25"/>
                      </a:lnTo>
                      <a:lnTo>
                        <a:pt x="54" y="20"/>
                      </a:lnTo>
                      <a:lnTo>
                        <a:pt x="54" y="30"/>
                      </a:lnTo>
                      <a:lnTo>
                        <a:pt x="54" y="0"/>
                      </a:lnTo>
                      <a:lnTo>
                        <a:pt x="54" y="5"/>
                      </a:lnTo>
                      <a:lnTo>
                        <a:pt x="59" y="10"/>
                      </a:lnTo>
                      <a:lnTo>
                        <a:pt x="59" y="35"/>
                      </a:lnTo>
                      <a:lnTo>
                        <a:pt x="59" y="15"/>
                      </a:lnTo>
                      <a:lnTo>
                        <a:pt x="64" y="20"/>
                      </a:lnTo>
                      <a:lnTo>
                        <a:pt x="64" y="30"/>
                      </a:lnTo>
                      <a:lnTo>
                        <a:pt x="64" y="0"/>
                      </a:lnTo>
                      <a:lnTo>
                        <a:pt x="64" y="20"/>
                      </a:lnTo>
                      <a:lnTo>
                        <a:pt x="69" y="15"/>
                      </a:lnTo>
                      <a:lnTo>
                        <a:pt x="69" y="25"/>
                      </a:lnTo>
                      <a:lnTo>
                        <a:pt x="69" y="5"/>
                      </a:lnTo>
                      <a:lnTo>
                        <a:pt x="69" y="20"/>
                      </a:lnTo>
                      <a:lnTo>
                        <a:pt x="74" y="25"/>
                      </a:lnTo>
                      <a:lnTo>
                        <a:pt x="74" y="30"/>
                      </a:lnTo>
                      <a:lnTo>
                        <a:pt x="74" y="0"/>
                      </a:lnTo>
                      <a:lnTo>
                        <a:pt x="74" y="20"/>
                      </a:lnTo>
                      <a:lnTo>
                        <a:pt x="79" y="15"/>
                      </a:lnTo>
                      <a:lnTo>
                        <a:pt x="79" y="25"/>
                      </a:lnTo>
                      <a:lnTo>
                        <a:pt x="79" y="0"/>
                      </a:lnTo>
                      <a:lnTo>
                        <a:pt x="79" y="20"/>
                      </a:lnTo>
                      <a:lnTo>
                        <a:pt x="84" y="25"/>
                      </a:lnTo>
                      <a:lnTo>
                        <a:pt x="84" y="35"/>
                      </a:lnTo>
                      <a:lnTo>
                        <a:pt x="84" y="10"/>
                      </a:lnTo>
                      <a:lnTo>
                        <a:pt x="84" y="20"/>
                      </a:lnTo>
                      <a:lnTo>
                        <a:pt x="89" y="25"/>
                      </a:lnTo>
                      <a:lnTo>
                        <a:pt x="89" y="30"/>
                      </a:lnTo>
                      <a:lnTo>
                        <a:pt x="89" y="10"/>
                      </a:lnTo>
                      <a:lnTo>
                        <a:pt x="89" y="20"/>
                      </a:lnTo>
                      <a:lnTo>
                        <a:pt x="94" y="25"/>
                      </a:lnTo>
                      <a:lnTo>
                        <a:pt x="94" y="35"/>
                      </a:lnTo>
                      <a:lnTo>
                        <a:pt x="94" y="10"/>
                      </a:lnTo>
                      <a:lnTo>
                        <a:pt x="94" y="20"/>
                      </a:lnTo>
                      <a:lnTo>
                        <a:pt x="99" y="25"/>
                      </a:lnTo>
                      <a:lnTo>
                        <a:pt x="99" y="5"/>
                      </a:lnTo>
                      <a:lnTo>
                        <a:pt x="99" y="25"/>
                      </a:lnTo>
                      <a:lnTo>
                        <a:pt x="104" y="20"/>
                      </a:lnTo>
                      <a:lnTo>
                        <a:pt x="104" y="30"/>
                      </a:lnTo>
                      <a:lnTo>
                        <a:pt x="104" y="10"/>
                      </a:lnTo>
                      <a:lnTo>
                        <a:pt x="104" y="20"/>
                      </a:lnTo>
                      <a:lnTo>
                        <a:pt x="109" y="25"/>
                      </a:lnTo>
                      <a:lnTo>
                        <a:pt x="109" y="35"/>
                      </a:lnTo>
                      <a:lnTo>
                        <a:pt x="109" y="10"/>
                      </a:lnTo>
                      <a:lnTo>
                        <a:pt x="109" y="20"/>
                      </a:lnTo>
                      <a:lnTo>
                        <a:pt x="114" y="25"/>
                      </a:lnTo>
                      <a:lnTo>
                        <a:pt x="114" y="35"/>
                      </a:lnTo>
                      <a:lnTo>
                        <a:pt x="114" y="0"/>
                      </a:lnTo>
                      <a:lnTo>
                        <a:pt x="114" y="15"/>
                      </a:lnTo>
                      <a:lnTo>
                        <a:pt x="119" y="10"/>
                      </a:lnTo>
                      <a:lnTo>
                        <a:pt x="119" y="35"/>
                      </a:lnTo>
                      <a:lnTo>
                        <a:pt x="124" y="30"/>
                      </a:lnTo>
                      <a:lnTo>
                        <a:pt x="124" y="15"/>
                      </a:lnTo>
                      <a:lnTo>
                        <a:pt x="124" y="15"/>
                      </a:lnTo>
                      <a:lnTo>
                        <a:pt x="129" y="20"/>
                      </a:lnTo>
                      <a:lnTo>
                        <a:pt x="129" y="45"/>
                      </a:lnTo>
                      <a:lnTo>
                        <a:pt x="129" y="25"/>
                      </a:lnTo>
                      <a:lnTo>
                        <a:pt x="134" y="30"/>
                      </a:lnTo>
                      <a:lnTo>
                        <a:pt x="134" y="30"/>
                      </a:lnTo>
                      <a:lnTo>
                        <a:pt x="134" y="10"/>
                      </a:lnTo>
                      <a:lnTo>
                        <a:pt x="134" y="20"/>
                      </a:lnTo>
                      <a:lnTo>
                        <a:pt x="139" y="15"/>
                      </a:lnTo>
                      <a:lnTo>
                        <a:pt x="139" y="35"/>
                      </a:lnTo>
                      <a:lnTo>
                        <a:pt x="139" y="5"/>
                      </a:lnTo>
                      <a:lnTo>
                        <a:pt x="139" y="25"/>
                      </a:lnTo>
                      <a:lnTo>
                        <a:pt x="144" y="30"/>
                      </a:lnTo>
                      <a:lnTo>
                        <a:pt x="144" y="30"/>
                      </a:lnTo>
                      <a:lnTo>
                        <a:pt x="144" y="15"/>
                      </a:lnTo>
                      <a:lnTo>
                        <a:pt x="144" y="20"/>
                      </a:lnTo>
                      <a:lnTo>
                        <a:pt x="149" y="25"/>
                      </a:lnTo>
                      <a:lnTo>
                        <a:pt x="149" y="35"/>
                      </a:lnTo>
                      <a:lnTo>
                        <a:pt x="149" y="15"/>
                      </a:lnTo>
                      <a:lnTo>
                        <a:pt x="149" y="25"/>
                      </a:lnTo>
                      <a:lnTo>
                        <a:pt x="154" y="30"/>
                      </a:lnTo>
                      <a:lnTo>
                        <a:pt x="154" y="40"/>
                      </a:lnTo>
                      <a:lnTo>
                        <a:pt x="154" y="15"/>
                      </a:lnTo>
                      <a:lnTo>
                        <a:pt x="154" y="20"/>
                      </a:lnTo>
                      <a:lnTo>
                        <a:pt x="159" y="25"/>
                      </a:lnTo>
                      <a:lnTo>
                        <a:pt x="159" y="40"/>
                      </a:lnTo>
                      <a:lnTo>
                        <a:pt x="159" y="20"/>
                      </a:lnTo>
                      <a:lnTo>
                        <a:pt x="159" y="35"/>
                      </a:lnTo>
                      <a:lnTo>
                        <a:pt x="164" y="40"/>
                      </a:lnTo>
                      <a:lnTo>
                        <a:pt x="164" y="5"/>
                      </a:lnTo>
                      <a:lnTo>
                        <a:pt x="164" y="15"/>
                      </a:lnTo>
                      <a:lnTo>
                        <a:pt x="169" y="10"/>
                      </a:lnTo>
                      <a:lnTo>
                        <a:pt x="169" y="35"/>
                      </a:lnTo>
                      <a:lnTo>
                        <a:pt x="169" y="15"/>
                      </a:lnTo>
                      <a:lnTo>
                        <a:pt x="174" y="20"/>
                      </a:lnTo>
                      <a:lnTo>
                        <a:pt x="174" y="3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24" name="Freeform 1828"/>
                <p:cNvSpPr>
                  <a:spLocks/>
                </p:cNvSpPr>
                <p:nvPr/>
              </p:nvSpPr>
              <p:spPr bwMode="auto">
                <a:xfrm>
                  <a:off x="3152" y="2046"/>
                  <a:ext cx="164" cy="70"/>
                </a:xfrm>
                <a:custGeom>
                  <a:avLst/>
                  <a:gdLst>
                    <a:gd name="T0" fmla="*/ 0 w 164"/>
                    <a:gd name="T1" fmla="*/ 25 h 70"/>
                    <a:gd name="T2" fmla="*/ 5 w 164"/>
                    <a:gd name="T3" fmla="*/ 20 h 70"/>
                    <a:gd name="T4" fmla="*/ 10 w 164"/>
                    <a:gd name="T5" fmla="*/ 40 h 70"/>
                    <a:gd name="T6" fmla="*/ 15 w 164"/>
                    <a:gd name="T7" fmla="*/ 40 h 70"/>
                    <a:gd name="T8" fmla="*/ 19 w 164"/>
                    <a:gd name="T9" fmla="*/ 25 h 70"/>
                    <a:gd name="T10" fmla="*/ 19 w 164"/>
                    <a:gd name="T11" fmla="*/ 30 h 70"/>
                    <a:gd name="T12" fmla="*/ 24 w 164"/>
                    <a:gd name="T13" fmla="*/ 15 h 70"/>
                    <a:gd name="T14" fmla="*/ 29 w 164"/>
                    <a:gd name="T15" fmla="*/ 40 h 70"/>
                    <a:gd name="T16" fmla="*/ 34 w 164"/>
                    <a:gd name="T17" fmla="*/ 30 h 70"/>
                    <a:gd name="T18" fmla="*/ 34 w 164"/>
                    <a:gd name="T19" fmla="*/ 20 h 70"/>
                    <a:gd name="T20" fmla="*/ 39 w 164"/>
                    <a:gd name="T21" fmla="*/ 30 h 70"/>
                    <a:gd name="T22" fmla="*/ 44 w 164"/>
                    <a:gd name="T23" fmla="*/ 25 h 70"/>
                    <a:gd name="T24" fmla="*/ 49 w 164"/>
                    <a:gd name="T25" fmla="*/ 40 h 70"/>
                    <a:gd name="T26" fmla="*/ 54 w 164"/>
                    <a:gd name="T27" fmla="*/ 30 h 70"/>
                    <a:gd name="T28" fmla="*/ 54 w 164"/>
                    <a:gd name="T29" fmla="*/ 25 h 70"/>
                    <a:gd name="T30" fmla="*/ 59 w 164"/>
                    <a:gd name="T31" fmla="*/ 15 h 70"/>
                    <a:gd name="T32" fmla="*/ 64 w 164"/>
                    <a:gd name="T33" fmla="*/ 40 h 70"/>
                    <a:gd name="T34" fmla="*/ 69 w 164"/>
                    <a:gd name="T35" fmla="*/ 30 h 70"/>
                    <a:gd name="T36" fmla="*/ 69 w 164"/>
                    <a:gd name="T37" fmla="*/ 30 h 70"/>
                    <a:gd name="T38" fmla="*/ 74 w 164"/>
                    <a:gd name="T39" fmla="*/ 10 h 70"/>
                    <a:gd name="T40" fmla="*/ 79 w 164"/>
                    <a:gd name="T41" fmla="*/ 40 h 70"/>
                    <a:gd name="T42" fmla="*/ 84 w 164"/>
                    <a:gd name="T43" fmla="*/ 25 h 70"/>
                    <a:gd name="T44" fmla="*/ 84 w 164"/>
                    <a:gd name="T45" fmla="*/ 30 h 70"/>
                    <a:gd name="T46" fmla="*/ 89 w 164"/>
                    <a:gd name="T47" fmla="*/ 25 h 70"/>
                    <a:gd name="T48" fmla="*/ 94 w 164"/>
                    <a:gd name="T49" fmla="*/ 50 h 70"/>
                    <a:gd name="T50" fmla="*/ 99 w 164"/>
                    <a:gd name="T51" fmla="*/ 30 h 70"/>
                    <a:gd name="T52" fmla="*/ 99 w 164"/>
                    <a:gd name="T53" fmla="*/ 20 h 70"/>
                    <a:gd name="T54" fmla="*/ 104 w 164"/>
                    <a:gd name="T55" fmla="*/ 65 h 70"/>
                    <a:gd name="T56" fmla="*/ 109 w 164"/>
                    <a:gd name="T57" fmla="*/ 20 h 70"/>
                    <a:gd name="T58" fmla="*/ 114 w 164"/>
                    <a:gd name="T59" fmla="*/ 55 h 70"/>
                    <a:gd name="T60" fmla="*/ 119 w 164"/>
                    <a:gd name="T61" fmla="*/ 30 h 70"/>
                    <a:gd name="T62" fmla="*/ 119 w 164"/>
                    <a:gd name="T63" fmla="*/ 25 h 70"/>
                    <a:gd name="T64" fmla="*/ 124 w 164"/>
                    <a:gd name="T65" fmla="*/ 30 h 70"/>
                    <a:gd name="T66" fmla="*/ 129 w 164"/>
                    <a:gd name="T67" fmla="*/ 10 h 70"/>
                    <a:gd name="T68" fmla="*/ 134 w 164"/>
                    <a:gd name="T69" fmla="*/ 40 h 70"/>
                    <a:gd name="T70" fmla="*/ 139 w 164"/>
                    <a:gd name="T71" fmla="*/ 15 h 70"/>
                    <a:gd name="T72" fmla="*/ 139 w 164"/>
                    <a:gd name="T73" fmla="*/ 20 h 70"/>
                    <a:gd name="T74" fmla="*/ 144 w 164"/>
                    <a:gd name="T75" fmla="*/ 5 h 70"/>
                    <a:gd name="T76" fmla="*/ 149 w 164"/>
                    <a:gd name="T77" fmla="*/ 30 h 70"/>
                    <a:gd name="T78" fmla="*/ 154 w 164"/>
                    <a:gd name="T79" fmla="*/ 35 h 70"/>
                    <a:gd name="T80" fmla="*/ 159 w 164"/>
                    <a:gd name="T81" fmla="*/ 30 h 70"/>
                    <a:gd name="T82" fmla="*/ 164 w 164"/>
                    <a:gd name="T83" fmla="*/ 5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70">
                      <a:moveTo>
                        <a:pt x="0" y="35"/>
                      </a:moveTo>
                      <a:lnTo>
                        <a:pt x="0" y="15"/>
                      </a:lnTo>
                      <a:lnTo>
                        <a:pt x="0" y="25"/>
                      </a:lnTo>
                      <a:lnTo>
                        <a:pt x="5" y="30"/>
                      </a:lnTo>
                      <a:lnTo>
                        <a:pt x="5" y="40"/>
                      </a:lnTo>
                      <a:lnTo>
                        <a:pt x="5" y="20"/>
                      </a:lnTo>
                      <a:lnTo>
                        <a:pt x="5" y="30"/>
                      </a:lnTo>
                      <a:lnTo>
                        <a:pt x="10" y="25"/>
                      </a:lnTo>
                      <a:lnTo>
                        <a:pt x="10" y="40"/>
                      </a:lnTo>
                      <a:lnTo>
                        <a:pt x="10" y="35"/>
                      </a:lnTo>
                      <a:lnTo>
                        <a:pt x="15" y="30"/>
                      </a:lnTo>
                      <a:lnTo>
                        <a:pt x="15" y="40"/>
                      </a:lnTo>
                      <a:lnTo>
                        <a:pt x="15" y="15"/>
                      </a:lnTo>
                      <a:lnTo>
                        <a:pt x="15" y="20"/>
                      </a:lnTo>
                      <a:lnTo>
                        <a:pt x="19" y="25"/>
                      </a:lnTo>
                      <a:lnTo>
                        <a:pt x="19" y="45"/>
                      </a:lnTo>
                      <a:lnTo>
                        <a:pt x="19" y="20"/>
                      </a:lnTo>
                      <a:lnTo>
                        <a:pt x="19" y="30"/>
                      </a:lnTo>
                      <a:lnTo>
                        <a:pt x="24" y="35"/>
                      </a:lnTo>
                      <a:lnTo>
                        <a:pt x="24" y="35"/>
                      </a:lnTo>
                      <a:lnTo>
                        <a:pt x="24" y="15"/>
                      </a:lnTo>
                      <a:lnTo>
                        <a:pt x="24" y="35"/>
                      </a:lnTo>
                      <a:lnTo>
                        <a:pt x="29" y="30"/>
                      </a:lnTo>
                      <a:lnTo>
                        <a:pt x="29" y="40"/>
                      </a:lnTo>
                      <a:lnTo>
                        <a:pt x="29" y="20"/>
                      </a:lnTo>
                      <a:lnTo>
                        <a:pt x="29" y="25"/>
                      </a:lnTo>
                      <a:lnTo>
                        <a:pt x="34" y="30"/>
                      </a:lnTo>
                      <a:lnTo>
                        <a:pt x="34" y="35"/>
                      </a:lnTo>
                      <a:lnTo>
                        <a:pt x="34" y="15"/>
                      </a:lnTo>
                      <a:lnTo>
                        <a:pt x="34" y="20"/>
                      </a:lnTo>
                      <a:lnTo>
                        <a:pt x="39" y="25"/>
                      </a:lnTo>
                      <a:lnTo>
                        <a:pt x="39" y="40"/>
                      </a:lnTo>
                      <a:lnTo>
                        <a:pt x="39" y="30"/>
                      </a:lnTo>
                      <a:lnTo>
                        <a:pt x="44" y="35"/>
                      </a:lnTo>
                      <a:lnTo>
                        <a:pt x="44" y="45"/>
                      </a:lnTo>
                      <a:lnTo>
                        <a:pt x="44" y="25"/>
                      </a:lnTo>
                      <a:lnTo>
                        <a:pt x="44" y="35"/>
                      </a:lnTo>
                      <a:lnTo>
                        <a:pt x="49" y="30"/>
                      </a:lnTo>
                      <a:lnTo>
                        <a:pt x="49" y="40"/>
                      </a:lnTo>
                      <a:lnTo>
                        <a:pt x="49" y="20"/>
                      </a:lnTo>
                      <a:lnTo>
                        <a:pt x="49" y="25"/>
                      </a:lnTo>
                      <a:lnTo>
                        <a:pt x="54" y="30"/>
                      </a:lnTo>
                      <a:lnTo>
                        <a:pt x="54" y="40"/>
                      </a:lnTo>
                      <a:lnTo>
                        <a:pt x="54" y="15"/>
                      </a:lnTo>
                      <a:lnTo>
                        <a:pt x="54" y="25"/>
                      </a:lnTo>
                      <a:lnTo>
                        <a:pt x="59" y="20"/>
                      </a:lnTo>
                      <a:lnTo>
                        <a:pt x="59" y="45"/>
                      </a:lnTo>
                      <a:lnTo>
                        <a:pt x="59" y="15"/>
                      </a:lnTo>
                      <a:lnTo>
                        <a:pt x="59" y="25"/>
                      </a:lnTo>
                      <a:lnTo>
                        <a:pt x="64" y="30"/>
                      </a:lnTo>
                      <a:lnTo>
                        <a:pt x="64" y="40"/>
                      </a:lnTo>
                      <a:lnTo>
                        <a:pt x="64" y="20"/>
                      </a:lnTo>
                      <a:lnTo>
                        <a:pt x="64" y="35"/>
                      </a:lnTo>
                      <a:lnTo>
                        <a:pt x="69" y="30"/>
                      </a:lnTo>
                      <a:lnTo>
                        <a:pt x="69" y="40"/>
                      </a:lnTo>
                      <a:lnTo>
                        <a:pt x="69" y="25"/>
                      </a:lnTo>
                      <a:lnTo>
                        <a:pt x="69" y="30"/>
                      </a:lnTo>
                      <a:lnTo>
                        <a:pt x="74" y="35"/>
                      </a:lnTo>
                      <a:lnTo>
                        <a:pt x="74" y="45"/>
                      </a:lnTo>
                      <a:lnTo>
                        <a:pt x="74" y="10"/>
                      </a:lnTo>
                      <a:lnTo>
                        <a:pt x="74" y="25"/>
                      </a:lnTo>
                      <a:lnTo>
                        <a:pt x="79" y="30"/>
                      </a:lnTo>
                      <a:lnTo>
                        <a:pt x="79" y="40"/>
                      </a:lnTo>
                      <a:lnTo>
                        <a:pt x="79" y="15"/>
                      </a:lnTo>
                      <a:lnTo>
                        <a:pt x="79" y="20"/>
                      </a:lnTo>
                      <a:lnTo>
                        <a:pt x="84" y="25"/>
                      </a:lnTo>
                      <a:lnTo>
                        <a:pt x="84" y="40"/>
                      </a:lnTo>
                      <a:lnTo>
                        <a:pt x="84" y="20"/>
                      </a:lnTo>
                      <a:lnTo>
                        <a:pt x="84" y="30"/>
                      </a:lnTo>
                      <a:lnTo>
                        <a:pt x="89" y="25"/>
                      </a:lnTo>
                      <a:lnTo>
                        <a:pt x="89" y="45"/>
                      </a:lnTo>
                      <a:lnTo>
                        <a:pt x="89" y="25"/>
                      </a:lnTo>
                      <a:lnTo>
                        <a:pt x="89" y="30"/>
                      </a:lnTo>
                      <a:lnTo>
                        <a:pt x="94" y="25"/>
                      </a:lnTo>
                      <a:lnTo>
                        <a:pt x="94" y="50"/>
                      </a:lnTo>
                      <a:lnTo>
                        <a:pt x="94" y="20"/>
                      </a:lnTo>
                      <a:lnTo>
                        <a:pt x="94" y="35"/>
                      </a:lnTo>
                      <a:lnTo>
                        <a:pt x="99" y="30"/>
                      </a:lnTo>
                      <a:lnTo>
                        <a:pt x="99" y="40"/>
                      </a:lnTo>
                      <a:lnTo>
                        <a:pt x="99" y="15"/>
                      </a:lnTo>
                      <a:lnTo>
                        <a:pt x="99" y="20"/>
                      </a:lnTo>
                      <a:lnTo>
                        <a:pt x="104" y="25"/>
                      </a:lnTo>
                      <a:lnTo>
                        <a:pt x="104" y="10"/>
                      </a:lnTo>
                      <a:lnTo>
                        <a:pt x="104" y="65"/>
                      </a:lnTo>
                      <a:lnTo>
                        <a:pt x="109" y="70"/>
                      </a:lnTo>
                      <a:lnTo>
                        <a:pt x="109" y="70"/>
                      </a:lnTo>
                      <a:lnTo>
                        <a:pt x="109" y="20"/>
                      </a:lnTo>
                      <a:lnTo>
                        <a:pt x="109" y="45"/>
                      </a:lnTo>
                      <a:lnTo>
                        <a:pt x="114" y="50"/>
                      </a:lnTo>
                      <a:lnTo>
                        <a:pt x="114" y="55"/>
                      </a:lnTo>
                      <a:lnTo>
                        <a:pt x="114" y="20"/>
                      </a:lnTo>
                      <a:lnTo>
                        <a:pt x="114" y="25"/>
                      </a:lnTo>
                      <a:lnTo>
                        <a:pt x="119" y="30"/>
                      </a:lnTo>
                      <a:lnTo>
                        <a:pt x="119" y="40"/>
                      </a:lnTo>
                      <a:lnTo>
                        <a:pt x="119" y="20"/>
                      </a:lnTo>
                      <a:lnTo>
                        <a:pt x="119" y="25"/>
                      </a:lnTo>
                      <a:lnTo>
                        <a:pt x="124" y="30"/>
                      </a:lnTo>
                      <a:lnTo>
                        <a:pt x="124" y="15"/>
                      </a:lnTo>
                      <a:lnTo>
                        <a:pt x="124" y="30"/>
                      </a:lnTo>
                      <a:lnTo>
                        <a:pt x="129" y="35"/>
                      </a:lnTo>
                      <a:lnTo>
                        <a:pt x="129" y="40"/>
                      </a:lnTo>
                      <a:lnTo>
                        <a:pt x="129" y="10"/>
                      </a:lnTo>
                      <a:lnTo>
                        <a:pt x="129" y="20"/>
                      </a:lnTo>
                      <a:lnTo>
                        <a:pt x="134" y="25"/>
                      </a:lnTo>
                      <a:lnTo>
                        <a:pt x="134" y="40"/>
                      </a:lnTo>
                      <a:lnTo>
                        <a:pt x="134" y="15"/>
                      </a:lnTo>
                      <a:lnTo>
                        <a:pt x="134" y="20"/>
                      </a:lnTo>
                      <a:lnTo>
                        <a:pt x="139" y="15"/>
                      </a:lnTo>
                      <a:lnTo>
                        <a:pt x="139" y="35"/>
                      </a:lnTo>
                      <a:lnTo>
                        <a:pt x="139" y="10"/>
                      </a:lnTo>
                      <a:lnTo>
                        <a:pt x="139" y="20"/>
                      </a:lnTo>
                      <a:lnTo>
                        <a:pt x="144" y="15"/>
                      </a:lnTo>
                      <a:lnTo>
                        <a:pt x="144" y="35"/>
                      </a:lnTo>
                      <a:lnTo>
                        <a:pt x="144" y="5"/>
                      </a:lnTo>
                      <a:lnTo>
                        <a:pt x="144" y="20"/>
                      </a:lnTo>
                      <a:lnTo>
                        <a:pt x="149" y="25"/>
                      </a:lnTo>
                      <a:lnTo>
                        <a:pt x="149" y="30"/>
                      </a:lnTo>
                      <a:lnTo>
                        <a:pt x="149" y="15"/>
                      </a:lnTo>
                      <a:lnTo>
                        <a:pt x="149" y="30"/>
                      </a:lnTo>
                      <a:lnTo>
                        <a:pt x="154" y="35"/>
                      </a:lnTo>
                      <a:lnTo>
                        <a:pt x="154" y="10"/>
                      </a:lnTo>
                      <a:lnTo>
                        <a:pt x="154" y="25"/>
                      </a:lnTo>
                      <a:lnTo>
                        <a:pt x="159" y="30"/>
                      </a:lnTo>
                      <a:lnTo>
                        <a:pt x="159" y="35"/>
                      </a:lnTo>
                      <a:lnTo>
                        <a:pt x="159" y="0"/>
                      </a:lnTo>
                      <a:lnTo>
                        <a:pt x="164" y="5"/>
                      </a:lnTo>
                      <a:lnTo>
                        <a:pt x="164" y="30"/>
                      </a:lnTo>
                      <a:lnTo>
                        <a:pt x="164" y="2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25" name="Freeform 1829"/>
                <p:cNvSpPr>
                  <a:spLocks/>
                </p:cNvSpPr>
                <p:nvPr/>
              </p:nvSpPr>
              <p:spPr bwMode="auto">
                <a:xfrm>
                  <a:off x="3316" y="2031"/>
                  <a:ext cx="163" cy="50"/>
                </a:xfrm>
                <a:custGeom>
                  <a:avLst/>
                  <a:gdLst>
                    <a:gd name="T0" fmla="*/ 4 w 163"/>
                    <a:gd name="T1" fmla="*/ 45 h 50"/>
                    <a:gd name="T2" fmla="*/ 9 w 163"/>
                    <a:gd name="T3" fmla="*/ 20 h 50"/>
                    <a:gd name="T4" fmla="*/ 9 w 163"/>
                    <a:gd name="T5" fmla="*/ 30 h 50"/>
                    <a:gd name="T6" fmla="*/ 14 w 163"/>
                    <a:gd name="T7" fmla="*/ 15 h 50"/>
                    <a:gd name="T8" fmla="*/ 19 w 163"/>
                    <a:gd name="T9" fmla="*/ 10 h 50"/>
                    <a:gd name="T10" fmla="*/ 24 w 163"/>
                    <a:gd name="T11" fmla="*/ 20 h 50"/>
                    <a:gd name="T12" fmla="*/ 29 w 163"/>
                    <a:gd name="T13" fmla="*/ 45 h 50"/>
                    <a:gd name="T14" fmla="*/ 34 w 163"/>
                    <a:gd name="T15" fmla="*/ 35 h 50"/>
                    <a:gd name="T16" fmla="*/ 34 w 163"/>
                    <a:gd name="T17" fmla="*/ 35 h 50"/>
                    <a:gd name="T18" fmla="*/ 39 w 163"/>
                    <a:gd name="T19" fmla="*/ 20 h 50"/>
                    <a:gd name="T20" fmla="*/ 44 w 163"/>
                    <a:gd name="T21" fmla="*/ 40 h 50"/>
                    <a:gd name="T22" fmla="*/ 49 w 163"/>
                    <a:gd name="T23" fmla="*/ 20 h 50"/>
                    <a:gd name="T24" fmla="*/ 49 w 163"/>
                    <a:gd name="T25" fmla="*/ 40 h 50"/>
                    <a:gd name="T26" fmla="*/ 54 w 163"/>
                    <a:gd name="T27" fmla="*/ 20 h 50"/>
                    <a:gd name="T28" fmla="*/ 59 w 163"/>
                    <a:gd name="T29" fmla="*/ 35 h 50"/>
                    <a:gd name="T30" fmla="*/ 64 w 163"/>
                    <a:gd name="T31" fmla="*/ 35 h 50"/>
                    <a:gd name="T32" fmla="*/ 69 w 163"/>
                    <a:gd name="T33" fmla="*/ 35 h 50"/>
                    <a:gd name="T34" fmla="*/ 69 w 163"/>
                    <a:gd name="T35" fmla="*/ 30 h 50"/>
                    <a:gd name="T36" fmla="*/ 74 w 163"/>
                    <a:gd name="T37" fmla="*/ 20 h 50"/>
                    <a:gd name="T38" fmla="*/ 79 w 163"/>
                    <a:gd name="T39" fmla="*/ 45 h 50"/>
                    <a:gd name="T40" fmla="*/ 84 w 163"/>
                    <a:gd name="T41" fmla="*/ 30 h 50"/>
                    <a:gd name="T42" fmla="*/ 84 w 163"/>
                    <a:gd name="T43" fmla="*/ 25 h 50"/>
                    <a:gd name="T44" fmla="*/ 89 w 163"/>
                    <a:gd name="T45" fmla="*/ 15 h 50"/>
                    <a:gd name="T46" fmla="*/ 94 w 163"/>
                    <a:gd name="T47" fmla="*/ 40 h 50"/>
                    <a:gd name="T48" fmla="*/ 99 w 163"/>
                    <a:gd name="T49" fmla="*/ 25 h 50"/>
                    <a:gd name="T50" fmla="*/ 99 w 163"/>
                    <a:gd name="T51" fmla="*/ 25 h 50"/>
                    <a:gd name="T52" fmla="*/ 104 w 163"/>
                    <a:gd name="T53" fmla="*/ 10 h 50"/>
                    <a:gd name="T54" fmla="*/ 109 w 163"/>
                    <a:gd name="T55" fmla="*/ 35 h 50"/>
                    <a:gd name="T56" fmla="*/ 114 w 163"/>
                    <a:gd name="T57" fmla="*/ 15 h 50"/>
                    <a:gd name="T58" fmla="*/ 114 w 163"/>
                    <a:gd name="T59" fmla="*/ 30 h 50"/>
                    <a:gd name="T60" fmla="*/ 119 w 163"/>
                    <a:gd name="T61" fmla="*/ 20 h 50"/>
                    <a:gd name="T62" fmla="*/ 124 w 163"/>
                    <a:gd name="T63" fmla="*/ 5 h 50"/>
                    <a:gd name="T64" fmla="*/ 129 w 163"/>
                    <a:gd name="T65" fmla="*/ 30 h 50"/>
                    <a:gd name="T66" fmla="*/ 134 w 163"/>
                    <a:gd name="T67" fmla="*/ 30 h 50"/>
                    <a:gd name="T68" fmla="*/ 139 w 163"/>
                    <a:gd name="T69" fmla="*/ 15 h 50"/>
                    <a:gd name="T70" fmla="*/ 139 w 163"/>
                    <a:gd name="T71" fmla="*/ 15 h 50"/>
                    <a:gd name="T72" fmla="*/ 144 w 163"/>
                    <a:gd name="T73" fmla="*/ 10 h 50"/>
                    <a:gd name="T74" fmla="*/ 148 w 163"/>
                    <a:gd name="T75" fmla="*/ 35 h 50"/>
                    <a:gd name="T76" fmla="*/ 153 w 163"/>
                    <a:gd name="T77" fmla="*/ 35 h 50"/>
                    <a:gd name="T78" fmla="*/ 153 w 163"/>
                    <a:gd name="T79" fmla="*/ 25 h 50"/>
                    <a:gd name="T80" fmla="*/ 158 w 163"/>
                    <a:gd name="T81" fmla="*/ 10 h 50"/>
                    <a:gd name="T82" fmla="*/ 163 w 163"/>
                    <a:gd name="T83" fmla="*/ 25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3" h="50">
                      <a:moveTo>
                        <a:pt x="0" y="35"/>
                      </a:moveTo>
                      <a:lnTo>
                        <a:pt x="4" y="30"/>
                      </a:lnTo>
                      <a:lnTo>
                        <a:pt x="4" y="4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9" y="20"/>
                      </a:lnTo>
                      <a:lnTo>
                        <a:pt x="9" y="40"/>
                      </a:lnTo>
                      <a:lnTo>
                        <a:pt x="9" y="15"/>
                      </a:lnTo>
                      <a:lnTo>
                        <a:pt x="9" y="30"/>
                      </a:lnTo>
                      <a:lnTo>
                        <a:pt x="14" y="35"/>
                      </a:lnTo>
                      <a:lnTo>
                        <a:pt x="14" y="40"/>
                      </a:lnTo>
                      <a:lnTo>
                        <a:pt x="14" y="15"/>
                      </a:lnTo>
                      <a:lnTo>
                        <a:pt x="19" y="20"/>
                      </a:lnTo>
                      <a:lnTo>
                        <a:pt x="19" y="45"/>
                      </a:lnTo>
                      <a:lnTo>
                        <a:pt x="19" y="10"/>
                      </a:lnTo>
                      <a:lnTo>
                        <a:pt x="19" y="30"/>
                      </a:lnTo>
                      <a:lnTo>
                        <a:pt x="24" y="35"/>
                      </a:lnTo>
                      <a:lnTo>
                        <a:pt x="24" y="20"/>
                      </a:lnTo>
                      <a:lnTo>
                        <a:pt x="24" y="30"/>
                      </a:lnTo>
                      <a:lnTo>
                        <a:pt x="29" y="25"/>
                      </a:lnTo>
                      <a:lnTo>
                        <a:pt x="29" y="45"/>
                      </a:lnTo>
                      <a:lnTo>
                        <a:pt x="29" y="25"/>
                      </a:lnTo>
                      <a:lnTo>
                        <a:pt x="29" y="40"/>
                      </a:lnTo>
                      <a:lnTo>
                        <a:pt x="34" y="35"/>
                      </a:lnTo>
                      <a:lnTo>
                        <a:pt x="34" y="50"/>
                      </a:lnTo>
                      <a:lnTo>
                        <a:pt x="34" y="30"/>
                      </a:lnTo>
                      <a:lnTo>
                        <a:pt x="34" y="35"/>
                      </a:lnTo>
                      <a:lnTo>
                        <a:pt x="39" y="30"/>
                      </a:lnTo>
                      <a:lnTo>
                        <a:pt x="39" y="45"/>
                      </a:lnTo>
                      <a:lnTo>
                        <a:pt x="39" y="20"/>
                      </a:lnTo>
                      <a:lnTo>
                        <a:pt x="39" y="30"/>
                      </a:lnTo>
                      <a:lnTo>
                        <a:pt x="44" y="25"/>
                      </a:lnTo>
                      <a:lnTo>
                        <a:pt x="44" y="40"/>
                      </a:lnTo>
                      <a:lnTo>
                        <a:pt x="44" y="15"/>
                      </a:lnTo>
                      <a:lnTo>
                        <a:pt x="44" y="25"/>
                      </a:lnTo>
                      <a:lnTo>
                        <a:pt x="49" y="20"/>
                      </a:lnTo>
                      <a:lnTo>
                        <a:pt x="49" y="45"/>
                      </a:lnTo>
                      <a:lnTo>
                        <a:pt x="49" y="15"/>
                      </a:lnTo>
                      <a:lnTo>
                        <a:pt x="49" y="40"/>
                      </a:lnTo>
                      <a:lnTo>
                        <a:pt x="54" y="35"/>
                      </a:lnTo>
                      <a:lnTo>
                        <a:pt x="54" y="50"/>
                      </a:lnTo>
                      <a:lnTo>
                        <a:pt x="54" y="20"/>
                      </a:lnTo>
                      <a:lnTo>
                        <a:pt x="54" y="25"/>
                      </a:lnTo>
                      <a:lnTo>
                        <a:pt x="59" y="20"/>
                      </a:lnTo>
                      <a:lnTo>
                        <a:pt x="59" y="35"/>
                      </a:lnTo>
                      <a:lnTo>
                        <a:pt x="59" y="30"/>
                      </a:lnTo>
                      <a:lnTo>
                        <a:pt x="64" y="25"/>
                      </a:lnTo>
                      <a:lnTo>
                        <a:pt x="64" y="35"/>
                      </a:lnTo>
                      <a:lnTo>
                        <a:pt x="64" y="20"/>
                      </a:lnTo>
                      <a:lnTo>
                        <a:pt x="64" y="30"/>
                      </a:lnTo>
                      <a:lnTo>
                        <a:pt x="69" y="35"/>
                      </a:lnTo>
                      <a:lnTo>
                        <a:pt x="69" y="40"/>
                      </a:lnTo>
                      <a:lnTo>
                        <a:pt x="69" y="20"/>
                      </a:lnTo>
                      <a:lnTo>
                        <a:pt x="69" y="30"/>
                      </a:lnTo>
                      <a:lnTo>
                        <a:pt x="74" y="25"/>
                      </a:lnTo>
                      <a:lnTo>
                        <a:pt x="74" y="40"/>
                      </a:lnTo>
                      <a:lnTo>
                        <a:pt x="74" y="20"/>
                      </a:lnTo>
                      <a:lnTo>
                        <a:pt x="74" y="35"/>
                      </a:lnTo>
                      <a:lnTo>
                        <a:pt x="79" y="40"/>
                      </a:lnTo>
                      <a:lnTo>
                        <a:pt x="79" y="45"/>
                      </a:lnTo>
                      <a:lnTo>
                        <a:pt x="79" y="15"/>
                      </a:lnTo>
                      <a:lnTo>
                        <a:pt x="79" y="25"/>
                      </a:lnTo>
                      <a:lnTo>
                        <a:pt x="84" y="30"/>
                      </a:lnTo>
                      <a:lnTo>
                        <a:pt x="84" y="45"/>
                      </a:lnTo>
                      <a:lnTo>
                        <a:pt x="84" y="15"/>
                      </a:lnTo>
                      <a:lnTo>
                        <a:pt x="84" y="25"/>
                      </a:lnTo>
                      <a:lnTo>
                        <a:pt x="89" y="30"/>
                      </a:lnTo>
                      <a:lnTo>
                        <a:pt x="89" y="40"/>
                      </a:lnTo>
                      <a:lnTo>
                        <a:pt x="89" y="15"/>
                      </a:lnTo>
                      <a:lnTo>
                        <a:pt x="89" y="35"/>
                      </a:lnTo>
                      <a:lnTo>
                        <a:pt x="94" y="30"/>
                      </a:lnTo>
                      <a:lnTo>
                        <a:pt x="94" y="40"/>
                      </a:lnTo>
                      <a:lnTo>
                        <a:pt x="94" y="10"/>
                      </a:lnTo>
                      <a:lnTo>
                        <a:pt x="94" y="20"/>
                      </a:lnTo>
                      <a:lnTo>
                        <a:pt x="99" y="25"/>
                      </a:lnTo>
                      <a:lnTo>
                        <a:pt x="99" y="35"/>
                      </a:lnTo>
                      <a:lnTo>
                        <a:pt x="99" y="10"/>
                      </a:lnTo>
                      <a:lnTo>
                        <a:pt x="99" y="25"/>
                      </a:lnTo>
                      <a:lnTo>
                        <a:pt x="104" y="20"/>
                      </a:lnTo>
                      <a:lnTo>
                        <a:pt x="104" y="35"/>
                      </a:lnTo>
                      <a:lnTo>
                        <a:pt x="104" y="10"/>
                      </a:lnTo>
                      <a:lnTo>
                        <a:pt x="104" y="20"/>
                      </a:lnTo>
                      <a:lnTo>
                        <a:pt x="109" y="25"/>
                      </a:lnTo>
                      <a:lnTo>
                        <a:pt x="109" y="35"/>
                      </a:lnTo>
                      <a:lnTo>
                        <a:pt x="109" y="15"/>
                      </a:lnTo>
                      <a:lnTo>
                        <a:pt x="109" y="20"/>
                      </a:lnTo>
                      <a:lnTo>
                        <a:pt x="114" y="15"/>
                      </a:lnTo>
                      <a:lnTo>
                        <a:pt x="114" y="30"/>
                      </a:lnTo>
                      <a:lnTo>
                        <a:pt x="114" y="15"/>
                      </a:lnTo>
                      <a:lnTo>
                        <a:pt x="114" y="30"/>
                      </a:lnTo>
                      <a:lnTo>
                        <a:pt x="119" y="35"/>
                      </a:lnTo>
                      <a:lnTo>
                        <a:pt x="119" y="5"/>
                      </a:lnTo>
                      <a:lnTo>
                        <a:pt x="119" y="20"/>
                      </a:lnTo>
                      <a:lnTo>
                        <a:pt x="124" y="25"/>
                      </a:lnTo>
                      <a:lnTo>
                        <a:pt x="124" y="30"/>
                      </a:lnTo>
                      <a:lnTo>
                        <a:pt x="124" y="5"/>
                      </a:lnTo>
                      <a:lnTo>
                        <a:pt x="124" y="20"/>
                      </a:lnTo>
                      <a:lnTo>
                        <a:pt x="129" y="25"/>
                      </a:lnTo>
                      <a:lnTo>
                        <a:pt x="129" y="30"/>
                      </a:lnTo>
                      <a:lnTo>
                        <a:pt x="129" y="10"/>
                      </a:lnTo>
                      <a:lnTo>
                        <a:pt x="134" y="15"/>
                      </a:lnTo>
                      <a:lnTo>
                        <a:pt x="134" y="30"/>
                      </a:lnTo>
                      <a:lnTo>
                        <a:pt x="134" y="10"/>
                      </a:lnTo>
                      <a:lnTo>
                        <a:pt x="134" y="10"/>
                      </a:lnTo>
                      <a:lnTo>
                        <a:pt x="139" y="15"/>
                      </a:lnTo>
                      <a:lnTo>
                        <a:pt x="139" y="30"/>
                      </a:lnTo>
                      <a:lnTo>
                        <a:pt x="139" y="10"/>
                      </a:lnTo>
                      <a:lnTo>
                        <a:pt x="139" y="15"/>
                      </a:lnTo>
                      <a:lnTo>
                        <a:pt x="144" y="10"/>
                      </a:lnTo>
                      <a:lnTo>
                        <a:pt x="144" y="30"/>
                      </a:lnTo>
                      <a:lnTo>
                        <a:pt x="144" y="10"/>
                      </a:lnTo>
                      <a:lnTo>
                        <a:pt x="144" y="30"/>
                      </a:lnTo>
                      <a:lnTo>
                        <a:pt x="148" y="25"/>
                      </a:lnTo>
                      <a:lnTo>
                        <a:pt x="148" y="35"/>
                      </a:lnTo>
                      <a:lnTo>
                        <a:pt x="148" y="5"/>
                      </a:lnTo>
                      <a:lnTo>
                        <a:pt x="148" y="30"/>
                      </a:lnTo>
                      <a:lnTo>
                        <a:pt x="153" y="35"/>
                      </a:lnTo>
                      <a:lnTo>
                        <a:pt x="153" y="40"/>
                      </a:lnTo>
                      <a:lnTo>
                        <a:pt x="153" y="15"/>
                      </a:lnTo>
                      <a:lnTo>
                        <a:pt x="153" y="25"/>
                      </a:lnTo>
                      <a:lnTo>
                        <a:pt x="158" y="30"/>
                      </a:lnTo>
                      <a:lnTo>
                        <a:pt x="158" y="35"/>
                      </a:lnTo>
                      <a:lnTo>
                        <a:pt x="158" y="10"/>
                      </a:lnTo>
                      <a:lnTo>
                        <a:pt x="158" y="15"/>
                      </a:lnTo>
                      <a:lnTo>
                        <a:pt x="163" y="20"/>
                      </a:lnTo>
                      <a:lnTo>
                        <a:pt x="163" y="25"/>
                      </a:lnTo>
                      <a:lnTo>
                        <a:pt x="163" y="0"/>
                      </a:lnTo>
                      <a:lnTo>
                        <a:pt x="163" y="2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26" name="Freeform 1830"/>
                <p:cNvSpPr>
                  <a:spLocks/>
                </p:cNvSpPr>
                <p:nvPr/>
              </p:nvSpPr>
              <p:spPr bwMode="auto">
                <a:xfrm>
                  <a:off x="3479" y="2021"/>
                  <a:ext cx="164" cy="45"/>
                </a:xfrm>
                <a:custGeom>
                  <a:avLst/>
                  <a:gdLst>
                    <a:gd name="T0" fmla="*/ 5 w 164"/>
                    <a:gd name="T1" fmla="*/ 35 h 45"/>
                    <a:gd name="T2" fmla="*/ 10 w 164"/>
                    <a:gd name="T3" fmla="*/ 35 h 45"/>
                    <a:gd name="T4" fmla="*/ 10 w 164"/>
                    <a:gd name="T5" fmla="*/ 35 h 45"/>
                    <a:gd name="T6" fmla="*/ 15 w 164"/>
                    <a:gd name="T7" fmla="*/ 10 h 45"/>
                    <a:gd name="T8" fmla="*/ 20 w 164"/>
                    <a:gd name="T9" fmla="*/ 35 h 45"/>
                    <a:gd name="T10" fmla="*/ 25 w 164"/>
                    <a:gd name="T11" fmla="*/ 30 h 45"/>
                    <a:gd name="T12" fmla="*/ 25 w 164"/>
                    <a:gd name="T13" fmla="*/ 25 h 45"/>
                    <a:gd name="T14" fmla="*/ 30 w 164"/>
                    <a:gd name="T15" fmla="*/ 15 h 45"/>
                    <a:gd name="T16" fmla="*/ 35 w 164"/>
                    <a:gd name="T17" fmla="*/ 35 h 45"/>
                    <a:gd name="T18" fmla="*/ 40 w 164"/>
                    <a:gd name="T19" fmla="*/ 30 h 45"/>
                    <a:gd name="T20" fmla="*/ 40 w 164"/>
                    <a:gd name="T21" fmla="*/ 30 h 45"/>
                    <a:gd name="T22" fmla="*/ 45 w 164"/>
                    <a:gd name="T23" fmla="*/ 25 h 45"/>
                    <a:gd name="T24" fmla="*/ 50 w 164"/>
                    <a:gd name="T25" fmla="*/ 15 h 45"/>
                    <a:gd name="T26" fmla="*/ 55 w 164"/>
                    <a:gd name="T27" fmla="*/ 35 h 45"/>
                    <a:gd name="T28" fmla="*/ 60 w 164"/>
                    <a:gd name="T29" fmla="*/ 25 h 45"/>
                    <a:gd name="T30" fmla="*/ 60 w 164"/>
                    <a:gd name="T31" fmla="*/ 25 h 45"/>
                    <a:gd name="T32" fmla="*/ 65 w 164"/>
                    <a:gd name="T33" fmla="*/ 15 h 45"/>
                    <a:gd name="T34" fmla="*/ 70 w 164"/>
                    <a:gd name="T35" fmla="*/ 35 h 45"/>
                    <a:gd name="T36" fmla="*/ 75 w 164"/>
                    <a:gd name="T37" fmla="*/ 25 h 45"/>
                    <a:gd name="T38" fmla="*/ 75 w 164"/>
                    <a:gd name="T39" fmla="*/ 20 h 45"/>
                    <a:gd name="T40" fmla="*/ 80 w 164"/>
                    <a:gd name="T41" fmla="*/ 15 h 45"/>
                    <a:gd name="T42" fmla="*/ 85 w 164"/>
                    <a:gd name="T43" fmla="*/ 40 h 45"/>
                    <a:gd name="T44" fmla="*/ 90 w 164"/>
                    <a:gd name="T45" fmla="*/ 20 h 45"/>
                    <a:gd name="T46" fmla="*/ 90 w 164"/>
                    <a:gd name="T47" fmla="*/ 25 h 45"/>
                    <a:gd name="T48" fmla="*/ 95 w 164"/>
                    <a:gd name="T49" fmla="*/ 0 h 45"/>
                    <a:gd name="T50" fmla="*/ 100 w 164"/>
                    <a:gd name="T51" fmla="*/ 25 h 45"/>
                    <a:gd name="T52" fmla="*/ 105 w 164"/>
                    <a:gd name="T53" fmla="*/ 20 h 45"/>
                    <a:gd name="T54" fmla="*/ 105 w 164"/>
                    <a:gd name="T55" fmla="*/ 15 h 45"/>
                    <a:gd name="T56" fmla="*/ 110 w 164"/>
                    <a:gd name="T57" fmla="*/ 0 h 45"/>
                    <a:gd name="T58" fmla="*/ 115 w 164"/>
                    <a:gd name="T59" fmla="*/ 40 h 45"/>
                    <a:gd name="T60" fmla="*/ 120 w 164"/>
                    <a:gd name="T61" fmla="*/ 15 h 45"/>
                    <a:gd name="T62" fmla="*/ 120 w 164"/>
                    <a:gd name="T63" fmla="*/ 30 h 45"/>
                    <a:gd name="T64" fmla="*/ 125 w 164"/>
                    <a:gd name="T65" fmla="*/ 10 h 45"/>
                    <a:gd name="T66" fmla="*/ 129 w 164"/>
                    <a:gd name="T67" fmla="*/ 10 h 45"/>
                    <a:gd name="T68" fmla="*/ 134 w 164"/>
                    <a:gd name="T69" fmla="*/ 30 h 45"/>
                    <a:gd name="T70" fmla="*/ 139 w 164"/>
                    <a:gd name="T71" fmla="*/ 20 h 45"/>
                    <a:gd name="T72" fmla="*/ 139 w 164"/>
                    <a:gd name="T73" fmla="*/ 20 h 45"/>
                    <a:gd name="T74" fmla="*/ 144 w 164"/>
                    <a:gd name="T75" fmla="*/ 0 h 45"/>
                    <a:gd name="T76" fmla="*/ 149 w 164"/>
                    <a:gd name="T77" fmla="*/ 40 h 45"/>
                    <a:gd name="T78" fmla="*/ 154 w 164"/>
                    <a:gd name="T79" fmla="*/ 25 h 45"/>
                    <a:gd name="T80" fmla="*/ 154 w 164"/>
                    <a:gd name="T81" fmla="*/ 25 h 45"/>
                    <a:gd name="T82" fmla="*/ 159 w 164"/>
                    <a:gd name="T83" fmla="*/ 5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45">
                      <a:moveTo>
                        <a:pt x="0" y="30"/>
                      </a:moveTo>
                      <a:lnTo>
                        <a:pt x="5" y="25"/>
                      </a:lnTo>
                      <a:lnTo>
                        <a:pt x="5" y="35"/>
                      </a:lnTo>
                      <a:lnTo>
                        <a:pt x="5" y="5"/>
                      </a:lnTo>
                      <a:lnTo>
                        <a:pt x="5" y="30"/>
                      </a:lnTo>
                      <a:lnTo>
                        <a:pt x="10" y="35"/>
                      </a:lnTo>
                      <a:lnTo>
                        <a:pt x="10" y="40"/>
                      </a:lnTo>
                      <a:lnTo>
                        <a:pt x="10" y="15"/>
                      </a:lnTo>
                      <a:lnTo>
                        <a:pt x="10" y="35"/>
                      </a:lnTo>
                      <a:lnTo>
                        <a:pt x="15" y="30"/>
                      </a:lnTo>
                      <a:lnTo>
                        <a:pt x="15" y="35"/>
                      </a:lnTo>
                      <a:lnTo>
                        <a:pt x="15" y="10"/>
                      </a:lnTo>
                      <a:lnTo>
                        <a:pt x="15" y="20"/>
                      </a:lnTo>
                      <a:lnTo>
                        <a:pt x="20" y="25"/>
                      </a:lnTo>
                      <a:lnTo>
                        <a:pt x="20" y="35"/>
                      </a:lnTo>
                      <a:lnTo>
                        <a:pt x="20" y="15"/>
                      </a:lnTo>
                      <a:lnTo>
                        <a:pt x="20" y="35"/>
                      </a:lnTo>
                      <a:lnTo>
                        <a:pt x="25" y="30"/>
                      </a:lnTo>
                      <a:lnTo>
                        <a:pt x="25" y="40"/>
                      </a:lnTo>
                      <a:lnTo>
                        <a:pt x="25" y="15"/>
                      </a:lnTo>
                      <a:lnTo>
                        <a:pt x="25" y="25"/>
                      </a:lnTo>
                      <a:lnTo>
                        <a:pt x="30" y="30"/>
                      </a:lnTo>
                      <a:lnTo>
                        <a:pt x="30" y="35"/>
                      </a:lnTo>
                      <a:lnTo>
                        <a:pt x="30" y="15"/>
                      </a:lnTo>
                      <a:lnTo>
                        <a:pt x="30" y="25"/>
                      </a:lnTo>
                      <a:lnTo>
                        <a:pt x="35" y="20"/>
                      </a:lnTo>
                      <a:lnTo>
                        <a:pt x="35" y="35"/>
                      </a:lnTo>
                      <a:lnTo>
                        <a:pt x="35" y="15"/>
                      </a:lnTo>
                      <a:lnTo>
                        <a:pt x="35" y="25"/>
                      </a:lnTo>
                      <a:lnTo>
                        <a:pt x="40" y="30"/>
                      </a:lnTo>
                      <a:lnTo>
                        <a:pt x="40" y="35"/>
                      </a:lnTo>
                      <a:lnTo>
                        <a:pt x="40" y="10"/>
                      </a:lnTo>
                      <a:lnTo>
                        <a:pt x="40" y="30"/>
                      </a:lnTo>
                      <a:lnTo>
                        <a:pt x="45" y="35"/>
                      </a:lnTo>
                      <a:lnTo>
                        <a:pt x="45" y="15"/>
                      </a:lnTo>
                      <a:lnTo>
                        <a:pt x="45" y="25"/>
                      </a:lnTo>
                      <a:lnTo>
                        <a:pt x="50" y="30"/>
                      </a:lnTo>
                      <a:lnTo>
                        <a:pt x="50" y="35"/>
                      </a:lnTo>
                      <a:lnTo>
                        <a:pt x="50" y="15"/>
                      </a:lnTo>
                      <a:lnTo>
                        <a:pt x="50" y="25"/>
                      </a:lnTo>
                      <a:lnTo>
                        <a:pt x="55" y="30"/>
                      </a:lnTo>
                      <a:lnTo>
                        <a:pt x="55" y="35"/>
                      </a:lnTo>
                      <a:lnTo>
                        <a:pt x="55" y="15"/>
                      </a:lnTo>
                      <a:lnTo>
                        <a:pt x="55" y="20"/>
                      </a:lnTo>
                      <a:lnTo>
                        <a:pt x="60" y="25"/>
                      </a:lnTo>
                      <a:lnTo>
                        <a:pt x="60" y="40"/>
                      </a:lnTo>
                      <a:lnTo>
                        <a:pt x="60" y="10"/>
                      </a:lnTo>
                      <a:lnTo>
                        <a:pt x="60" y="25"/>
                      </a:lnTo>
                      <a:lnTo>
                        <a:pt x="65" y="30"/>
                      </a:lnTo>
                      <a:lnTo>
                        <a:pt x="65" y="40"/>
                      </a:lnTo>
                      <a:lnTo>
                        <a:pt x="65" y="15"/>
                      </a:lnTo>
                      <a:lnTo>
                        <a:pt x="65" y="15"/>
                      </a:lnTo>
                      <a:lnTo>
                        <a:pt x="70" y="20"/>
                      </a:lnTo>
                      <a:lnTo>
                        <a:pt x="70" y="35"/>
                      </a:lnTo>
                      <a:lnTo>
                        <a:pt x="70" y="15"/>
                      </a:lnTo>
                      <a:lnTo>
                        <a:pt x="70" y="30"/>
                      </a:lnTo>
                      <a:lnTo>
                        <a:pt x="75" y="25"/>
                      </a:lnTo>
                      <a:lnTo>
                        <a:pt x="75" y="35"/>
                      </a:lnTo>
                      <a:lnTo>
                        <a:pt x="75" y="10"/>
                      </a:lnTo>
                      <a:lnTo>
                        <a:pt x="75" y="20"/>
                      </a:lnTo>
                      <a:lnTo>
                        <a:pt x="80" y="25"/>
                      </a:lnTo>
                      <a:lnTo>
                        <a:pt x="80" y="45"/>
                      </a:lnTo>
                      <a:lnTo>
                        <a:pt x="80" y="15"/>
                      </a:lnTo>
                      <a:lnTo>
                        <a:pt x="80" y="20"/>
                      </a:lnTo>
                      <a:lnTo>
                        <a:pt x="85" y="25"/>
                      </a:lnTo>
                      <a:lnTo>
                        <a:pt x="85" y="40"/>
                      </a:lnTo>
                      <a:lnTo>
                        <a:pt x="85" y="15"/>
                      </a:lnTo>
                      <a:lnTo>
                        <a:pt x="85" y="25"/>
                      </a:lnTo>
                      <a:lnTo>
                        <a:pt x="90" y="20"/>
                      </a:lnTo>
                      <a:lnTo>
                        <a:pt x="90" y="30"/>
                      </a:lnTo>
                      <a:lnTo>
                        <a:pt x="90" y="0"/>
                      </a:lnTo>
                      <a:lnTo>
                        <a:pt x="90" y="25"/>
                      </a:lnTo>
                      <a:lnTo>
                        <a:pt x="95" y="20"/>
                      </a:lnTo>
                      <a:lnTo>
                        <a:pt x="95" y="25"/>
                      </a:lnTo>
                      <a:lnTo>
                        <a:pt x="95" y="0"/>
                      </a:lnTo>
                      <a:lnTo>
                        <a:pt x="95" y="20"/>
                      </a:lnTo>
                      <a:lnTo>
                        <a:pt x="100" y="25"/>
                      </a:lnTo>
                      <a:lnTo>
                        <a:pt x="100" y="25"/>
                      </a:lnTo>
                      <a:lnTo>
                        <a:pt x="100" y="5"/>
                      </a:lnTo>
                      <a:lnTo>
                        <a:pt x="100" y="15"/>
                      </a:lnTo>
                      <a:lnTo>
                        <a:pt x="105" y="20"/>
                      </a:lnTo>
                      <a:lnTo>
                        <a:pt x="105" y="30"/>
                      </a:lnTo>
                      <a:lnTo>
                        <a:pt x="105" y="5"/>
                      </a:lnTo>
                      <a:lnTo>
                        <a:pt x="105" y="15"/>
                      </a:lnTo>
                      <a:lnTo>
                        <a:pt x="110" y="10"/>
                      </a:lnTo>
                      <a:lnTo>
                        <a:pt x="110" y="35"/>
                      </a:lnTo>
                      <a:lnTo>
                        <a:pt x="110" y="0"/>
                      </a:lnTo>
                      <a:lnTo>
                        <a:pt x="110" y="30"/>
                      </a:lnTo>
                      <a:lnTo>
                        <a:pt x="115" y="35"/>
                      </a:lnTo>
                      <a:lnTo>
                        <a:pt x="115" y="40"/>
                      </a:lnTo>
                      <a:lnTo>
                        <a:pt x="115" y="10"/>
                      </a:lnTo>
                      <a:lnTo>
                        <a:pt x="115" y="20"/>
                      </a:lnTo>
                      <a:lnTo>
                        <a:pt x="120" y="15"/>
                      </a:lnTo>
                      <a:lnTo>
                        <a:pt x="120" y="45"/>
                      </a:lnTo>
                      <a:lnTo>
                        <a:pt x="120" y="5"/>
                      </a:lnTo>
                      <a:lnTo>
                        <a:pt x="120" y="30"/>
                      </a:lnTo>
                      <a:lnTo>
                        <a:pt x="125" y="35"/>
                      </a:lnTo>
                      <a:lnTo>
                        <a:pt x="125" y="40"/>
                      </a:lnTo>
                      <a:lnTo>
                        <a:pt x="125" y="10"/>
                      </a:lnTo>
                      <a:lnTo>
                        <a:pt x="129" y="15"/>
                      </a:lnTo>
                      <a:lnTo>
                        <a:pt x="129" y="30"/>
                      </a:lnTo>
                      <a:lnTo>
                        <a:pt x="129" y="10"/>
                      </a:lnTo>
                      <a:lnTo>
                        <a:pt x="129" y="25"/>
                      </a:lnTo>
                      <a:lnTo>
                        <a:pt x="134" y="20"/>
                      </a:lnTo>
                      <a:lnTo>
                        <a:pt x="134" y="30"/>
                      </a:lnTo>
                      <a:lnTo>
                        <a:pt x="134" y="15"/>
                      </a:lnTo>
                      <a:lnTo>
                        <a:pt x="134" y="15"/>
                      </a:lnTo>
                      <a:lnTo>
                        <a:pt x="139" y="20"/>
                      </a:lnTo>
                      <a:lnTo>
                        <a:pt x="139" y="35"/>
                      </a:lnTo>
                      <a:lnTo>
                        <a:pt x="139" y="15"/>
                      </a:lnTo>
                      <a:lnTo>
                        <a:pt x="139" y="20"/>
                      </a:lnTo>
                      <a:lnTo>
                        <a:pt x="144" y="15"/>
                      </a:lnTo>
                      <a:lnTo>
                        <a:pt x="144" y="30"/>
                      </a:lnTo>
                      <a:lnTo>
                        <a:pt x="144" y="0"/>
                      </a:lnTo>
                      <a:lnTo>
                        <a:pt x="144" y="15"/>
                      </a:lnTo>
                      <a:lnTo>
                        <a:pt x="149" y="10"/>
                      </a:lnTo>
                      <a:lnTo>
                        <a:pt x="149" y="40"/>
                      </a:lnTo>
                      <a:lnTo>
                        <a:pt x="149" y="5"/>
                      </a:lnTo>
                      <a:lnTo>
                        <a:pt x="149" y="20"/>
                      </a:lnTo>
                      <a:lnTo>
                        <a:pt x="154" y="25"/>
                      </a:lnTo>
                      <a:lnTo>
                        <a:pt x="154" y="35"/>
                      </a:lnTo>
                      <a:lnTo>
                        <a:pt x="154" y="20"/>
                      </a:lnTo>
                      <a:lnTo>
                        <a:pt x="154" y="25"/>
                      </a:lnTo>
                      <a:lnTo>
                        <a:pt x="159" y="30"/>
                      </a:lnTo>
                      <a:lnTo>
                        <a:pt x="159" y="30"/>
                      </a:lnTo>
                      <a:lnTo>
                        <a:pt x="159" y="5"/>
                      </a:lnTo>
                      <a:lnTo>
                        <a:pt x="159" y="20"/>
                      </a:lnTo>
                      <a:lnTo>
                        <a:pt x="164" y="1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27" name="Freeform 1831"/>
                <p:cNvSpPr>
                  <a:spLocks/>
                </p:cNvSpPr>
                <p:nvPr/>
              </p:nvSpPr>
              <p:spPr bwMode="auto">
                <a:xfrm>
                  <a:off x="3643" y="2011"/>
                  <a:ext cx="164" cy="45"/>
                </a:xfrm>
                <a:custGeom>
                  <a:avLst/>
                  <a:gdLst>
                    <a:gd name="T0" fmla="*/ 0 w 164"/>
                    <a:gd name="T1" fmla="*/ 5 h 45"/>
                    <a:gd name="T2" fmla="*/ 5 w 164"/>
                    <a:gd name="T3" fmla="*/ 40 h 45"/>
                    <a:gd name="T4" fmla="*/ 10 w 164"/>
                    <a:gd name="T5" fmla="*/ 30 h 45"/>
                    <a:gd name="T6" fmla="*/ 10 w 164"/>
                    <a:gd name="T7" fmla="*/ 30 h 45"/>
                    <a:gd name="T8" fmla="*/ 15 w 164"/>
                    <a:gd name="T9" fmla="*/ 15 h 45"/>
                    <a:gd name="T10" fmla="*/ 20 w 164"/>
                    <a:gd name="T11" fmla="*/ 25 h 45"/>
                    <a:gd name="T12" fmla="*/ 25 w 164"/>
                    <a:gd name="T13" fmla="*/ 20 h 45"/>
                    <a:gd name="T14" fmla="*/ 30 w 164"/>
                    <a:gd name="T15" fmla="*/ 30 h 45"/>
                    <a:gd name="T16" fmla="*/ 35 w 164"/>
                    <a:gd name="T17" fmla="*/ 20 h 45"/>
                    <a:gd name="T18" fmla="*/ 35 w 164"/>
                    <a:gd name="T19" fmla="*/ 25 h 45"/>
                    <a:gd name="T20" fmla="*/ 40 w 164"/>
                    <a:gd name="T21" fmla="*/ 10 h 45"/>
                    <a:gd name="T22" fmla="*/ 45 w 164"/>
                    <a:gd name="T23" fmla="*/ 35 h 45"/>
                    <a:gd name="T24" fmla="*/ 50 w 164"/>
                    <a:gd name="T25" fmla="*/ 25 h 45"/>
                    <a:gd name="T26" fmla="*/ 55 w 164"/>
                    <a:gd name="T27" fmla="*/ 30 h 45"/>
                    <a:gd name="T28" fmla="*/ 55 w 164"/>
                    <a:gd name="T29" fmla="*/ 30 h 45"/>
                    <a:gd name="T30" fmla="*/ 60 w 164"/>
                    <a:gd name="T31" fmla="*/ 10 h 45"/>
                    <a:gd name="T32" fmla="*/ 65 w 164"/>
                    <a:gd name="T33" fmla="*/ 35 h 45"/>
                    <a:gd name="T34" fmla="*/ 70 w 164"/>
                    <a:gd name="T35" fmla="*/ 20 h 45"/>
                    <a:gd name="T36" fmla="*/ 70 w 164"/>
                    <a:gd name="T37" fmla="*/ 25 h 45"/>
                    <a:gd name="T38" fmla="*/ 75 w 164"/>
                    <a:gd name="T39" fmla="*/ 10 h 45"/>
                    <a:gd name="T40" fmla="*/ 80 w 164"/>
                    <a:gd name="T41" fmla="*/ 35 h 45"/>
                    <a:gd name="T42" fmla="*/ 85 w 164"/>
                    <a:gd name="T43" fmla="*/ 25 h 45"/>
                    <a:gd name="T44" fmla="*/ 90 w 164"/>
                    <a:gd name="T45" fmla="*/ 30 h 45"/>
                    <a:gd name="T46" fmla="*/ 90 w 164"/>
                    <a:gd name="T47" fmla="*/ 30 h 45"/>
                    <a:gd name="T48" fmla="*/ 95 w 164"/>
                    <a:gd name="T49" fmla="*/ 15 h 45"/>
                    <a:gd name="T50" fmla="*/ 100 w 164"/>
                    <a:gd name="T51" fmla="*/ 40 h 45"/>
                    <a:gd name="T52" fmla="*/ 105 w 164"/>
                    <a:gd name="T53" fmla="*/ 30 h 45"/>
                    <a:gd name="T54" fmla="*/ 105 w 164"/>
                    <a:gd name="T55" fmla="*/ 35 h 45"/>
                    <a:gd name="T56" fmla="*/ 109 w 164"/>
                    <a:gd name="T57" fmla="*/ 25 h 45"/>
                    <a:gd name="T58" fmla="*/ 114 w 164"/>
                    <a:gd name="T59" fmla="*/ 15 h 45"/>
                    <a:gd name="T60" fmla="*/ 119 w 164"/>
                    <a:gd name="T61" fmla="*/ 35 h 45"/>
                    <a:gd name="T62" fmla="*/ 124 w 164"/>
                    <a:gd name="T63" fmla="*/ 10 h 45"/>
                    <a:gd name="T64" fmla="*/ 129 w 164"/>
                    <a:gd name="T65" fmla="*/ 25 h 45"/>
                    <a:gd name="T66" fmla="*/ 129 w 164"/>
                    <a:gd name="T67" fmla="*/ 20 h 45"/>
                    <a:gd name="T68" fmla="*/ 134 w 164"/>
                    <a:gd name="T69" fmla="*/ 10 h 45"/>
                    <a:gd name="T70" fmla="*/ 139 w 164"/>
                    <a:gd name="T71" fmla="*/ 30 h 45"/>
                    <a:gd name="T72" fmla="*/ 144 w 164"/>
                    <a:gd name="T73" fmla="*/ 25 h 45"/>
                    <a:gd name="T74" fmla="*/ 144 w 164"/>
                    <a:gd name="T75" fmla="*/ 20 h 45"/>
                    <a:gd name="T76" fmla="*/ 149 w 164"/>
                    <a:gd name="T77" fmla="*/ 5 h 45"/>
                    <a:gd name="T78" fmla="*/ 154 w 164"/>
                    <a:gd name="T79" fmla="*/ 35 h 45"/>
                    <a:gd name="T80" fmla="*/ 159 w 164"/>
                    <a:gd name="T81" fmla="*/ 30 h 45"/>
                    <a:gd name="T82" fmla="*/ 164 w 164"/>
                    <a:gd name="T83" fmla="*/ 5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45">
                      <a:moveTo>
                        <a:pt x="0" y="25"/>
                      </a:moveTo>
                      <a:lnTo>
                        <a:pt x="0" y="45"/>
                      </a:lnTo>
                      <a:lnTo>
                        <a:pt x="0" y="5"/>
                      </a:lnTo>
                      <a:lnTo>
                        <a:pt x="0" y="40"/>
                      </a:lnTo>
                      <a:lnTo>
                        <a:pt x="5" y="35"/>
                      </a:lnTo>
                      <a:lnTo>
                        <a:pt x="5" y="40"/>
                      </a:lnTo>
                      <a:lnTo>
                        <a:pt x="5" y="10"/>
                      </a:lnTo>
                      <a:lnTo>
                        <a:pt x="5" y="25"/>
                      </a:lnTo>
                      <a:lnTo>
                        <a:pt x="10" y="30"/>
                      </a:lnTo>
                      <a:lnTo>
                        <a:pt x="10" y="35"/>
                      </a:lnTo>
                      <a:lnTo>
                        <a:pt x="10" y="15"/>
                      </a:lnTo>
                      <a:lnTo>
                        <a:pt x="10" y="30"/>
                      </a:lnTo>
                      <a:lnTo>
                        <a:pt x="15" y="25"/>
                      </a:lnTo>
                      <a:lnTo>
                        <a:pt x="15" y="30"/>
                      </a:lnTo>
                      <a:lnTo>
                        <a:pt x="15" y="15"/>
                      </a:lnTo>
                      <a:lnTo>
                        <a:pt x="15" y="20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0"/>
                      </a:lnTo>
                      <a:lnTo>
                        <a:pt x="20" y="15"/>
                      </a:lnTo>
                      <a:lnTo>
                        <a:pt x="25" y="20"/>
                      </a:lnTo>
                      <a:lnTo>
                        <a:pt x="25" y="5"/>
                      </a:lnTo>
                      <a:lnTo>
                        <a:pt x="25" y="35"/>
                      </a:lnTo>
                      <a:lnTo>
                        <a:pt x="30" y="30"/>
                      </a:lnTo>
                      <a:lnTo>
                        <a:pt x="30" y="10"/>
                      </a:lnTo>
                      <a:lnTo>
                        <a:pt x="30" y="25"/>
                      </a:lnTo>
                      <a:lnTo>
                        <a:pt x="35" y="20"/>
                      </a:lnTo>
                      <a:lnTo>
                        <a:pt x="35" y="30"/>
                      </a:lnTo>
                      <a:lnTo>
                        <a:pt x="35" y="5"/>
                      </a:lnTo>
                      <a:lnTo>
                        <a:pt x="35" y="25"/>
                      </a:lnTo>
                      <a:lnTo>
                        <a:pt x="40" y="30"/>
                      </a:lnTo>
                      <a:lnTo>
                        <a:pt x="40" y="35"/>
                      </a:lnTo>
                      <a:lnTo>
                        <a:pt x="40" y="10"/>
                      </a:lnTo>
                      <a:lnTo>
                        <a:pt x="40" y="30"/>
                      </a:lnTo>
                      <a:lnTo>
                        <a:pt x="45" y="25"/>
                      </a:lnTo>
                      <a:lnTo>
                        <a:pt x="45" y="35"/>
                      </a:lnTo>
                      <a:lnTo>
                        <a:pt x="45" y="10"/>
                      </a:lnTo>
                      <a:lnTo>
                        <a:pt x="45" y="20"/>
                      </a:lnTo>
                      <a:lnTo>
                        <a:pt x="50" y="25"/>
                      </a:lnTo>
                      <a:lnTo>
                        <a:pt x="50" y="15"/>
                      </a:lnTo>
                      <a:lnTo>
                        <a:pt x="50" y="35"/>
                      </a:lnTo>
                      <a:lnTo>
                        <a:pt x="55" y="30"/>
                      </a:lnTo>
                      <a:lnTo>
                        <a:pt x="55" y="45"/>
                      </a:lnTo>
                      <a:lnTo>
                        <a:pt x="55" y="10"/>
                      </a:lnTo>
                      <a:lnTo>
                        <a:pt x="55" y="30"/>
                      </a:lnTo>
                      <a:lnTo>
                        <a:pt x="60" y="25"/>
                      </a:lnTo>
                      <a:lnTo>
                        <a:pt x="60" y="40"/>
                      </a:lnTo>
                      <a:lnTo>
                        <a:pt x="60" y="10"/>
                      </a:lnTo>
                      <a:lnTo>
                        <a:pt x="60" y="20"/>
                      </a:lnTo>
                      <a:lnTo>
                        <a:pt x="65" y="25"/>
                      </a:lnTo>
                      <a:lnTo>
                        <a:pt x="65" y="35"/>
                      </a:lnTo>
                      <a:lnTo>
                        <a:pt x="65" y="15"/>
                      </a:lnTo>
                      <a:lnTo>
                        <a:pt x="65" y="25"/>
                      </a:lnTo>
                      <a:lnTo>
                        <a:pt x="70" y="20"/>
                      </a:lnTo>
                      <a:lnTo>
                        <a:pt x="70" y="30"/>
                      </a:lnTo>
                      <a:lnTo>
                        <a:pt x="70" y="5"/>
                      </a:lnTo>
                      <a:lnTo>
                        <a:pt x="70" y="25"/>
                      </a:lnTo>
                      <a:lnTo>
                        <a:pt x="75" y="20"/>
                      </a:lnTo>
                      <a:lnTo>
                        <a:pt x="75" y="30"/>
                      </a:lnTo>
                      <a:lnTo>
                        <a:pt x="75" y="10"/>
                      </a:lnTo>
                      <a:lnTo>
                        <a:pt x="75" y="15"/>
                      </a:lnTo>
                      <a:lnTo>
                        <a:pt x="80" y="20"/>
                      </a:lnTo>
                      <a:lnTo>
                        <a:pt x="80" y="35"/>
                      </a:lnTo>
                      <a:lnTo>
                        <a:pt x="80" y="10"/>
                      </a:lnTo>
                      <a:lnTo>
                        <a:pt x="80" y="30"/>
                      </a:lnTo>
                      <a:lnTo>
                        <a:pt x="85" y="25"/>
                      </a:lnTo>
                      <a:lnTo>
                        <a:pt x="85" y="15"/>
                      </a:lnTo>
                      <a:lnTo>
                        <a:pt x="85" y="35"/>
                      </a:lnTo>
                      <a:lnTo>
                        <a:pt x="90" y="30"/>
                      </a:lnTo>
                      <a:lnTo>
                        <a:pt x="90" y="35"/>
                      </a:lnTo>
                      <a:lnTo>
                        <a:pt x="90" y="15"/>
                      </a:lnTo>
                      <a:lnTo>
                        <a:pt x="90" y="30"/>
                      </a:lnTo>
                      <a:lnTo>
                        <a:pt x="95" y="35"/>
                      </a:lnTo>
                      <a:lnTo>
                        <a:pt x="95" y="40"/>
                      </a:lnTo>
                      <a:lnTo>
                        <a:pt x="95" y="15"/>
                      </a:lnTo>
                      <a:lnTo>
                        <a:pt x="95" y="30"/>
                      </a:lnTo>
                      <a:lnTo>
                        <a:pt x="100" y="35"/>
                      </a:lnTo>
                      <a:lnTo>
                        <a:pt x="100" y="40"/>
                      </a:lnTo>
                      <a:lnTo>
                        <a:pt x="100" y="20"/>
                      </a:lnTo>
                      <a:lnTo>
                        <a:pt x="100" y="25"/>
                      </a:lnTo>
                      <a:lnTo>
                        <a:pt x="105" y="30"/>
                      </a:lnTo>
                      <a:lnTo>
                        <a:pt x="105" y="35"/>
                      </a:lnTo>
                      <a:lnTo>
                        <a:pt x="105" y="15"/>
                      </a:lnTo>
                      <a:lnTo>
                        <a:pt x="105" y="35"/>
                      </a:lnTo>
                      <a:lnTo>
                        <a:pt x="109" y="30"/>
                      </a:lnTo>
                      <a:lnTo>
                        <a:pt x="109" y="15"/>
                      </a:lnTo>
                      <a:lnTo>
                        <a:pt x="109" y="25"/>
                      </a:lnTo>
                      <a:lnTo>
                        <a:pt x="114" y="30"/>
                      </a:lnTo>
                      <a:lnTo>
                        <a:pt x="114" y="35"/>
                      </a:lnTo>
                      <a:lnTo>
                        <a:pt x="114" y="15"/>
                      </a:lnTo>
                      <a:lnTo>
                        <a:pt x="114" y="25"/>
                      </a:lnTo>
                      <a:lnTo>
                        <a:pt x="119" y="30"/>
                      </a:lnTo>
                      <a:lnTo>
                        <a:pt x="119" y="35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24" y="10"/>
                      </a:lnTo>
                      <a:lnTo>
                        <a:pt x="124" y="40"/>
                      </a:lnTo>
                      <a:lnTo>
                        <a:pt x="124" y="20"/>
                      </a:lnTo>
                      <a:lnTo>
                        <a:pt x="129" y="25"/>
                      </a:lnTo>
                      <a:lnTo>
                        <a:pt x="129" y="35"/>
                      </a:lnTo>
                      <a:lnTo>
                        <a:pt x="129" y="5"/>
                      </a:lnTo>
                      <a:lnTo>
                        <a:pt x="129" y="20"/>
                      </a:lnTo>
                      <a:lnTo>
                        <a:pt x="134" y="15"/>
                      </a:lnTo>
                      <a:lnTo>
                        <a:pt x="134" y="30"/>
                      </a:lnTo>
                      <a:lnTo>
                        <a:pt x="134" y="10"/>
                      </a:lnTo>
                      <a:lnTo>
                        <a:pt x="134" y="25"/>
                      </a:lnTo>
                      <a:lnTo>
                        <a:pt x="139" y="20"/>
                      </a:lnTo>
                      <a:lnTo>
                        <a:pt x="139" y="30"/>
                      </a:lnTo>
                      <a:lnTo>
                        <a:pt x="139" y="5"/>
                      </a:lnTo>
                      <a:lnTo>
                        <a:pt x="139" y="20"/>
                      </a:lnTo>
                      <a:lnTo>
                        <a:pt x="144" y="25"/>
                      </a:lnTo>
                      <a:lnTo>
                        <a:pt x="144" y="35"/>
                      </a:lnTo>
                      <a:lnTo>
                        <a:pt x="144" y="5"/>
                      </a:lnTo>
                      <a:lnTo>
                        <a:pt x="144" y="20"/>
                      </a:lnTo>
                      <a:lnTo>
                        <a:pt x="149" y="25"/>
                      </a:lnTo>
                      <a:lnTo>
                        <a:pt x="149" y="35"/>
                      </a:lnTo>
                      <a:lnTo>
                        <a:pt x="149" y="5"/>
                      </a:lnTo>
                      <a:lnTo>
                        <a:pt x="149" y="30"/>
                      </a:lnTo>
                      <a:lnTo>
                        <a:pt x="154" y="25"/>
                      </a:lnTo>
                      <a:lnTo>
                        <a:pt x="154" y="35"/>
                      </a:lnTo>
                      <a:lnTo>
                        <a:pt x="154" y="10"/>
                      </a:lnTo>
                      <a:lnTo>
                        <a:pt x="154" y="25"/>
                      </a:lnTo>
                      <a:lnTo>
                        <a:pt x="159" y="30"/>
                      </a:lnTo>
                      <a:lnTo>
                        <a:pt x="159" y="35"/>
                      </a:lnTo>
                      <a:lnTo>
                        <a:pt x="159" y="10"/>
                      </a:lnTo>
                      <a:lnTo>
                        <a:pt x="164" y="5"/>
                      </a:lnTo>
                      <a:lnTo>
                        <a:pt x="164" y="40"/>
                      </a:lnTo>
                      <a:lnTo>
                        <a:pt x="164" y="1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28" name="Freeform 1832"/>
                <p:cNvSpPr>
                  <a:spLocks/>
                </p:cNvSpPr>
                <p:nvPr/>
              </p:nvSpPr>
              <p:spPr bwMode="auto">
                <a:xfrm>
                  <a:off x="3807" y="2011"/>
                  <a:ext cx="164" cy="55"/>
                </a:xfrm>
                <a:custGeom>
                  <a:avLst/>
                  <a:gdLst>
                    <a:gd name="T0" fmla="*/ 5 w 164"/>
                    <a:gd name="T1" fmla="*/ 35 h 55"/>
                    <a:gd name="T2" fmla="*/ 10 w 164"/>
                    <a:gd name="T3" fmla="*/ 25 h 55"/>
                    <a:gd name="T4" fmla="*/ 10 w 164"/>
                    <a:gd name="T5" fmla="*/ 25 h 55"/>
                    <a:gd name="T6" fmla="*/ 15 w 164"/>
                    <a:gd name="T7" fmla="*/ 5 h 55"/>
                    <a:gd name="T8" fmla="*/ 20 w 164"/>
                    <a:gd name="T9" fmla="*/ 30 h 55"/>
                    <a:gd name="T10" fmla="*/ 25 w 164"/>
                    <a:gd name="T11" fmla="*/ 20 h 55"/>
                    <a:gd name="T12" fmla="*/ 25 w 164"/>
                    <a:gd name="T13" fmla="*/ 20 h 55"/>
                    <a:gd name="T14" fmla="*/ 30 w 164"/>
                    <a:gd name="T15" fmla="*/ 10 h 55"/>
                    <a:gd name="T16" fmla="*/ 35 w 164"/>
                    <a:gd name="T17" fmla="*/ 35 h 55"/>
                    <a:gd name="T18" fmla="*/ 40 w 164"/>
                    <a:gd name="T19" fmla="*/ 20 h 55"/>
                    <a:gd name="T20" fmla="*/ 40 w 164"/>
                    <a:gd name="T21" fmla="*/ 25 h 55"/>
                    <a:gd name="T22" fmla="*/ 45 w 164"/>
                    <a:gd name="T23" fmla="*/ 10 h 55"/>
                    <a:gd name="T24" fmla="*/ 50 w 164"/>
                    <a:gd name="T25" fmla="*/ 45 h 55"/>
                    <a:gd name="T26" fmla="*/ 55 w 164"/>
                    <a:gd name="T27" fmla="*/ 25 h 55"/>
                    <a:gd name="T28" fmla="*/ 55 w 164"/>
                    <a:gd name="T29" fmla="*/ 20 h 55"/>
                    <a:gd name="T30" fmla="*/ 60 w 164"/>
                    <a:gd name="T31" fmla="*/ 5 h 55"/>
                    <a:gd name="T32" fmla="*/ 65 w 164"/>
                    <a:gd name="T33" fmla="*/ 10 h 55"/>
                    <a:gd name="T34" fmla="*/ 70 w 164"/>
                    <a:gd name="T35" fmla="*/ 0 h 55"/>
                    <a:gd name="T36" fmla="*/ 75 w 164"/>
                    <a:gd name="T37" fmla="*/ 30 h 55"/>
                    <a:gd name="T38" fmla="*/ 80 w 164"/>
                    <a:gd name="T39" fmla="*/ 20 h 55"/>
                    <a:gd name="T40" fmla="*/ 80 w 164"/>
                    <a:gd name="T41" fmla="*/ 20 h 55"/>
                    <a:gd name="T42" fmla="*/ 85 w 164"/>
                    <a:gd name="T43" fmla="*/ 0 h 55"/>
                    <a:gd name="T44" fmla="*/ 90 w 164"/>
                    <a:gd name="T45" fmla="*/ 30 h 55"/>
                    <a:gd name="T46" fmla="*/ 94 w 164"/>
                    <a:gd name="T47" fmla="*/ 20 h 55"/>
                    <a:gd name="T48" fmla="*/ 94 w 164"/>
                    <a:gd name="T49" fmla="*/ 10 h 55"/>
                    <a:gd name="T50" fmla="*/ 99 w 164"/>
                    <a:gd name="T51" fmla="*/ 10 h 55"/>
                    <a:gd name="T52" fmla="*/ 104 w 164"/>
                    <a:gd name="T53" fmla="*/ 35 h 55"/>
                    <a:gd name="T54" fmla="*/ 109 w 164"/>
                    <a:gd name="T55" fmla="*/ 35 h 55"/>
                    <a:gd name="T56" fmla="*/ 109 w 164"/>
                    <a:gd name="T57" fmla="*/ 30 h 55"/>
                    <a:gd name="T58" fmla="*/ 114 w 164"/>
                    <a:gd name="T59" fmla="*/ 5 h 55"/>
                    <a:gd name="T60" fmla="*/ 119 w 164"/>
                    <a:gd name="T61" fmla="*/ 35 h 55"/>
                    <a:gd name="T62" fmla="*/ 124 w 164"/>
                    <a:gd name="T63" fmla="*/ 35 h 55"/>
                    <a:gd name="T64" fmla="*/ 124 w 164"/>
                    <a:gd name="T65" fmla="*/ 20 h 55"/>
                    <a:gd name="T66" fmla="*/ 129 w 164"/>
                    <a:gd name="T67" fmla="*/ 10 h 55"/>
                    <a:gd name="T68" fmla="*/ 134 w 164"/>
                    <a:gd name="T69" fmla="*/ 5 h 55"/>
                    <a:gd name="T70" fmla="*/ 139 w 164"/>
                    <a:gd name="T71" fmla="*/ 35 h 55"/>
                    <a:gd name="T72" fmla="*/ 144 w 164"/>
                    <a:gd name="T73" fmla="*/ 15 h 55"/>
                    <a:gd name="T74" fmla="*/ 144 w 164"/>
                    <a:gd name="T75" fmla="*/ 25 h 55"/>
                    <a:gd name="T76" fmla="*/ 149 w 164"/>
                    <a:gd name="T77" fmla="*/ 10 h 55"/>
                    <a:gd name="T78" fmla="*/ 154 w 164"/>
                    <a:gd name="T79" fmla="*/ 45 h 55"/>
                    <a:gd name="T80" fmla="*/ 159 w 164"/>
                    <a:gd name="T81" fmla="*/ 15 h 55"/>
                    <a:gd name="T82" fmla="*/ 159 w 164"/>
                    <a:gd name="T83" fmla="*/ 2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55">
                      <a:moveTo>
                        <a:pt x="0" y="15"/>
                      </a:moveTo>
                      <a:lnTo>
                        <a:pt x="5" y="20"/>
                      </a:lnTo>
                      <a:lnTo>
                        <a:pt x="5" y="35"/>
                      </a:lnTo>
                      <a:lnTo>
                        <a:pt x="5" y="10"/>
                      </a:lnTo>
                      <a:lnTo>
                        <a:pt x="5" y="20"/>
                      </a:lnTo>
                      <a:lnTo>
                        <a:pt x="10" y="25"/>
                      </a:lnTo>
                      <a:lnTo>
                        <a:pt x="10" y="35"/>
                      </a:lnTo>
                      <a:lnTo>
                        <a:pt x="10" y="10"/>
                      </a:lnTo>
                      <a:lnTo>
                        <a:pt x="10" y="25"/>
                      </a:lnTo>
                      <a:lnTo>
                        <a:pt x="15" y="30"/>
                      </a:lnTo>
                      <a:lnTo>
                        <a:pt x="15" y="35"/>
                      </a:lnTo>
                      <a:lnTo>
                        <a:pt x="15" y="5"/>
                      </a:lnTo>
                      <a:lnTo>
                        <a:pt x="15" y="20"/>
                      </a:lnTo>
                      <a:lnTo>
                        <a:pt x="20" y="25"/>
                      </a:lnTo>
                      <a:lnTo>
                        <a:pt x="20" y="30"/>
                      </a:lnTo>
                      <a:lnTo>
                        <a:pt x="20" y="10"/>
                      </a:lnTo>
                      <a:lnTo>
                        <a:pt x="20" y="15"/>
                      </a:lnTo>
                      <a:lnTo>
                        <a:pt x="25" y="20"/>
                      </a:lnTo>
                      <a:lnTo>
                        <a:pt x="25" y="35"/>
                      </a:lnTo>
                      <a:lnTo>
                        <a:pt x="25" y="5"/>
                      </a:lnTo>
                      <a:lnTo>
                        <a:pt x="25" y="20"/>
                      </a:lnTo>
                      <a:lnTo>
                        <a:pt x="30" y="25"/>
                      </a:lnTo>
                      <a:lnTo>
                        <a:pt x="30" y="40"/>
                      </a:lnTo>
                      <a:lnTo>
                        <a:pt x="30" y="10"/>
                      </a:lnTo>
                      <a:lnTo>
                        <a:pt x="30" y="30"/>
                      </a:lnTo>
                      <a:lnTo>
                        <a:pt x="35" y="25"/>
                      </a:lnTo>
                      <a:lnTo>
                        <a:pt x="35" y="35"/>
                      </a:lnTo>
                      <a:lnTo>
                        <a:pt x="35" y="10"/>
                      </a:lnTo>
                      <a:lnTo>
                        <a:pt x="35" y="25"/>
                      </a:lnTo>
                      <a:lnTo>
                        <a:pt x="40" y="20"/>
                      </a:lnTo>
                      <a:lnTo>
                        <a:pt x="40" y="35"/>
                      </a:lnTo>
                      <a:lnTo>
                        <a:pt x="40" y="10"/>
                      </a:lnTo>
                      <a:lnTo>
                        <a:pt x="40" y="25"/>
                      </a:lnTo>
                      <a:lnTo>
                        <a:pt x="45" y="20"/>
                      </a:lnTo>
                      <a:lnTo>
                        <a:pt x="45" y="40"/>
                      </a:lnTo>
                      <a:lnTo>
                        <a:pt x="45" y="10"/>
                      </a:lnTo>
                      <a:lnTo>
                        <a:pt x="45" y="25"/>
                      </a:lnTo>
                      <a:lnTo>
                        <a:pt x="50" y="20"/>
                      </a:lnTo>
                      <a:lnTo>
                        <a:pt x="50" y="45"/>
                      </a:lnTo>
                      <a:lnTo>
                        <a:pt x="50" y="5"/>
                      </a:lnTo>
                      <a:lnTo>
                        <a:pt x="50" y="20"/>
                      </a:lnTo>
                      <a:lnTo>
                        <a:pt x="55" y="25"/>
                      </a:lnTo>
                      <a:lnTo>
                        <a:pt x="55" y="40"/>
                      </a:lnTo>
                      <a:lnTo>
                        <a:pt x="55" y="15"/>
                      </a:lnTo>
                      <a:lnTo>
                        <a:pt x="55" y="20"/>
                      </a:lnTo>
                      <a:lnTo>
                        <a:pt x="60" y="25"/>
                      </a:lnTo>
                      <a:lnTo>
                        <a:pt x="60" y="35"/>
                      </a:lnTo>
                      <a:lnTo>
                        <a:pt x="60" y="5"/>
                      </a:lnTo>
                      <a:lnTo>
                        <a:pt x="60" y="25"/>
                      </a:lnTo>
                      <a:lnTo>
                        <a:pt x="65" y="30"/>
                      </a:lnTo>
                      <a:lnTo>
                        <a:pt x="65" y="10"/>
                      </a:lnTo>
                      <a:lnTo>
                        <a:pt x="70" y="5"/>
                      </a:lnTo>
                      <a:lnTo>
                        <a:pt x="70" y="30"/>
                      </a:lnTo>
                      <a:lnTo>
                        <a:pt x="70" y="0"/>
                      </a:lnTo>
                      <a:lnTo>
                        <a:pt x="70" y="20"/>
                      </a:lnTo>
                      <a:lnTo>
                        <a:pt x="75" y="25"/>
                      </a:lnTo>
                      <a:lnTo>
                        <a:pt x="75" y="30"/>
                      </a:lnTo>
                      <a:lnTo>
                        <a:pt x="75" y="5"/>
                      </a:lnTo>
                      <a:lnTo>
                        <a:pt x="75" y="25"/>
                      </a:lnTo>
                      <a:lnTo>
                        <a:pt x="80" y="20"/>
                      </a:lnTo>
                      <a:lnTo>
                        <a:pt x="80" y="30"/>
                      </a:lnTo>
                      <a:lnTo>
                        <a:pt x="80" y="5"/>
                      </a:lnTo>
                      <a:lnTo>
                        <a:pt x="80" y="20"/>
                      </a:lnTo>
                      <a:lnTo>
                        <a:pt x="85" y="15"/>
                      </a:lnTo>
                      <a:lnTo>
                        <a:pt x="85" y="30"/>
                      </a:lnTo>
                      <a:lnTo>
                        <a:pt x="85" y="0"/>
                      </a:lnTo>
                      <a:lnTo>
                        <a:pt x="85" y="10"/>
                      </a:lnTo>
                      <a:lnTo>
                        <a:pt x="90" y="15"/>
                      </a:lnTo>
                      <a:lnTo>
                        <a:pt x="90" y="30"/>
                      </a:lnTo>
                      <a:lnTo>
                        <a:pt x="90" y="5"/>
                      </a:lnTo>
                      <a:lnTo>
                        <a:pt x="90" y="15"/>
                      </a:lnTo>
                      <a:lnTo>
                        <a:pt x="94" y="20"/>
                      </a:lnTo>
                      <a:lnTo>
                        <a:pt x="94" y="35"/>
                      </a:lnTo>
                      <a:lnTo>
                        <a:pt x="94" y="5"/>
                      </a:lnTo>
                      <a:lnTo>
                        <a:pt x="94" y="10"/>
                      </a:lnTo>
                      <a:lnTo>
                        <a:pt x="99" y="15"/>
                      </a:lnTo>
                      <a:lnTo>
                        <a:pt x="99" y="30"/>
                      </a:lnTo>
                      <a:lnTo>
                        <a:pt x="99" y="10"/>
                      </a:lnTo>
                      <a:lnTo>
                        <a:pt x="99" y="15"/>
                      </a:lnTo>
                      <a:lnTo>
                        <a:pt x="104" y="20"/>
                      </a:lnTo>
                      <a:lnTo>
                        <a:pt x="104" y="35"/>
                      </a:lnTo>
                      <a:lnTo>
                        <a:pt x="104" y="10"/>
                      </a:lnTo>
                      <a:lnTo>
                        <a:pt x="104" y="30"/>
                      </a:lnTo>
                      <a:lnTo>
                        <a:pt x="109" y="35"/>
                      </a:lnTo>
                      <a:lnTo>
                        <a:pt x="109" y="40"/>
                      </a:lnTo>
                      <a:lnTo>
                        <a:pt x="109" y="5"/>
                      </a:lnTo>
                      <a:lnTo>
                        <a:pt x="109" y="30"/>
                      </a:lnTo>
                      <a:lnTo>
                        <a:pt x="114" y="25"/>
                      </a:lnTo>
                      <a:lnTo>
                        <a:pt x="114" y="35"/>
                      </a:lnTo>
                      <a:lnTo>
                        <a:pt x="114" y="5"/>
                      </a:lnTo>
                      <a:lnTo>
                        <a:pt x="114" y="25"/>
                      </a:lnTo>
                      <a:lnTo>
                        <a:pt x="119" y="30"/>
                      </a:lnTo>
                      <a:lnTo>
                        <a:pt x="119" y="35"/>
                      </a:lnTo>
                      <a:lnTo>
                        <a:pt x="119" y="10"/>
                      </a:lnTo>
                      <a:lnTo>
                        <a:pt x="119" y="30"/>
                      </a:lnTo>
                      <a:lnTo>
                        <a:pt x="124" y="35"/>
                      </a:lnTo>
                      <a:lnTo>
                        <a:pt x="124" y="40"/>
                      </a:lnTo>
                      <a:lnTo>
                        <a:pt x="124" y="10"/>
                      </a:lnTo>
                      <a:lnTo>
                        <a:pt x="124" y="20"/>
                      </a:lnTo>
                      <a:lnTo>
                        <a:pt x="129" y="25"/>
                      </a:lnTo>
                      <a:lnTo>
                        <a:pt x="129" y="35"/>
                      </a:lnTo>
                      <a:lnTo>
                        <a:pt x="129" y="10"/>
                      </a:lnTo>
                      <a:lnTo>
                        <a:pt x="134" y="15"/>
                      </a:lnTo>
                      <a:lnTo>
                        <a:pt x="134" y="35"/>
                      </a:lnTo>
                      <a:lnTo>
                        <a:pt x="134" y="5"/>
                      </a:lnTo>
                      <a:lnTo>
                        <a:pt x="134" y="20"/>
                      </a:lnTo>
                      <a:lnTo>
                        <a:pt x="139" y="25"/>
                      </a:lnTo>
                      <a:lnTo>
                        <a:pt x="139" y="35"/>
                      </a:lnTo>
                      <a:lnTo>
                        <a:pt x="139" y="10"/>
                      </a:lnTo>
                      <a:lnTo>
                        <a:pt x="139" y="20"/>
                      </a:lnTo>
                      <a:lnTo>
                        <a:pt x="144" y="15"/>
                      </a:lnTo>
                      <a:lnTo>
                        <a:pt x="144" y="40"/>
                      </a:lnTo>
                      <a:lnTo>
                        <a:pt x="144" y="15"/>
                      </a:lnTo>
                      <a:lnTo>
                        <a:pt x="144" y="25"/>
                      </a:lnTo>
                      <a:lnTo>
                        <a:pt x="149" y="30"/>
                      </a:lnTo>
                      <a:lnTo>
                        <a:pt x="149" y="45"/>
                      </a:lnTo>
                      <a:lnTo>
                        <a:pt x="149" y="10"/>
                      </a:lnTo>
                      <a:lnTo>
                        <a:pt x="149" y="25"/>
                      </a:lnTo>
                      <a:lnTo>
                        <a:pt x="154" y="30"/>
                      </a:lnTo>
                      <a:lnTo>
                        <a:pt x="154" y="45"/>
                      </a:lnTo>
                      <a:lnTo>
                        <a:pt x="154" y="0"/>
                      </a:lnTo>
                      <a:lnTo>
                        <a:pt x="154" y="20"/>
                      </a:lnTo>
                      <a:lnTo>
                        <a:pt x="159" y="15"/>
                      </a:lnTo>
                      <a:lnTo>
                        <a:pt x="159" y="40"/>
                      </a:lnTo>
                      <a:lnTo>
                        <a:pt x="159" y="10"/>
                      </a:lnTo>
                      <a:lnTo>
                        <a:pt x="159" y="20"/>
                      </a:lnTo>
                      <a:lnTo>
                        <a:pt x="164" y="25"/>
                      </a:lnTo>
                      <a:lnTo>
                        <a:pt x="164" y="5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29" name="Freeform 1833"/>
                <p:cNvSpPr>
                  <a:spLocks/>
                </p:cNvSpPr>
                <p:nvPr/>
              </p:nvSpPr>
              <p:spPr bwMode="auto">
                <a:xfrm>
                  <a:off x="3971" y="2011"/>
                  <a:ext cx="159" cy="55"/>
                </a:xfrm>
                <a:custGeom>
                  <a:avLst/>
                  <a:gdLst>
                    <a:gd name="T0" fmla="*/ 0 w 159"/>
                    <a:gd name="T1" fmla="*/ 20 h 55"/>
                    <a:gd name="T2" fmla="*/ 5 w 159"/>
                    <a:gd name="T3" fmla="*/ 5 h 55"/>
                    <a:gd name="T4" fmla="*/ 10 w 159"/>
                    <a:gd name="T5" fmla="*/ 35 h 55"/>
                    <a:gd name="T6" fmla="*/ 15 w 159"/>
                    <a:gd name="T7" fmla="*/ 30 h 55"/>
                    <a:gd name="T8" fmla="*/ 15 w 159"/>
                    <a:gd name="T9" fmla="*/ 25 h 55"/>
                    <a:gd name="T10" fmla="*/ 20 w 159"/>
                    <a:gd name="T11" fmla="*/ 5 h 55"/>
                    <a:gd name="T12" fmla="*/ 25 w 159"/>
                    <a:gd name="T13" fmla="*/ 45 h 55"/>
                    <a:gd name="T14" fmla="*/ 30 w 159"/>
                    <a:gd name="T15" fmla="*/ 35 h 55"/>
                    <a:gd name="T16" fmla="*/ 30 w 159"/>
                    <a:gd name="T17" fmla="*/ 40 h 55"/>
                    <a:gd name="T18" fmla="*/ 35 w 159"/>
                    <a:gd name="T19" fmla="*/ 20 h 55"/>
                    <a:gd name="T20" fmla="*/ 40 w 159"/>
                    <a:gd name="T21" fmla="*/ 5 h 55"/>
                    <a:gd name="T22" fmla="*/ 45 w 159"/>
                    <a:gd name="T23" fmla="*/ 40 h 55"/>
                    <a:gd name="T24" fmla="*/ 50 w 159"/>
                    <a:gd name="T25" fmla="*/ 35 h 55"/>
                    <a:gd name="T26" fmla="*/ 50 w 159"/>
                    <a:gd name="T27" fmla="*/ 30 h 55"/>
                    <a:gd name="T28" fmla="*/ 55 w 159"/>
                    <a:gd name="T29" fmla="*/ 15 h 55"/>
                    <a:gd name="T30" fmla="*/ 60 w 159"/>
                    <a:gd name="T31" fmla="*/ 40 h 55"/>
                    <a:gd name="T32" fmla="*/ 65 w 159"/>
                    <a:gd name="T33" fmla="*/ 25 h 55"/>
                    <a:gd name="T34" fmla="*/ 65 w 159"/>
                    <a:gd name="T35" fmla="*/ 35 h 55"/>
                    <a:gd name="T36" fmla="*/ 70 w 159"/>
                    <a:gd name="T37" fmla="*/ 10 h 55"/>
                    <a:gd name="T38" fmla="*/ 74 w 159"/>
                    <a:gd name="T39" fmla="*/ 35 h 55"/>
                    <a:gd name="T40" fmla="*/ 79 w 159"/>
                    <a:gd name="T41" fmla="*/ 30 h 55"/>
                    <a:gd name="T42" fmla="*/ 79 w 159"/>
                    <a:gd name="T43" fmla="*/ 20 h 55"/>
                    <a:gd name="T44" fmla="*/ 84 w 159"/>
                    <a:gd name="T45" fmla="*/ 10 h 55"/>
                    <a:gd name="T46" fmla="*/ 89 w 159"/>
                    <a:gd name="T47" fmla="*/ 40 h 55"/>
                    <a:gd name="T48" fmla="*/ 94 w 159"/>
                    <a:gd name="T49" fmla="*/ 30 h 55"/>
                    <a:gd name="T50" fmla="*/ 94 w 159"/>
                    <a:gd name="T51" fmla="*/ 30 h 55"/>
                    <a:gd name="T52" fmla="*/ 99 w 159"/>
                    <a:gd name="T53" fmla="*/ 10 h 55"/>
                    <a:gd name="T54" fmla="*/ 104 w 159"/>
                    <a:gd name="T55" fmla="*/ 45 h 55"/>
                    <a:gd name="T56" fmla="*/ 109 w 159"/>
                    <a:gd name="T57" fmla="*/ 20 h 55"/>
                    <a:gd name="T58" fmla="*/ 109 w 159"/>
                    <a:gd name="T59" fmla="*/ 20 h 55"/>
                    <a:gd name="T60" fmla="*/ 114 w 159"/>
                    <a:gd name="T61" fmla="*/ 10 h 55"/>
                    <a:gd name="T62" fmla="*/ 119 w 159"/>
                    <a:gd name="T63" fmla="*/ 35 h 55"/>
                    <a:gd name="T64" fmla="*/ 124 w 159"/>
                    <a:gd name="T65" fmla="*/ 20 h 55"/>
                    <a:gd name="T66" fmla="*/ 124 w 159"/>
                    <a:gd name="T67" fmla="*/ 25 h 55"/>
                    <a:gd name="T68" fmla="*/ 129 w 159"/>
                    <a:gd name="T69" fmla="*/ 5 h 55"/>
                    <a:gd name="T70" fmla="*/ 134 w 159"/>
                    <a:gd name="T71" fmla="*/ 40 h 55"/>
                    <a:gd name="T72" fmla="*/ 139 w 159"/>
                    <a:gd name="T73" fmla="*/ 25 h 55"/>
                    <a:gd name="T74" fmla="*/ 139 w 159"/>
                    <a:gd name="T75" fmla="*/ 20 h 55"/>
                    <a:gd name="T76" fmla="*/ 144 w 159"/>
                    <a:gd name="T77" fmla="*/ 5 h 55"/>
                    <a:gd name="T78" fmla="*/ 149 w 159"/>
                    <a:gd name="T79" fmla="*/ 0 h 55"/>
                    <a:gd name="T80" fmla="*/ 154 w 159"/>
                    <a:gd name="T81" fmla="*/ 40 h 55"/>
                    <a:gd name="T82" fmla="*/ 159 w 159"/>
                    <a:gd name="T83" fmla="*/ 2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55">
                      <a:moveTo>
                        <a:pt x="0" y="55"/>
                      </a:moveTo>
                      <a:lnTo>
                        <a:pt x="0" y="0"/>
                      </a:lnTo>
                      <a:lnTo>
                        <a:pt x="0" y="20"/>
                      </a:lnTo>
                      <a:lnTo>
                        <a:pt x="5" y="25"/>
                      </a:lnTo>
                      <a:lnTo>
                        <a:pt x="5" y="50"/>
                      </a:lnTo>
                      <a:lnTo>
                        <a:pt x="5" y="5"/>
                      </a:lnTo>
                      <a:lnTo>
                        <a:pt x="5" y="25"/>
                      </a:lnTo>
                      <a:lnTo>
                        <a:pt x="10" y="30"/>
                      </a:lnTo>
                      <a:lnTo>
                        <a:pt x="10" y="35"/>
                      </a:lnTo>
                      <a:lnTo>
                        <a:pt x="10" y="10"/>
                      </a:lnTo>
                      <a:lnTo>
                        <a:pt x="10" y="35"/>
                      </a:lnTo>
                      <a:lnTo>
                        <a:pt x="15" y="30"/>
                      </a:lnTo>
                      <a:lnTo>
                        <a:pt x="15" y="40"/>
                      </a:lnTo>
                      <a:lnTo>
                        <a:pt x="15" y="0"/>
                      </a:lnTo>
                      <a:lnTo>
                        <a:pt x="15" y="25"/>
                      </a:lnTo>
                      <a:lnTo>
                        <a:pt x="20" y="30"/>
                      </a:lnTo>
                      <a:lnTo>
                        <a:pt x="20" y="40"/>
                      </a:lnTo>
                      <a:lnTo>
                        <a:pt x="20" y="5"/>
                      </a:lnTo>
                      <a:lnTo>
                        <a:pt x="20" y="10"/>
                      </a:lnTo>
                      <a:lnTo>
                        <a:pt x="25" y="15"/>
                      </a:lnTo>
                      <a:lnTo>
                        <a:pt x="25" y="45"/>
                      </a:lnTo>
                      <a:lnTo>
                        <a:pt x="25" y="10"/>
                      </a:lnTo>
                      <a:lnTo>
                        <a:pt x="25" y="40"/>
                      </a:lnTo>
                      <a:lnTo>
                        <a:pt x="30" y="35"/>
                      </a:lnTo>
                      <a:lnTo>
                        <a:pt x="30" y="45"/>
                      </a:lnTo>
                      <a:lnTo>
                        <a:pt x="30" y="10"/>
                      </a:lnTo>
                      <a:lnTo>
                        <a:pt x="30" y="40"/>
                      </a:lnTo>
                      <a:lnTo>
                        <a:pt x="35" y="45"/>
                      </a:lnTo>
                      <a:lnTo>
                        <a:pt x="35" y="10"/>
                      </a:lnTo>
                      <a:lnTo>
                        <a:pt x="35" y="20"/>
                      </a:lnTo>
                      <a:lnTo>
                        <a:pt x="40" y="25"/>
                      </a:lnTo>
                      <a:lnTo>
                        <a:pt x="40" y="40"/>
                      </a:lnTo>
                      <a:lnTo>
                        <a:pt x="40" y="5"/>
                      </a:lnTo>
                      <a:lnTo>
                        <a:pt x="40" y="25"/>
                      </a:lnTo>
                      <a:lnTo>
                        <a:pt x="45" y="30"/>
                      </a:lnTo>
                      <a:lnTo>
                        <a:pt x="45" y="40"/>
                      </a:lnTo>
                      <a:lnTo>
                        <a:pt x="45" y="20"/>
                      </a:lnTo>
                      <a:lnTo>
                        <a:pt x="45" y="30"/>
                      </a:lnTo>
                      <a:lnTo>
                        <a:pt x="50" y="35"/>
                      </a:lnTo>
                      <a:lnTo>
                        <a:pt x="50" y="40"/>
                      </a:lnTo>
                      <a:lnTo>
                        <a:pt x="50" y="5"/>
                      </a:lnTo>
                      <a:lnTo>
                        <a:pt x="50" y="30"/>
                      </a:lnTo>
                      <a:lnTo>
                        <a:pt x="55" y="25"/>
                      </a:lnTo>
                      <a:lnTo>
                        <a:pt x="55" y="40"/>
                      </a:lnTo>
                      <a:lnTo>
                        <a:pt x="55" y="15"/>
                      </a:lnTo>
                      <a:lnTo>
                        <a:pt x="55" y="20"/>
                      </a:lnTo>
                      <a:lnTo>
                        <a:pt x="60" y="25"/>
                      </a:lnTo>
                      <a:lnTo>
                        <a:pt x="60" y="40"/>
                      </a:lnTo>
                      <a:lnTo>
                        <a:pt x="60" y="15"/>
                      </a:lnTo>
                      <a:lnTo>
                        <a:pt x="60" y="30"/>
                      </a:lnTo>
                      <a:lnTo>
                        <a:pt x="65" y="25"/>
                      </a:lnTo>
                      <a:lnTo>
                        <a:pt x="65" y="45"/>
                      </a:lnTo>
                      <a:lnTo>
                        <a:pt x="65" y="5"/>
                      </a:lnTo>
                      <a:lnTo>
                        <a:pt x="65" y="35"/>
                      </a:lnTo>
                      <a:lnTo>
                        <a:pt x="70" y="40"/>
                      </a:lnTo>
                      <a:lnTo>
                        <a:pt x="70" y="45"/>
                      </a:lnTo>
                      <a:lnTo>
                        <a:pt x="70" y="10"/>
                      </a:lnTo>
                      <a:lnTo>
                        <a:pt x="70" y="20"/>
                      </a:lnTo>
                      <a:lnTo>
                        <a:pt x="74" y="25"/>
                      </a:lnTo>
                      <a:lnTo>
                        <a:pt x="74" y="35"/>
                      </a:lnTo>
                      <a:lnTo>
                        <a:pt x="74" y="5"/>
                      </a:lnTo>
                      <a:lnTo>
                        <a:pt x="74" y="25"/>
                      </a:lnTo>
                      <a:lnTo>
                        <a:pt x="79" y="30"/>
                      </a:lnTo>
                      <a:lnTo>
                        <a:pt x="79" y="40"/>
                      </a:lnTo>
                      <a:lnTo>
                        <a:pt x="79" y="10"/>
                      </a:lnTo>
                      <a:lnTo>
                        <a:pt x="79" y="20"/>
                      </a:lnTo>
                      <a:lnTo>
                        <a:pt x="84" y="25"/>
                      </a:lnTo>
                      <a:lnTo>
                        <a:pt x="84" y="40"/>
                      </a:lnTo>
                      <a:lnTo>
                        <a:pt x="84" y="10"/>
                      </a:lnTo>
                      <a:lnTo>
                        <a:pt x="84" y="20"/>
                      </a:lnTo>
                      <a:lnTo>
                        <a:pt x="89" y="25"/>
                      </a:lnTo>
                      <a:lnTo>
                        <a:pt x="89" y="40"/>
                      </a:lnTo>
                      <a:lnTo>
                        <a:pt x="89" y="10"/>
                      </a:lnTo>
                      <a:lnTo>
                        <a:pt x="89" y="25"/>
                      </a:lnTo>
                      <a:lnTo>
                        <a:pt x="94" y="30"/>
                      </a:lnTo>
                      <a:lnTo>
                        <a:pt x="94" y="40"/>
                      </a:lnTo>
                      <a:lnTo>
                        <a:pt x="94" y="10"/>
                      </a:lnTo>
                      <a:lnTo>
                        <a:pt x="94" y="30"/>
                      </a:lnTo>
                      <a:lnTo>
                        <a:pt x="99" y="35"/>
                      </a:lnTo>
                      <a:lnTo>
                        <a:pt x="99" y="45"/>
                      </a:lnTo>
                      <a:lnTo>
                        <a:pt x="99" y="10"/>
                      </a:lnTo>
                      <a:lnTo>
                        <a:pt x="99" y="25"/>
                      </a:lnTo>
                      <a:lnTo>
                        <a:pt x="104" y="30"/>
                      </a:lnTo>
                      <a:lnTo>
                        <a:pt x="104" y="45"/>
                      </a:lnTo>
                      <a:lnTo>
                        <a:pt x="104" y="10"/>
                      </a:lnTo>
                      <a:lnTo>
                        <a:pt x="104" y="25"/>
                      </a:lnTo>
                      <a:lnTo>
                        <a:pt x="109" y="20"/>
                      </a:lnTo>
                      <a:lnTo>
                        <a:pt x="109" y="35"/>
                      </a:lnTo>
                      <a:lnTo>
                        <a:pt x="109" y="5"/>
                      </a:lnTo>
                      <a:lnTo>
                        <a:pt x="109" y="20"/>
                      </a:lnTo>
                      <a:lnTo>
                        <a:pt x="114" y="25"/>
                      </a:lnTo>
                      <a:lnTo>
                        <a:pt x="114" y="35"/>
                      </a:lnTo>
                      <a:lnTo>
                        <a:pt x="114" y="10"/>
                      </a:lnTo>
                      <a:lnTo>
                        <a:pt x="114" y="15"/>
                      </a:lnTo>
                      <a:lnTo>
                        <a:pt x="119" y="10"/>
                      </a:lnTo>
                      <a:lnTo>
                        <a:pt x="119" y="35"/>
                      </a:lnTo>
                      <a:lnTo>
                        <a:pt x="119" y="5"/>
                      </a:lnTo>
                      <a:lnTo>
                        <a:pt x="119" y="25"/>
                      </a:lnTo>
                      <a:lnTo>
                        <a:pt x="124" y="20"/>
                      </a:lnTo>
                      <a:lnTo>
                        <a:pt x="124" y="40"/>
                      </a:lnTo>
                      <a:lnTo>
                        <a:pt x="124" y="10"/>
                      </a:lnTo>
                      <a:lnTo>
                        <a:pt x="124" y="25"/>
                      </a:lnTo>
                      <a:lnTo>
                        <a:pt x="129" y="30"/>
                      </a:lnTo>
                      <a:lnTo>
                        <a:pt x="129" y="35"/>
                      </a:lnTo>
                      <a:lnTo>
                        <a:pt x="129" y="5"/>
                      </a:lnTo>
                      <a:lnTo>
                        <a:pt x="129" y="20"/>
                      </a:lnTo>
                      <a:lnTo>
                        <a:pt x="134" y="15"/>
                      </a:lnTo>
                      <a:lnTo>
                        <a:pt x="134" y="40"/>
                      </a:lnTo>
                      <a:lnTo>
                        <a:pt x="134" y="10"/>
                      </a:lnTo>
                      <a:lnTo>
                        <a:pt x="134" y="20"/>
                      </a:lnTo>
                      <a:lnTo>
                        <a:pt x="139" y="25"/>
                      </a:lnTo>
                      <a:lnTo>
                        <a:pt x="139" y="40"/>
                      </a:lnTo>
                      <a:lnTo>
                        <a:pt x="139" y="0"/>
                      </a:lnTo>
                      <a:lnTo>
                        <a:pt x="139" y="20"/>
                      </a:lnTo>
                      <a:lnTo>
                        <a:pt x="144" y="25"/>
                      </a:lnTo>
                      <a:lnTo>
                        <a:pt x="144" y="35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9" y="15"/>
                      </a:lnTo>
                      <a:lnTo>
                        <a:pt x="149" y="0"/>
                      </a:lnTo>
                      <a:lnTo>
                        <a:pt x="149" y="40"/>
                      </a:lnTo>
                      <a:lnTo>
                        <a:pt x="154" y="35"/>
                      </a:lnTo>
                      <a:lnTo>
                        <a:pt x="154" y="40"/>
                      </a:lnTo>
                      <a:lnTo>
                        <a:pt x="154" y="5"/>
                      </a:lnTo>
                      <a:lnTo>
                        <a:pt x="154" y="30"/>
                      </a:lnTo>
                      <a:lnTo>
                        <a:pt x="159" y="25"/>
                      </a:lnTo>
                      <a:lnTo>
                        <a:pt x="159" y="40"/>
                      </a:lnTo>
                      <a:lnTo>
                        <a:pt x="159" y="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30" name="Freeform 1834"/>
                <p:cNvSpPr>
                  <a:spLocks/>
                </p:cNvSpPr>
                <p:nvPr/>
              </p:nvSpPr>
              <p:spPr bwMode="auto">
                <a:xfrm>
                  <a:off x="4130" y="2006"/>
                  <a:ext cx="164" cy="50"/>
                </a:xfrm>
                <a:custGeom>
                  <a:avLst/>
                  <a:gdLst>
                    <a:gd name="T0" fmla="*/ 5 w 164"/>
                    <a:gd name="T1" fmla="*/ 25 h 50"/>
                    <a:gd name="T2" fmla="*/ 5 w 164"/>
                    <a:gd name="T3" fmla="*/ 35 h 50"/>
                    <a:gd name="T4" fmla="*/ 10 w 164"/>
                    <a:gd name="T5" fmla="*/ 10 h 50"/>
                    <a:gd name="T6" fmla="*/ 15 w 164"/>
                    <a:gd name="T7" fmla="*/ 40 h 50"/>
                    <a:gd name="T8" fmla="*/ 20 w 164"/>
                    <a:gd name="T9" fmla="*/ 30 h 50"/>
                    <a:gd name="T10" fmla="*/ 20 w 164"/>
                    <a:gd name="T11" fmla="*/ 25 h 50"/>
                    <a:gd name="T12" fmla="*/ 25 w 164"/>
                    <a:gd name="T13" fmla="*/ 5 h 50"/>
                    <a:gd name="T14" fmla="*/ 30 w 164"/>
                    <a:gd name="T15" fmla="*/ 10 h 50"/>
                    <a:gd name="T16" fmla="*/ 35 w 164"/>
                    <a:gd name="T17" fmla="*/ 40 h 50"/>
                    <a:gd name="T18" fmla="*/ 40 w 164"/>
                    <a:gd name="T19" fmla="*/ 30 h 50"/>
                    <a:gd name="T20" fmla="*/ 40 w 164"/>
                    <a:gd name="T21" fmla="*/ 30 h 50"/>
                    <a:gd name="T22" fmla="*/ 45 w 164"/>
                    <a:gd name="T23" fmla="*/ 25 h 50"/>
                    <a:gd name="T24" fmla="*/ 50 w 164"/>
                    <a:gd name="T25" fmla="*/ 5 h 50"/>
                    <a:gd name="T26" fmla="*/ 55 w 164"/>
                    <a:gd name="T27" fmla="*/ 10 h 50"/>
                    <a:gd name="T28" fmla="*/ 59 w 164"/>
                    <a:gd name="T29" fmla="*/ 10 h 50"/>
                    <a:gd name="T30" fmla="*/ 64 w 164"/>
                    <a:gd name="T31" fmla="*/ 40 h 50"/>
                    <a:gd name="T32" fmla="*/ 69 w 164"/>
                    <a:gd name="T33" fmla="*/ 30 h 50"/>
                    <a:gd name="T34" fmla="*/ 69 w 164"/>
                    <a:gd name="T35" fmla="*/ 20 h 50"/>
                    <a:gd name="T36" fmla="*/ 74 w 164"/>
                    <a:gd name="T37" fmla="*/ 10 h 50"/>
                    <a:gd name="T38" fmla="*/ 79 w 164"/>
                    <a:gd name="T39" fmla="*/ 40 h 50"/>
                    <a:gd name="T40" fmla="*/ 84 w 164"/>
                    <a:gd name="T41" fmla="*/ 25 h 50"/>
                    <a:gd name="T42" fmla="*/ 84 w 164"/>
                    <a:gd name="T43" fmla="*/ 20 h 50"/>
                    <a:gd name="T44" fmla="*/ 89 w 164"/>
                    <a:gd name="T45" fmla="*/ 0 h 50"/>
                    <a:gd name="T46" fmla="*/ 94 w 164"/>
                    <a:gd name="T47" fmla="*/ 35 h 50"/>
                    <a:gd name="T48" fmla="*/ 99 w 164"/>
                    <a:gd name="T49" fmla="*/ 15 h 50"/>
                    <a:gd name="T50" fmla="*/ 99 w 164"/>
                    <a:gd name="T51" fmla="*/ 15 h 50"/>
                    <a:gd name="T52" fmla="*/ 104 w 164"/>
                    <a:gd name="T53" fmla="*/ 5 h 50"/>
                    <a:gd name="T54" fmla="*/ 109 w 164"/>
                    <a:gd name="T55" fmla="*/ 5 h 50"/>
                    <a:gd name="T56" fmla="*/ 114 w 164"/>
                    <a:gd name="T57" fmla="*/ 35 h 50"/>
                    <a:gd name="T58" fmla="*/ 119 w 164"/>
                    <a:gd name="T59" fmla="*/ 25 h 50"/>
                    <a:gd name="T60" fmla="*/ 119 w 164"/>
                    <a:gd name="T61" fmla="*/ 20 h 50"/>
                    <a:gd name="T62" fmla="*/ 124 w 164"/>
                    <a:gd name="T63" fmla="*/ 5 h 50"/>
                    <a:gd name="T64" fmla="*/ 129 w 164"/>
                    <a:gd name="T65" fmla="*/ 35 h 50"/>
                    <a:gd name="T66" fmla="*/ 134 w 164"/>
                    <a:gd name="T67" fmla="*/ 15 h 50"/>
                    <a:gd name="T68" fmla="*/ 134 w 164"/>
                    <a:gd name="T69" fmla="*/ 25 h 50"/>
                    <a:gd name="T70" fmla="*/ 139 w 164"/>
                    <a:gd name="T71" fmla="*/ 5 h 50"/>
                    <a:gd name="T72" fmla="*/ 144 w 164"/>
                    <a:gd name="T73" fmla="*/ 40 h 50"/>
                    <a:gd name="T74" fmla="*/ 149 w 164"/>
                    <a:gd name="T75" fmla="*/ 30 h 50"/>
                    <a:gd name="T76" fmla="*/ 149 w 164"/>
                    <a:gd name="T77" fmla="*/ 35 h 50"/>
                    <a:gd name="T78" fmla="*/ 154 w 164"/>
                    <a:gd name="T79" fmla="*/ 5 h 50"/>
                    <a:gd name="T80" fmla="*/ 159 w 164"/>
                    <a:gd name="T81" fmla="*/ 35 h 50"/>
                    <a:gd name="T82" fmla="*/ 164 w 164"/>
                    <a:gd name="T83" fmla="*/ 2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50">
                      <a:moveTo>
                        <a:pt x="0" y="10"/>
                      </a:moveTo>
                      <a:lnTo>
                        <a:pt x="0" y="20"/>
                      </a:lnTo>
                      <a:lnTo>
                        <a:pt x="5" y="25"/>
                      </a:lnTo>
                      <a:lnTo>
                        <a:pt x="5" y="40"/>
                      </a:lnTo>
                      <a:lnTo>
                        <a:pt x="5" y="15"/>
                      </a:lnTo>
                      <a:lnTo>
                        <a:pt x="5" y="35"/>
                      </a:lnTo>
                      <a:lnTo>
                        <a:pt x="10" y="30"/>
                      </a:lnTo>
                      <a:lnTo>
                        <a:pt x="10" y="45"/>
                      </a:lnTo>
                      <a:lnTo>
                        <a:pt x="10" y="10"/>
                      </a:lnTo>
                      <a:lnTo>
                        <a:pt x="10" y="35"/>
                      </a:lnTo>
                      <a:lnTo>
                        <a:pt x="15" y="30"/>
                      </a:lnTo>
                      <a:lnTo>
                        <a:pt x="15" y="40"/>
                      </a:lnTo>
                      <a:lnTo>
                        <a:pt x="15" y="10"/>
                      </a:lnTo>
                      <a:lnTo>
                        <a:pt x="15" y="25"/>
                      </a:lnTo>
                      <a:lnTo>
                        <a:pt x="20" y="30"/>
                      </a:lnTo>
                      <a:lnTo>
                        <a:pt x="20" y="40"/>
                      </a:lnTo>
                      <a:lnTo>
                        <a:pt x="20" y="10"/>
                      </a:lnTo>
                      <a:lnTo>
                        <a:pt x="20" y="25"/>
                      </a:lnTo>
                      <a:lnTo>
                        <a:pt x="25" y="20"/>
                      </a:lnTo>
                      <a:lnTo>
                        <a:pt x="25" y="40"/>
                      </a:lnTo>
                      <a:lnTo>
                        <a:pt x="25" y="5"/>
                      </a:lnTo>
                      <a:lnTo>
                        <a:pt x="25" y="20"/>
                      </a:lnTo>
                      <a:lnTo>
                        <a:pt x="30" y="15"/>
                      </a:lnTo>
                      <a:lnTo>
                        <a:pt x="30" y="10"/>
                      </a:lnTo>
                      <a:lnTo>
                        <a:pt x="30" y="40"/>
                      </a:lnTo>
                      <a:lnTo>
                        <a:pt x="35" y="35"/>
                      </a:lnTo>
                      <a:lnTo>
                        <a:pt x="35" y="40"/>
                      </a:lnTo>
                      <a:lnTo>
                        <a:pt x="35" y="5"/>
                      </a:lnTo>
                      <a:lnTo>
                        <a:pt x="35" y="35"/>
                      </a:lnTo>
                      <a:lnTo>
                        <a:pt x="40" y="30"/>
                      </a:lnTo>
                      <a:lnTo>
                        <a:pt x="40" y="35"/>
                      </a:lnTo>
                      <a:lnTo>
                        <a:pt x="40" y="5"/>
                      </a:lnTo>
                      <a:lnTo>
                        <a:pt x="40" y="30"/>
                      </a:lnTo>
                      <a:lnTo>
                        <a:pt x="45" y="35"/>
                      </a:lnTo>
                      <a:lnTo>
                        <a:pt x="45" y="10"/>
                      </a:lnTo>
                      <a:lnTo>
                        <a:pt x="45" y="25"/>
                      </a:lnTo>
                      <a:lnTo>
                        <a:pt x="50" y="30"/>
                      </a:lnTo>
                      <a:lnTo>
                        <a:pt x="50" y="40"/>
                      </a:lnTo>
                      <a:lnTo>
                        <a:pt x="50" y="5"/>
                      </a:lnTo>
                      <a:lnTo>
                        <a:pt x="50" y="25"/>
                      </a:lnTo>
                      <a:lnTo>
                        <a:pt x="55" y="30"/>
                      </a:lnTo>
                      <a:lnTo>
                        <a:pt x="55" y="10"/>
                      </a:lnTo>
                      <a:lnTo>
                        <a:pt x="55" y="45"/>
                      </a:lnTo>
                      <a:lnTo>
                        <a:pt x="59" y="40"/>
                      </a:lnTo>
                      <a:lnTo>
                        <a:pt x="59" y="10"/>
                      </a:lnTo>
                      <a:lnTo>
                        <a:pt x="59" y="20"/>
                      </a:lnTo>
                      <a:lnTo>
                        <a:pt x="64" y="15"/>
                      </a:lnTo>
                      <a:lnTo>
                        <a:pt x="64" y="40"/>
                      </a:lnTo>
                      <a:lnTo>
                        <a:pt x="64" y="10"/>
                      </a:lnTo>
                      <a:lnTo>
                        <a:pt x="64" y="25"/>
                      </a:lnTo>
                      <a:lnTo>
                        <a:pt x="69" y="30"/>
                      </a:lnTo>
                      <a:lnTo>
                        <a:pt x="69" y="35"/>
                      </a:lnTo>
                      <a:lnTo>
                        <a:pt x="69" y="10"/>
                      </a:lnTo>
                      <a:lnTo>
                        <a:pt x="69" y="20"/>
                      </a:lnTo>
                      <a:lnTo>
                        <a:pt x="74" y="25"/>
                      </a:lnTo>
                      <a:lnTo>
                        <a:pt x="74" y="35"/>
                      </a:lnTo>
                      <a:lnTo>
                        <a:pt x="74" y="10"/>
                      </a:lnTo>
                      <a:lnTo>
                        <a:pt x="74" y="30"/>
                      </a:lnTo>
                      <a:lnTo>
                        <a:pt x="79" y="25"/>
                      </a:lnTo>
                      <a:lnTo>
                        <a:pt x="79" y="40"/>
                      </a:lnTo>
                      <a:lnTo>
                        <a:pt x="79" y="10"/>
                      </a:lnTo>
                      <a:lnTo>
                        <a:pt x="79" y="20"/>
                      </a:lnTo>
                      <a:lnTo>
                        <a:pt x="84" y="25"/>
                      </a:lnTo>
                      <a:lnTo>
                        <a:pt x="84" y="35"/>
                      </a:lnTo>
                      <a:lnTo>
                        <a:pt x="84" y="5"/>
                      </a:lnTo>
                      <a:lnTo>
                        <a:pt x="84" y="20"/>
                      </a:lnTo>
                      <a:lnTo>
                        <a:pt x="89" y="25"/>
                      </a:lnTo>
                      <a:lnTo>
                        <a:pt x="89" y="40"/>
                      </a:lnTo>
                      <a:lnTo>
                        <a:pt x="89" y="0"/>
                      </a:lnTo>
                      <a:lnTo>
                        <a:pt x="89" y="10"/>
                      </a:lnTo>
                      <a:lnTo>
                        <a:pt x="94" y="15"/>
                      </a:lnTo>
                      <a:lnTo>
                        <a:pt x="94" y="35"/>
                      </a:lnTo>
                      <a:lnTo>
                        <a:pt x="94" y="5"/>
                      </a:lnTo>
                      <a:lnTo>
                        <a:pt x="94" y="10"/>
                      </a:lnTo>
                      <a:lnTo>
                        <a:pt x="99" y="15"/>
                      </a:lnTo>
                      <a:lnTo>
                        <a:pt x="99" y="35"/>
                      </a:lnTo>
                      <a:lnTo>
                        <a:pt x="99" y="5"/>
                      </a:lnTo>
                      <a:lnTo>
                        <a:pt x="99" y="15"/>
                      </a:lnTo>
                      <a:lnTo>
                        <a:pt x="104" y="20"/>
                      </a:lnTo>
                      <a:lnTo>
                        <a:pt x="104" y="40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09" y="35"/>
                      </a:lnTo>
                      <a:lnTo>
                        <a:pt x="109" y="5"/>
                      </a:lnTo>
                      <a:lnTo>
                        <a:pt x="109" y="30"/>
                      </a:lnTo>
                      <a:lnTo>
                        <a:pt x="114" y="25"/>
                      </a:lnTo>
                      <a:lnTo>
                        <a:pt x="114" y="35"/>
                      </a:lnTo>
                      <a:lnTo>
                        <a:pt x="114" y="10"/>
                      </a:lnTo>
                      <a:lnTo>
                        <a:pt x="114" y="20"/>
                      </a:lnTo>
                      <a:lnTo>
                        <a:pt x="119" y="25"/>
                      </a:lnTo>
                      <a:lnTo>
                        <a:pt x="119" y="45"/>
                      </a:lnTo>
                      <a:lnTo>
                        <a:pt x="119" y="5"/>
                      </a:lnTo>
                      <a:lnTo>
                        <a:pt x="119" y="20"/>
                      </a:lnTo>
                      <a:lnTo>
                        <a:pt x="124" y="25"/>
                      </a:lnTo>
                      <a:lnTo>
                        <a:pt x="124" y="35"/>
                      </a:lnTo>
                      <a:lnTo>
                        <a:pt x="124" y="5"/>
                      </a:lnTo>
                      <a:lnTo>
                        <a:pt x="124" y="20"/>
                      </a:lnTo>
                      <a:lnTo>
                        <a:pt x="129" y="25"/>
                      </a:lnTo>
                      <a:lnTo>
                        <a:pt x="129" y="35"/>
                      </a:lnTo>
                      <a:lnTo>
                        <a:pt x="129" y="5"/>
                      </a:lnTo>
                      <a:lnTo>
                        <a:pt x="129" y="10"/>
                      </a:lnTo>
                      <a:lnTo>
                        <a:pt x="134" y="15"/>
                      </a:lnTo>
                      <a:lnTo>
                        <a:pt x="134" y="50"/>
                      </a:lnTo>
                      <a:lnTo>
                        <a:pt x="134" y="0"/>
                      </a:lnTo>
                      <a:lnTo>
                        <a:pt x="134" y="25"/>
                      </a:lnTo>
                      <a:lnTo>
                        <a:pt x="139" y="20"/>
                      </a:lnTo>
                      <a:lnTo>
                        <a:pt x="139" y="35"/>
                      </a:lnTo>
                      <a:lnTo>
                        <a:pt x="139" y="5"/>
                      </a:lnTo>
                      <a:lnTo>
                        <a:pt x="139" y="25"/>
                      </a:lnTo>
                      <a:lnTo>
                        <a:pt x="144" y="20"/>
                      </a:lnTo>
                      <a:lnTo>
                        <a:pt x="144" y="40"/>
                      </a:lnTo>
                      <a:lnTo>
                        <a:pt x="144" y="0"/>
                      </a:lnTo>
                      <a:lnTo>
                        <a:pt x="144" y="35"/>
                      </a:lnTo>
                      <a:lnTo>
                        <a:pt x="149" y="30"/>
                      </a:lnTo>
                      <a:lnTo>
                        <a:pt x="149" y="35"/>
                      </a:lnTo>
                      <a:lnTo>
                        <a:pt x="149" y="5"/>
                      </a:lnTo>
                      <a:lnTo>
                        <a:pt x="149" y="35"/>
                      </a:lnTo>
                      <a:lnTo>
                        <a:pt x="154" y="30"/>
                      </a:lnTo>
                      <a:lnTo>
                        <a:pt x="154" y="35"/>
                      </a:lnTo>
                      <a:lnTo>
                        <a:pt x="154" y="5"/>
                      </a:lnTo>
                      <a:lnTo>
                        <a:pt x="154" y="20"/>
                      </a:lnTo>
                      <a:lnTo>
                        <a:pt x="159" y="25"/>
                      </a:lnTo>
                      <a:lnTo>
                        <a:pt x="159" y="35"/>
                      </a:lnTo>
                      <a:lnTo>
                        <a:pt x="159" y="5"/>
                      </a:lnTo>
                      <a:lnTo>
                        <a:pt x="159" y="25"/>
                      </a:lnTo>
                      <a:lnTo>
                        <a:pt x="164" y="20"/>
                      </a:lnTo>
                      <a:lnTo>
                        <a:pt x="164" y="35"/>
                      </a:lnTo>
                      <a:lnTo>
                        <a:pt x="164" y="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31" name="Freeform 1835"/>
                <p:cNvSpPr>
                  <a:spLocks/>
                </p:cNvSpPr>
                <p:nvPr/>
              </p:nvSpPr>
              <p:spPr bwMode="auto">
                <a:xfrm>
                  <a:off x="4294" y="2001"/>
                  <a:ext cx="164" cy="45"/>
                </a:xfrm>
                <a:custGeom>
                  <a:avLst/>
                  <a:gdLst>
                    <a:gd name="T0" fmla="*/ 5 w 164"/>
                    <a:gd name="T1" fmla="*/ 20 h 45"/>
                    <a:gd name="T2" fmla="*/ 5 w 164"/>
                    <a:gd name="T3" fmla="*/ 20 h 45"/>
                    <a:gd name="T4" fmla="*/ 10 w 164"/>
                    <a:gd name="T5" fmla="*/ 10 h 45"/>
                    <a:gd name="T6" fmla="*/ 15 w 164"/>
                    <a:gd name="T7" fmla="*/ 40 h 45"/>
                    <a:gd name="T8" fmla="*/ 20 w 164"/>
                    <a:gd name="T9" fmla="*/ 25 h 45"/>
                    <a:gd name="T10" fmla="*/ 20 w 164"/>
                    <a:gd name="T11" fmla="*/ 30 h 45"/>
                    <a:gd name="T12" fmla="*/ 25 w 164"/>
                    <a:gd name="T13" fmla="*/ 5 h 45"/>
                    <a:gd name="T14" fmla="*/ 30 w 164"/>
                    <a:gd name="T15" fmla="*/ 40 h 45"/>
                    <a:gd name="T16" fmla="*/ 35 w 164"/>
                    <a:gd name="T17" fmla="*/ 35 h 45"/>
                    <a:gd name="T18" fmla="*/ 40 w 164"/>
                    <a:gd name="T19" fmla="*/ 25 h 45"/>
                    <a:gd name="T20" fmla="*/ 40 w 164"/>
                    <a:gd name="T21" fmla="*/ 30 h 45"/>
                    <a:gd name="T22" fmla="*/ 44 w 164"/>
                    <a:gd name="T23" fmla="*/ 5 h 45"/>
                    <a:gd name="T24" fmla="*/ 49 w 164"/>
                    <a:gd name="T25" fmla="*/ 40 h 45"/>
                    <a:gd name="T26" fmla="*/ 54 w 164"/>
                    <a:gd name="T27" fmla="*/ 20 h 45"/>
                    <a:gd name="T28" fmla="*/ 54 w 164"/>
                    <a:gd name="T29" fmla="*/ 20 h 45"/>
                    <a:gd name="T30" fmla="*/ 59 w 164"/>
                    <a:gd name="T31" fmla="*/ 10 h 45"/>
                    <a:gd name="T32" fmla="*/ 64 w 164"/>
                    <a:gd name="T33" fmla="*/ 5 h 45"/>
                    <a:gd name="T34" fmla="*/ 69 w 164"/>
                    <a:gd name="T35" fmla="*/ 40 h 45"/>
                    <a:gd name="T36" fmla="*/ 74 w 164"/>
                    <a:gd name="T37" fmla="*/ 25 h 45"/>
                    <a:gd name="T38" fmla="*/ 74 w 164"/>
                    <a:gd name="T39" fmla="*/ 35 h 45"/>
                    <a:gd name="T40" fmla="*/ 79 w 164"/>
                    <a:gd name="T41" fmla="*/ 5 h 45"/>
                    <a:gd name="T42" fmla="*/ 84 w 164"/>
                    <a:gd name="T43" fmla="*/ 5 h 45"/>
                    <a:gd name="T44" fmla="*/ 89 w 164"/>
                    <a:gd name="T45" fmla="*/ 35 h 45"/>
                    <a:gd name="T46" fmla="*/ 94 w 164"/>
                    <a:gd name="T47" fmla="*/ 25 h 45"/>
                    <a:gd name="T48" fmla="*/ 94 w 164"/>
                    <a:gd name="T49" fmla="*/ 15 h 45"/>
                    <a:gd name="T50" fmla="*/ 99 w 164"/>
                    <a:gd name="T51" fmla="*/ 5 h 45"/>
                    <a:gd name="T52" fmla="*/ 104 w 164"/>
                    <a:gd name="T53" fmla="*/ 35 h 45"/>
                    <a:gd name="T54" fmla="*/ 109 w 164"/>
                    <a:gd name="T55" fmla="*/ 20 h 45"/>
                    <a:gd name="T56" fmla="*/ 109 w 164"/>
                    <a:gd name="T57" fmla="*/ 15 h 45"/>
                    <a:gd name="T58" fmla="*/ 114 w 164"/>
                    <a:gd name="T59" fmla="*/ 5 h 45"/>
                    <a:gd name="T60" fmla="*/ 119 w 164"/>
                    <a:gd name="T61" fmla="*/ 35 h 45"/>
                    <a:gd name="T62" fmla="*/ 124 w 164"/>
                    <a:gd name="T63" fmla="*/ 30 h 45"/>
                    <a:gd name="T64" fmla="*/ 124 w 164"/>
                    <a:gd name="T65" fmla="*/ 15 h 45"/>
                    <a:gd name="T66" fmla="*/ 129 w 164"/>
                    <a:gd name="T67" fmla="*/ 10 h 45"/>
                    <a:gd name="T68" fmla="*/ 134 w 164"/>
                    <a:gd name="T69" fmla="*/ 35 h 45"/>
                    <a:gd name="T70" fmla="*/ 139 w 164"/>
                    <a:gd name="T71" fmla="*/ 35 h 45"/>
                    <a:gd name="T72" fmla="*/ 139 w 164"/>
                    <a:gd name="T73" fmla="*/ 15 h 45"/>
                    <a:gd name="T74" fmla="*/ 144 w 164"/>
                    <a:gd name="T75" fmla="*/ 25 h 45"/>
                    <a:gd name="T76" fmla="*/ 149 w 164"/>
                    <a:gd name="T77" fmla="*/ 10 h 45"/>
                    <a:gd name="T78" fmla="*/ 154 w 164"/>
                    <a:gd name="T79" fmla="*/ 40 h 45"/>
                    <a:gd name="T80" fmla="*/ 159 w 164"/>
                    <a:gd name="T81" fmla="*/ 25 h 45"/>
                    <a:gd name="T82" fmla="*/ 159 w 164"/>
                    <a:gd name="T83" fmla="*/ 25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45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5" y="20"/>
                      </a:lnTo>
                      <a:lnTo>
                        <a:pt x="5" y="40"/>
                      </a:lnTo>
                      <a:lnTo>
                        <a:pt x="5" y="10"/>
                      </a:lnTo>
                      <a:lnTo>
                        <a:pt x="5" y="20"/>
                      </a:lnTo>
                      <a:lnTo>
                        <a:pt x="10" y="25"/>
                      </a:lnTo>
                      <a:lnTo>
                        <a:pt x="10" y="4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5" y="15"/>
                      </a:lnTo>
                      <a:lnTo>
                        <a:pt x="15" y="40"/>
                      </a:lnTo>
                      <a:lnTo>
                        <a:pt x="15" y="10"/>
                      </a:lnTo>
                      <a:lnTo>
                        <a:pt x="15" y="30"/>
                      </a:lnTo>
                      <a:lnTo>
                        <a:pt x="20" y="25"/>
                      </a:lnTo>
                      <a:lnTo>
                        <a:pt x="20" y="45"/>
                      </a:lnTo>
                      <a:lnTo>
                        <a:pt x="20" y="10"/>
                      </a:lnTo>
                      <a:lnTo>
                        <a:pt x="20" y="30"/>
                      </a:lnTo>
                      <a:lnTo>
                        <a:pt x="25" y="35"/>
                      </a:lnTo>
                      <a:lnTo>
                        <a:pt x="25" y="40"/>
                      </a:lnTo>
                      <a:lnTo>
                        <a:pt x="25" y="5"/>
                      </a:lnTo>
                      <a:lnTo>
                        <a:pt x="25" y="20"/>
                      </a:lnTo>
                      <a:lnTo>
                        <a:pt x="30" y="25"/>
                      </a:lnTo>
                      <a:lnTo>
                        <a:pt x="30" y="40"/>
                      </a:lnTo>
                      <a:lnTo>
                        <a:pt x="30" y="10"/>
                      </a:lnTo>
                      <a:lnTo>
                        <a:pt x="30" y="40"/>
                      </a:lnTo>
                      <a:lnTo>
                        <a:pt x="35" y="35"/>
                      </a:lnTo>
                      <a:lnTo>
                        <a:pt x="35" y="5"/>
                      </a:lnTo>
                      <a:lnTo>
                        <a:pt x="35" y="30"/>
                      </a:lnTo>
                      <a:lnTo>
                        <a:pt x="40" y="25"/>
                      </a:lnTo>
                      <a:lnTo>
                        <a:pt x="40" y="40"/>
                      </a:lnTo>
                      <a:lnTo>
                        <a:pt x="40" y="15"/>
                      </a:lnTo>
                      <a:lnTo>
                        <a:pt x="40" y="30"/>
                      </a:lnTo>
                      <a:lnTo>
                        <a:pt x="44" y="25"/>
                      </a:lnTo>
                      <a:lnTo>
                        <a:pt x="44" y="40"/>
                      </a:lnTo>
                      <a:lnTo>
                        <a:pt x="44" y="5"/>
                      </a:lnTo>
                      <a:lnTo>
                        <a:pt x="44" y="30"/>
                      </a:lnTo>
                      <a:lnTo>
                        <a:pt x="49" y="25"/>
                      </a:lnTo>
                      <a:lnTo>
                        <a:pt x="49" y="40"/>
                      </a:lnTo>
                      <a:lnTo>
                        <a:pt x="49" y="5"/>
                      </a:lnTo>
                      <a:lnTo>
                        <a:pt x="49" y="15"/>
                      </a:lnTo>
                      <a:lnTo>
                        <a:pt x="54" y="20"/>
                      </a:lnTo>
                      <a:lnTo>
                        <a:pt x="54" y="35"/>
                      </a:lnTo>
                      <a:lnTo>
                        <a:pt x="54" y="5"/>
                      </a:lnTo>
                      <a:lnTo>
                        <a:pt x="54" y="20"/>
                      </a:lnTo>
                      <a:lnTo>
                        <a:pt x="59" y="15"/>
                      </a:lnTo>
                      <a:lnTo>
                        <a:pt x="59" y="40"/>
                      </a:lnTo>
                      <a:lnTo>
                        <a:pt x="59" y="10"/>
                      </a:lnTo>
                      <a:lnTo>
                        <a:pt x="59" y="30"/>
                      </a:lnTo>
                      <a:lnTo>
                        <a:pt x="64" y="35"/>
                      </a:lnTo>
                      <a:lnTo>
                        <a:pt x="64" y="5"/>
                      </a:lnTo>
                      <a:lnTo>
                        <a:pt x="64" y="30"/>
                      </a:lnTo>
                      <a:lnTo>
                        <a:pt x="69" y="35"/>
                      </a:lnTo>
                      <a:lnTo>
                        <a:pt x="69" y="40"/>
                      </a:lnTo>
                      <a:lnTo>
                        <a:pt x="69" y="5"/>
                      </a:lnTo>
                      <a:lnTo>
                        <a:pt x="69" y="20"/>
                      </a:lnTo>
                      <a:lnTo>
                        <a:pt x="74" y="25"/>
                      </a:lnTo>
                      <a:lnTo>
                        <a:pt x="74" y="40"/>
                      </a:lnTo>
                      <a:lnTo>
                        <a:pt x="74" y="5"/>
                      </a:lnTo>
                      <a:lnTo>
                        <a:pt x="74" y="35"/>
                      </a:lnTo>
                      <a:lnTo>
                        <a:pt x="79" y="30"/>
                      </a:lnTo>
                      <a:lnTo>
                        <a:pt x="79" y="40"/>
                      </a:lnTo>
                      <a:lnTo>
                        <a:pt x="79" y="5"/>
                      </a:lnTo>
                      <a:lnTo>
                        <a:pt x="79" y="35"/>
                      </a:lnTo>
                      <a:lnTo>
                        <a:pt x="84" y="40"/>
                      </a:lnTo>
                      <a:lnTo>
                        <a:pt x="84" y="5"/>
                      </a:lnTo>
                      <a:lnTo>
                        <a:pt x="84" y="25"/>
                      </a:lnTo>
                      <a:lnTo>
                        <a:pt x="89" y="30"/>
                      </a:lnTo>
                      <a:lnTo>
                        <a:pt x="89" y="35"/>
                      </a:lnTo>
                      <a:lnTo>
                        <a:pt x="89" y="5"/>
                      </a:lnTo>
                      <a:lnTo>
                        <a:pt x="89" y="20"/>
                      </a:lnTo>
                      <a:lnTo>
                        <a:pt x="94" y="25"/>
                      </a:lnTo>
                      <a:lnTo>
                        <a:pt x="94" y="40"/>
                      </a:lnTo>
                      <a:lnTo>
                        <a:pt x="94" y="5"/>
                      </a:lnTo>
                      <a:lnTo>
                        <a:pt x="94" y="15"/>
                      </a:lnTo>
                      <a:lnTo>
                        <a:pt x="99" y="20"/>
                      </a:lnTo>
                      <a:lnTo>
                        <a:pt x="99" y="35"/>
                      </a:lnTo>
                      <a:lnTo>
                        <a:pt x="99" y="5"/>
                      </a:lnTo>
                      <a:lnTo>
                        <a:pt x="99" y="15"/>
                      </a:lnTo>
                      <a:lnTo>
                        <a:pt x="104" y="20"/>
                      </a:lnTo>
                      <a:lnTo>
                        <a:pt x="104" y="35"/>
                      </a:lnTo>
                      <a:lnTo>
                        <a:pt x="104" y="5"/>
                      </a:lnTo>
                      <a:lnTo>
                        <a:pt x="104" y="15"/>
                      </a:lnTo>
                      <a:lnTo>
                        <a:pt x="109" y="20"/>
                      </a:lnTo>
                      <a:lnTo>
                        <a:pt x="109" y="35"/>
                      </a:lnTo>
                      <a:lnTo>
                        <a:pt x="109" y="5"/>
                      </a:lnTo>
                      <a:lnTo>
                        <a:pt x="109" y="15"/>
                      </a:lnTo>
                      <a:lnTo>
                        <a:pt x="114" y="20"/>
                      </a:lnTo>
                      <a:lnTo>
                        <a:pt x="114" y="35"/>
                      </a:lnTo>
                      <a:lnTo>
                        <a:pt x="114" y="5"/>
                      </a:lnTo>
                      <a:lnTo>
                        <a:pt x="114" y="20"/>
                      </a:lnTo>
                      <a:lnTo>
                        <a:pt x="119" y="25"/>
                      </a:lnTo>
                      <a:lnTo>
                        <a:pt x="119" y="35"/>
                      </a:lnTo>
                      <a:lnTo>
                        <a:pt x="119" y="0"/>
                      </a:lnTo>
                      <a:lnTo>
                        <a:pt x="119" y="25"/>
                      </a:lnTo>
                      <a:lnTo>
                        <a:pt x="124" y="30"/>
                      </a:lnTo>
                      <a:lnTo>
                        <a:pt x="124" y="35"/>
                      </a:lnTo>
                      <a:lnTo>
                        <a:pt x="124" y="5"/>
                      </a:lnTo>
                      <a:lnTo>
                        <a:pt x="124" y="15"/>
                      </a:lnTo>
                      <a:lnTo>
                        <a:pt x="129" y="20"/>
                      </a:lnTo>
                      <a:lnTo>
                        <a:pt x="129" y="30"/>
                      </a:lnTo>
                      <a:lnTo>
                        <a:pt x="129" y="10"/>
                      </a:lnTo>
                      <a:lnTo>
                        <a:pt x="129" y="20"/>
                      </a:lnTo>
                      <a:lnTo>
                        <a:pt x="134" y="25"/>
                      </a:lnTo>
                      <a:lnTo>
                        <a:pt x="134" y="35"/>
                      </a:lnTo>
                      <a:lnTo>
                        <a:pt x="134" y="5"/>
                      </a:lnTo>
                      <a:lnTo>
                        <a:pt x="134" y="30"/>
                      </a:lnTo>
                      <a:lnTo>
                        <a:pt x="139" y="35"/>
                      </a:lnTo>
                      <a:lnTo>
                        <a:pt x="139" y="35"/>
                      </a:lnTo>
                      <a:lnTo>
                        <a:pt x="139" y="10"/>
                      </a:lnTo>
                      <a:lnTo>
                        <a:pt x="139" y="15"/>
                      </a:lnTo>
                      <a:lnTo>
                        <a:pt x="144" y="10"/>
                      </a:lnTo>
                      <a:lnTo>
                        <a:pt x="144" y="40"/>
                      </a:lnTo>
                      <a:lnTo>
                        <a:pt x="144" y="25"/>
                      </a:lnTo>
                      <a:lnTo>
                        <a:pt x="149" y="30"/>
                      </a:lnTo>
                      <a:lnTo>
                        <a:pt x="149" y="45"/>
                      </a:lnTo>
                      <a:lnTo>
                        <a:pt x="149" y="10"/>
                      </a:lnTo>
                      <a:lnTo>
                        <a:pt x="149" y="35"/>
                      </a:lnTo>
                      <a:lnTo>
                        <a:pt x="154" y="30"/>
                      </a:lnTo>
                      <a:lnTo>
                        <a:pt x="154" y="40"/>
                      </a:lnTo>
                      <a:lnTo>
                        <a:pt x="154" y="5"/>
                      </a:lnTo>
                      <a:lnTo>
                        <a:pt x="154" y="20"/>
                      </a:lnTo>
                      <a:lnTo>
                        <a:pt x="159" y="25"/>
                      </a:lnTo>
                      <a:lnTo>
                        <a:pt x="159" y="30"/>
                      </a:lnTo>
                      <a:lnTo>
                        <a:pt x="159" y="0"/>
                      </a:lnTo>
                      <a:lnTo>
                        <a:pt x="159" y="25"/>
                      </a:lnTo>
                      <a:lnTo>
                        <a:pt x="164" y="20"/>
                      </a:lnTo>
                      <a:lnTo>
                        <a:pt x="164" y="3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32" name="Freeform 1836"/>
                <p:cNvSpPr>
                  <a:spLocks/>
                </p:cNvSpPr>
                <p:nvPr/>
              </p:nvSpPr>
              <p:spPr bwMode="auto">
                <a:xfrm>
                  <a:off x="4458" y="2001"/>
                  <a:ext cx="159" cy="65"/>
                </a:xfrm>
                <a:custGeom>
                  <a:avLst/>
                  <a:gdLst>
                    <a:gd name="T0" fmla="*/ 0 w 159"/>
                    <a:gd name="T1" fmla="*/ 10 h 65"/>
                    <a:gd name="T2" fmla="*/ 5 w 159"/>
                    <a:gd name="T3" fmla="*/ 0 h 65"/>
                    <a:gd name="T4" fmla="*/ 10 w 159"/>
                    <a:gd name="T5" fmla="*/ 30 h 65"/>
                    <a:gd name="T6" fmla="*/ 15 w 159"/>
                    <a:gd name="T7" fmla="*/ 30 h 65"/>
                    <a:gd name="T8" fmla="*/ 15 w 159"/>
                    <a:gd name="T9" fmla="*/ 15 h 65"/>
                    <a:gd name="T10" fmla="*/ 20 w 159"/>
                    <a:gd name="T11" fmla="*/ 5 h 65"/>
                    <a:gd name="T12" fmla="*/ 24 w 159"/>
                    <a:gd name="T13" fmla="*/ 35 h 65"/>
                    <a:gd name="T14" fmla="*/ 29 w 159"/>
                    <a:gd name="T15" fmla="*/ 25 h 65"/>
                    <a:gd name="T16" fmla="*/ 29 w 159"/>
                    <a:gd name="T17" fmla="*/ 15 h 65"/>
                    <a:gd name="T18" fmla="*/ 34 w 159"/>
                    <a:gd name="T19" fmla="*/ 5 h 65"/>
                    <a:gd name="T20" fmla="*/ 39 w 159"/>
                    <a:gd name="T21" fmla="*/ 30 h 65"/>
                    <a:gd name="T22" fmla="*/ 44 w 159"/>
                    <a:gd name="T23" fmla="*/ 20 h 65"/>
                    <a:gd name="T24" fmla="*/ 44 w 159"/>
                    <a:gd name="T25" fmla="*/ 20 h 65"/>
                    <a:gd name="T26" fmla="*/ 49 w 159"/>
                    <a:gd name="T27" fmla="*/ 5 h 65"/>
                    <a:gd name="T28" fmla="*/ 54 w 159"/>
                    <a:gd name="T29" fmla="*/ 30 h 65"/>
                    <a:gd name="T30" fmla="*/ 59 w 159"/>
                    <a:gd name="T31" fmla="*/ 25 h 65"/>
                    <a:gd name="T32" fmla="*/ 59 w 159"/>
                    <a:gd name="T33" fmla="*/ 20 h 65"/>
                    <a:gd name="T34" fmla="*/ 64 w 159"/>
                    <a:gd name="T35" fmla="*/ 0 h 65"/>
                    <a:gd name="T36" fmla="*/ 69 w 159"/>
                    <a:gd name="T37" fmla="*/ 30 h 65"/>
                    <a:gd name="T38" fmla="*/ 74 w 159"/>
                    <a:gd name="T39" fmla="*/ 20 h 65"/>
                    <a:gd name="T40" fmla="*/ 74 w 159"/>
                    <a:gd name="T41" fmla="*/ 25 h 65"/>
                    <a:gd name="T42" fmla="*/ 79 w 159"/>
                    <a:gd name="T43" fmla="*/ 5 h 65"/>
                    <a:gd name="T44" fmla="*/ 84 w 159"/>
                    <a:gd name="T45" fmla="*/ 30 h 65"/>
                    <a:gd name="T46" fmla="*/ 89 w 159"/>
                    <a:gd name="T47" fmla="*/ 20 h 65"/>
                    <a:gd name="T48" fmla="*/ 89 w 159"/>
                    <a:gd name="T49" fmla="*/ 15 h 65"/>
                    <a:gd name="T50" fmla="*/ 94 w 159"/>
                    <a:gd name="T51" fmla="*/ 35 h 65"/>
                    <a:gd name="T52" fmla="*/ 99 w 159"/>
                    <a:gd name="T53" fmla="*/ 15 h 65"/>
                    <a:gd name="T54" fmla="*/ 104 w 159"/>
                    <a:gd name="T55" fmla="*/ 45 h 65"/>
                    <a:gd name="T56" fmla="*/ 109 w 159"/>
                    <a:gd name="T57" fmla="*/ 40 h 65"/>
                    <a:gd name="T58" fmla="*/ 109 w 159"/>
                    <a:gd name="T59" fmla="*/ 45 h 65"/>
                    <a:gd name="T60" fmla="*/ 114 w 159"/>
                    <a:gd name="T61" fmla="*/ 25 h 65"/>
                    <a:gd name="T62" fmla="*/ 119 w 159"/>
                    <a:gd name="T63" fmla="*/ 55 h 65"/>
                    <a:gd name="T64" fmla="*/ 124 w 159"/>
                    <a:gd name="T65" fmla="*/ 45 h 65"/>
                    <a:gd name="T66" fmla="*/ 124 w 159"/>
                    <a:gd name="T67" fmla="*/ 50 h 65"/>
                    <a:gd name="T68" fmla="*/ 129 w 159"/>
                    <a:gd name="T69" fmla="*/ 30 h 65"/>
                    <a:gd name="T70" fmla="*/ 134 w 159"/>
                    <a:gd name="T71" fmla="*/ 55 h 65"/>
                    <a:gd name="T72" fmla="*/ 139 w 159"/>
                    <a:gd name="T73" fmla="*/ 45 h 65"/>
                    <a:gd name="T74" fmla="*/ 139 w 159"/>
                    <a:gd name="T75" fmla="*/ 35 h 65"/>
                    <a:gd name="T76" fmla="*/ 144 w 159"/>
                    <a:gd name="T77" fmla="*/ 30 h 65"/>
                    <a:gd name="T78" fmla="*/ 149 w 159"/>
                    <a:gd name="T79" fmla="*/ 65 h 65"/>
                    <a:gd name="T80" fmla="*/ 154 w 159"/>
                    <a:gd name="T81" fmla="*/ 55 h 65"/>
                    <a:gd name="T82" fmla="*/ 154 w 159"/>
                    <a:gd name="T83" fmla="*/ 4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65">
                      <a:moveTo>
                        <a:pt x="0" y="30"/>
                      </a:moveTo>
                      <a:lnTo>
                        <a:pt x="0" y="5"/>
                      </a:lnTo>
                      <a:lnTo>
                        <a:pt x="0" y="10"/>
                      </a:lnTo>
                      <a:lnTo>
                        <a:pt x="5" y="15"/>
                      </a:lnTo>
                      <a:lnTo>
                        <a:pt x="5" y="3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30"/>
                      </a:lnTo>
                      <a:lnTo>
                        <a:pt x="10" y="5"/>
                      </a:lnTo>
                      <a:lnTo>
                        <a:pt x="10" y="25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15" y="5"/>
                      </a:lnTo>
                      <a:lnTo>
                        <a:pt x="15" y="15"/>
                      </a:lnTo>
                      <a:lnTo>
                        <a:pt x="20" y="20"/>
                      </a:lnTo>
                      <a:lnTo>
                        <a:pt x="20" y="35"/>
                      </a:lnTo>
                      <a:lnTo>
                        <a:pt x="20" y="5"/>
                      </a:lnTo>
                      <a:lnTo>
                        <a:pt x="20" y="25"/>
                      </a:lnTo>
                      <a:lnTo>
                        <a:pt x="24" y="30"/>
                      </a:lnTo>
                      <a:lnTo>
                        <a:pt x="24" y="35"/>
                      </a:lnTo>
                      <a:lnTo>
                        <a:pt x="24" y="0"/>
                      </a:lnTo>
                      <a:lnTo>
                        <a:pt x="24" y="20"/>
                      </a:lnTo>
                      <a:lnTo>
                        <a:pt x="29" y="25"/>
                      </a:lnTo>
                      <a:lnTo>
                        <a:pt x="29" y="30"/>
                      </a:lnTo>
                      <a:lnTo>
                        <a:pt x="29" y="5"/>
                      </a:lnTo>
                      <a:lnTo>
                        <a:pt x="29" y="15"/>
                      </a:lnTo>
                      <a:lnTo>
                        <a:pt x="34" y="10"/>
                      </a:lnTo>
                      <a:lnTo>
                        <a:pt x="34" y="30"/>
                      </a:lnTo>
                      <a:lnTo>
                        <a:pt x="34" y="5"/>
                      </a:lnTo>
                      <a:lnTo>
                        <a:pt x="34" y="5"/>
                      </a:lnTo>
                      <a:lnTo>
                        <a:pt x="39" y="10"/>
                      </a:lnTo>
                      <a:lnTo>
                        <a:pt x="39" y="30"/>
                      </a:lnTo>
                      <a:lnTo>
                        <a:pt x="39" y="0"/>
                      </a:lnTo>
                      <a:lnTo>
                        <a:pt x="39" y="25"/>
                      </a:lnTo>
                      <a:lnTo>
                        <a:pt x="44" y="20"/>
                      </a:lnTo>
                      <a:lnTo>
                        <a:pt x="44" y="30"/>
                      </a:lnTo>
                      <a:lnTo>
                        <a:pt x="44" y="0"/>
                      </a:lnTo>
                      <a:lnTo>
                        <a:pt x="44" y="20"/>
                      </a:lnTo>
                      <a:lnTo>
                        <a:pt x="49" y="25"/>
                      </a:lnTo>
                      <a:lnTo>
                        <a:pt x="49" y="30"/>
                      </a:lnTo>
                      <a:lnTo>
                        <a:pt x="49" y="5"/>
                      </a:lnTo>
                      <a:lnTo>
                        <a:pt x="49" y="5"/>
                      </a:lnTo>
                      <a:lnTo>
                        <a:pt x="54" y="10"/>
                      </a:lnTo>
                      <a:lnTo>
                        <a:pt x="54" y="30"/>
                      </a:lnTo>
                      <a:lnTo>
                        <a:pt x="54" y="5"/>
                      </a:lnTo>
                      <a:lnTo>
                        <a:pt x="54" y="20"/>
                      </a:lnTo>
                      <a:lnTo>
                        <a:pt x="59" y="25"/>
                      </a:lnTo>
                      <a:lnTo>
                        <a:pt x="59" y="35"/>
                      </a:lnTo>
                      <a:lnTo>
                        <a:pt x="59" y="10"/>
                      </a:lnTo>
                      <a:lnTo>
                        <a:pt x="59" y="20"/>
                      </a:lnTo>
                      <a:lnTo>
                        <a:pt x="64" y="15"/>
                      </a:lnTo>
                      <a:lnTo>
                        <a:pt x="64" y="30"/>
                      </a:lnTo>
                      <a:lnTo>
                        <a:pt x="64" y="0"/>
                      </a:lnTo>
                      <a:lnTo>
                        <a:pt x="64" y="25"/>
                      </a:lnTo>
                      <a:lnTo>
                        <a:pt x="69" y="30"/>
                      </a:lnTo>
                      <a:lnTo>
                        <a:pt x="69" y="30"/>
                      </a:lnTo>
                      <a:lnTo>
                        <a:pt x="69" y="5"/>
                      </a:lnTo>
                      <a:lnTo>
                        <a:pt x="69" y="15"/>
                      </a:lnTo>
                      <a:lnTo>
                        <a:pt x="74" y="20"/>
                      </a:lnTo>
                      <a:lnTo>
                        <a:pt x="74" y="35"/>
                      </a:lnTo>
                      <a:lnTo>
                        <a:pt x="74" y="5"/>
                      </a:lnTo>
                      <a:lnTo>
                        <a:pt x="74" y="25"/>
                      </a:lnTo>
                      <a:lnTo>
                        <a:pt x="79" y="20"/>
                      </a:lnTo>
                      <a:lnTo>
                        <a:pt x="79" y="35"/>
                      </a:lnTo>
                      <a:lnTo>
                        <a:pt x="79" y="5"/>
                      </a:lnTo>
                      <a:lnTo>
                        <a:pt x="79" y="20"/>
                      </a:lnTo>
                      <a:lnTo>
                        <a:pt x="84" y="15"/>
                      </a:lnTo>
                      <a:lnTo>
                        <a:pt x="84" y="30"/>
                      </a:lnTo>
                      <a:lnTo>
                        <a:pt x="84" y="5"/>
                      </a:lnTo>
                      <a:lnTo>
                        <a:pt x="84" y="15"/>
                      </a:lnTo>
                      <a:lnTo>
                        <a:pt x="89" y="20"/>
                      </a:lnTo>
                      <a:lnTo>
                        <a:pt x="89" y="30"/>
                      </a:lnTo>
                      <a:lnTo>
                        <a:pt x="89" y="5"/>
                      </a:lnTo>
                      <a:lnTo>
                        <a:pt x="89" y="15"/>
                      </a:lnTo>
                      <a:lnTo>
                        <a:pt x="94" y="10"/>
                      </a:lnTo>
                      <a:lnTo>
                        <a:pt x="94" y="35"/>
                      </a:lnTo>
                      <a:lnTo>
                        <a:pt x="94" y="35"/>
                      </a:lnTo>
                      <a:lnTo>
                        <a:pt x="99" y="30"/>
                      </a:lnTo>
                      <a:lnTo>
                        <a:pt x="99" y="40"/>
                      </a:lnTo>
                      <a:lnTo>
                        <a:pt x="99" y="15"/>
                      </a:lnTo>
                      <a:lnTo>
                        <a:pt x="99" y="35"/>
                      </a:lnTo>
                      <a:lnTo>
                        <a:pt x="104" y="40"/>
                      </a:lnTo>
                      <a:lnTo>
                        <a:pt x="104" y="45"/>
                      </a:lnTo>
                      <a:lnTo>
                        <a:pt x="104" y="20"/>
                      </a:lnTo>
                      <a:lnTo>
                        <a:pt x="104" y="45"/>
                      </a:lnTo>
                      <a:lnTo>
                        <a:pt x="109" y="40"/>
                      </a:lnTo>
                      <a:lnTo>
                        <a:pt x="109" y="50"/>
                      </a:lnTo>
                      <a:lnTo>
                        <a:pt x="109" y="20"/>
                      </a:lnTo>
                      <a:lnTo>
                        <a:pt x="109" y="45"/>
                      </a:lnTo>
                      <a:lnTo>
                        <a:pt x="114" y="40"/>
                      </a:lnTo>
                      <a:lnTo>
                        <a:pt x="114" y="55"/>
                      </a:lnTo>
                      <a:lnTo>
                        <a:pt x="114" y="25"/>
                      </a:lnTo>
                      <a:lnTo>
                        <a:pt x="114" y="35"/>
                      </a:lnTo>
                      <a:lnTo>
                        <a:pt x="119" y="40"/>
                      </a:lnTo>
                      <a:lnTo>
                        <a:pt x="119" y="55"/>
                      </a:lnTo>
                      <a:lnTo>
                        <a:pt x="119" y="25"/>
                      </a:lnTo>
                      <a:lnTo>
                        <a:pt x="119" y="50"/>
                      </a:lnTo>
                      <a:lnTo>
                        <a:pt x="124" y="45"/>
                      </a:lnTo>
                      <a:lnTo>
                        <a:pt x="124" y="55"/>
                      </a:lnTo>
                      <a:lnTo>
                        <a:pt x="124" y="25"/>
                      </a:lnTo>
                      <a:lnTo>
                        <a:pt x="124" y="50"/>
                      </a:lnTo>
                      <a:lnTo>
                        <a:pt x="129" y="45"/>
                      </a:lnTo>
                      <a:lnTo>
                        <a:pt x="129" y="55"/>
                      </a:lnTo>
                      <a:lnTo>
                        <a:pt x="129" y="30"/>
                      </a:lnTo>
                      <a:lnTo>
                        <a:pt x="129" y="35"/>
                      </a:lnTo>
                      <a:lnTo>
                        <a:pt x="134" y="40"/>
                      </a:lnTo>
                      <a:lnTo>
                        <a:pt x="134" y="55"/>
                      </a:lnTo>
                      <a:lnTo>
                        <a:pt x="134" y="30"/>
                      </a:lnTo>
                      <a:lnTo>
                        <a:pt x="134" y="40"/>
                      </a:lnTo>
                      <a:lnTo>
                        <a:pt x="139" y="45"/>
                      </a:lnTo>
                      <a:lnTo>
                        <a:pt x="139" y="50"/>
                      </a:lnTo>
                      <a:lnTo>
                        <a:pt x="139" y="30"/>
                      </a:lnTo>
                      <a:lnTo>
                        <a:pt x="139" y="35"/>
                      </a:lnTo>
                      <a:lnTo>
                        <a:pt x="144" y="30"/>
                      </a:lnTo>
                      <a:lnTo>
                        <a:pt x="144" y="55"/>
                      </a:lnTo>
                      <a:lnTo>
                        <a:pt x="144" y="30"/>
                      </a:lnTo>
                      <a:lnTo>
                        <a:pt x="144" y="35"/>
                      </a:lnTo>
                      <a:lnTo>
                        <a:pt x="149" y="40"/>
                      </a:lnTo>
                      <a:lnTo>
                        <a:pt x="149" y="65"/>
                      </a:lnTo>
                      <a:lnTo>
                        <a:pt x="149" y="35"/>
                      </a:lnTo>
                      <a:lnTo>
                        <a:pt x="149" y="60"/>
                      </a:lnTo>
                      <a:lnTo>
                        <a:pt x="154" y="55"/>
                      </a:lnTo>
                      <a:lnTo>
                        <a:pt x="154" y="60"/>
                      </a:lnTo>
                      <a:lnTo>
                        <a:pt x="154" y="35"/>
                      </a:lnTo>
                      <a:lnTo>
                        <a:pt x="154" y="45"/>
                      </a:lnTo>
                      <a:lnTo>
                        <a:pt x="159" y="50"/>
                      </a:lnTo>
                      <a:lnTo>
                        <a:pt x="159" y="6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33" name="Freeform 1837"/>
                <p:cNvSpPr>
                  <a:spLocks/>
                </p:cNvSpPr>
                <p:nvPr/>
              </p:nvSpPr>
              <p:spPr bwMode="auto">
                <a:xfrm>
                  <a:off x="4617" y="2016"/>
                  <a:ext cx="163" cy="70"/>
                </a:xfrm>
                <a:custGeom>
                  <a:avLst/>
                  <a:gdLst>
                    <a:gd name="T0" fmla="*/ 0 w 163"/>
                    <a:gd name="T1" fmla="*/ 35 h 70"/>
                    <a:gd name="T2" fmla="*/ 5 w 163"/>
                    <a:gd name="T3" fmla="*/ 25 h 70"/>
                    <a:gd name="T4" fmla="*/ 9 w 163"/>
                    <a:gd name="T5" fmla="*/ 55 h 70"/>
                    <a:gd name="T6" fmla="*/ 14 w 163"/>
                    <a:gd name="T7" fmla="*/ 40 h 70"/>
                    <a:gd name="T8" fmla="*/ 14 w 163"/>
                    <a:gd name="T9" fmla="*/ 50 h 70"/>
                    <a:gd name="T10" fmla="*/ 19 w 163"/>
                    <a:gd name="T11" fmla="*/ 30 h 70"/>
                    <a:gd name="T12" fmla="*/ 24 w 163"/>
                    <a:gd name="T13" fmla="*/ 50 h 70"/>
                    <a:gd name="T14" fmla="*/ 29 w 163"/>
                    <a:gd name="T15" fmla="*/ 45 h 70"/>
                    <a:gd name="T16" fmla="*/ 29 w 163"/>
                    <a:gd name="T17" fmla="*/ 30 h 70"/>
                    <a:gd name="T18" fmla="*/ 34 w 163"/>
                    <a:gd name="T19" fmla="*/ 30 h 70"/>
                    <a:gd name="T20" fmla="*/ 39 w 163"/>
                    <a:gd name="T21" fmla="*/ 45 h 70"/>
                    <a:gd name="T22" fmla="*/ 44 w 163"/>
                    <a:gd name="T23" fmla="*/ 40 h 70"/>
                    <a:gd name="T24" fmla="*/ 44 w 163"/>
                    <a:gd name="T25" fmla="*/ 45 h 70"/>
                    <a:gd name="T26" fmla="*/ 49 w 163"/>
                    <a:gd name="T27" fmla="*/ 30 h 70"/>
                    <a:gd name="T28" fmla="*/ 54 w 163"/>
                    <a:gd name="T29" fmla="*/ 50 h 70"/>
                    <a:gd name="T30" fmla="*/ 59 w 163"/>
                    <a:gd name="T31" fmla="*/ 50 h 70"/>
                    <a:gd name="T32" fmla="*/ 59 w 163"/>
                    <a:gd name="T33" fmla="*/ 45 h 70"/>
                    <a:gd name="T34" fmla="*/ 64 w 163"/>
                    <a:gd name="T35" fmla="*/ 35 h 70"/>
                    <a:gd name="T36" fmla="*/ 69 w 163"/>
                    <a:gd name="T37" fmla="*/ 60 h 70"/>
                    <a:gd name="T38" fmla="*/ 74 w 163"/>
                    <a:gd name="T39" fmla="*/ 60 h 70"/>
                    <a:gd name="T40" fmla="*/ 74 w 163"/>
                    <a:gd name="T41" fmla="*/ 50 h 70"/>
                    <a:gd name="T42" fmla="*/ 79 w 163"/>
                    <a:gd name="T43" fmla="*/ 50 h 70"/>
                    <a:gd name="T44" fmla="*/ 84 w 163"/>
                    <a:gd name="T45" fmla="*/ 65 h 70"/>
                    <a:gd name="T46" fmla="*/ 89 w 163"/>
                    <a:gd name="T47" fmla="*/ 55 h 70"/>
                    <a:gd name="T48" fmla="*/ 89 w 163"/>
                    <a:gd name="T49" fmla="*/ 45 h 70"/>
                    <a:gd name="T50" fmla="*/ 94 w 163"/>
                    <a:gd name="T51" fmla="*/ 20 h 70"/>
                    <a:gd name="T52" fmla="*/ 99 w 163"/>
                    <a:gd name="T53" fmla="*/ 10 h 70"/>
                    <a:gd name="T54" fmla="*/ 104 w 163"/>
                    <a:gd name="T55" fmla="*/ 10 h 70"/>
                    <a:gd name="T56" fmla="*/ 109 w 163"/>
                    <a:gd name="T57" fmla="*/ 5 h 70"/>
                    <a:gd name="T58" fmla="*/ 114 w 163"/>
                    <a:gd name="T59" fmla="*/ 15 h 70"/>
                    <a:gd name="T60" fmla="*/ 119 w 163"/>
                    <a:gd name="T61" fmla="*/ 5 h 70"/>
                    <a:gd name="T62" fmla="*/ 119 w 163"/>
                    <a:gd name="T63" fmla="*/ 10 h 70"/>
                    <a:gd name="T64" fmla="*/ 124 w 163"/>
                    <a:gd name="T65" fmla="*/ 15 h 70"/>
                    <a:gd name="T66" fmla="*/ 129 w 163"/>
                    <a:gd name="T67" fmla="*/ 5 h 70"/>
                    <a:gd name="T68" fmla="*/ 134 w 163"/>
                    <a:gd name="T69" fmla="*/ 10 h 70"/>
                    <a:gd name="T70" fmla="*/ 139 w 163"/>
                    <a:gd name="T71" fmla="*/ 15 h 70"/>
                    <a:gd name="T72" fmla="*/ 144 w 163"/>
                    <a:gd name="T73" fmla="*/ 35 h 70"/>
                    <a:gd name="T74" fmla="*/ 149 w 163"/>
                    <a:gd name="T75" fmla="*/ 25 h 70"/>
                    <a:gd name="T76" fmla="*/ 149 w 163"/>
                    <a:gd name="T77" fmla="*/ 30 h 70"/>
                    <a:gd name="T78" fmla="*/ 153 w 163"/>
                    <a:gd name="T79" fmla="*/ 30 h 70"/>
                    <a:gd name="T80" fmla="*/ 158 w 163"/>
                    <a:gd name="T81" fmla="*/ 50 h 70"/>
                    <a:gd name="T82" fmla="*/ 163 w 163"/>
                    <a:gd name="T83" fmla="*/ 45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3" h="70">
                      <a:moveTo>
                        <a:pt x="0" y="50"/>
                      </a:moveTo>
                      <a:lnTo>
                        <a:pt x="0" y="25"/>
                      </a:lnTo>
                      <a:lnTo>
                        <a:pt x="0" y="35"/>
                      </a:lnTo>
                      <a:lnTo>
                        <a:pt x="5" y="40"/>
                      </a:lnTo>
                      <a:lnTo>
                        <a:pt x="5" y="50"/>
                      </a:lnTo>
                      <a:lnTo>
                        <a:pt x="5" y="25"/>
                      </a:lnTo>
                      <a:lnTo>
                        <a:pt x="5" y="30"/>
                      </a:lnTo>
                      <a:lnTo>
                        <a:pt x="9" y="35"/>
                      </a:lnTo>
                      <a:lnTo>
                        <a:pt x="9" y="55"/>
                      </a:lnTo>
                      <a:lnTo>
                        <a:pt x="9" y="25"/>
                      </a:lnTo>
                      <a:lnTo>
                        <a:pt x="9" y="35"/>
                      </a:lnTo>
                      <a:lnTo>
                        <a:pt x="14" y="40"/>
                      </a:lnTo>
                      <a:lnTo>
                        <a:pt x="14" y="55"/>
                      </a:lnTo>
                      <a:lnTo>
                        <a:pt x="14" y="30"/>
                      </a:lnTo>
                      <a:lnTo>
                        <a:pt x="14" y="50"/>
                      </a:lnTo>
                      <a:lnTo>
                        <a:pt x="19" y="45"/>
                      </a:lnTo>
                      <a:lnTo>
                        <a:pt x="19" y="55"/>
                      </a:lnTo>
                      <a:lnTo>
                        <a:pt x="19" y="30"/>
                      </a:lnTo>
                      <a:lnTo>
                        <a:pt x="19" y="35"/>
                      </a:lnTo>
                      <a:lnTo>
                        <a:pt x="24" y="30"/>
                      </a:lnTo>
                      <a:lnTo>
                        <a:pt x="24" y="50"/>
                      </a:lnTo>
                      <a:lnTo>
                        <a:pt x="24" y="30"/>
                      </a:lnTo>
                      <a:lnTo>
                        <a:pt x="24" y="40"/>
                      </a:lnTo>
                      <a:lnTo>
                        <a:pt x="29" y="45"/>
                      </a:lnTo>
                      <a:lnTo>
                        <a:pt x="29" y="50"/>
                      </a:lnTo>
                      <a:lnTo>
                        <a:pt x="29" y="30"/>
                      </a:lnTo>
                      <a:lnTo>
                        <a:pt x="29" y="30"/>
                      </a:lnTo>
                      <a:lnTo>
                        <a:pt x="34" y="35"/>
                      </a:lnTo>
                      <a:lnTo>
                        <a:pt x="34" y="45"/>
                      </a:lnTo>
                      <a:lnTo>
                        <a:pt x="34" y="30"/>
                      </a:lnTo>
                      <a:lnTo>
                        <a:pt x="34" y="40"/>
                      </a:lnTo>
                      <a:lnTo>
                        <a:pt x="39" y="35"/>
                      </a:lnTo>
                      <a:lnTo>
                        <a:pt x="39" y="45"/>
                      </a:lnTo>
                      <a:lnTo>
                        <a:pt x="39" y="25"/>
                      </a:lnTo>
                      <a:lnTo>
                        <a:pt x="39" y="45"/>
                      </a:lnTo>
                      <a:lnTo>
                        <a:pt x="44" y="40"/>
                      </a:lnTo>
                      <a:lnTo>
                        <a:pt x="44" y="45"/>
                      </a:lnTo>
                      <a:lnTo>
                        <a:pt x="44" y="30"/>
                      </a:lnTo>
                      <a:lnTo>
                        <a:pt x="44" y="45"/>
                      </a:lnTo>
                      <a:lnTo>
                        <a:pt x="49" y="40"/>
                      </a:lnTo>
                      <a:lnTo>
                        <a:pt x="49" y="50"/>
                      </a:lnTo>
                      <a:lnTo>
                        <a:pt x="49" y="30"/>
                      </a:lnTo>
                      <a:lnTo>
                        <a:pt x="49" y="45"/>
                      </a:lnTo>
                      <a:lnTo>
                        <a:pt x="54" y="50"/>
                      </a:lnTo>
                      <a:lnTo>
                        <a:pt x="54" y="50"/>
                      </a:lnTo>
                      <a:lnTo>
                        <a:pt x="54" y="30"/>
                      </a:lnTo>
                      <a:lnTo>
                        <a:pt x="54" y="45"/>
                      </a:lnTo>
                      <a:lnTo>
                        <a:pt x="59" y="50"/>
                      </a:lnTo>
                      <a:lnTo>
                        <a:pt x="59" y="55"/>
                      </a:lnTo>
                      <a:lnTo>
                        <a:pt x="59" y="40"/>
                      </a:lnTo>
                      <a:lnTo>
                        <a:pt x="59" y="45"/>
                      </a:lnTo>
                      <a:lnTo>
                        <a:pt x="64" y="50"/>
                      </a:lnTo>
                      <a:lnTo>
                        <a:pt x="64" y="60"/>
                      </a:lnTo>
                      <a:lnTo>
                        <a:pt x="64" y="35"/>
                      </a:lnTo>
                      <a:lnTo>
                        <a:pt x="64" y="50"/>
                      </a:lnTo>
                      <a:lnTo>
                        <a:pt x="69" y="55"/>
                      </a:lnTo>
                      <a:lnTo>
                        <a:pt x="69" y="60"/>
                      </a:lnTo>
                      <a:lnTo>
                        <a:pt x="69" y="40"/>
                      </a:lnTo>
                      <a:lnTo>
                        <a:pt x="69" y="55"/>
                      </a:lnTo>
                      <a:lnTo>
                        <a:pt x="74" y="60"/>
                      </a:lnTo>
                      <a:lnTo>
                        <a:pt x="74" y="65"/>
                      </a:lnTo>
                      <a:lnTo>
                        <a:pt x="74" y="45"/>
                      </a:lnTo>
                      <a:lnTo>
                        <a:pt x="74" y="50"/>
                      </a:lnTo>
                      <a:lnTo>
                        <a:pt x="79" y="55"/>
                      </a:lnTo>
                      <a:lnTo>
                        <a:pt x="79" y="70"/>
                      </a:lnTo>
                      <a:lnTo>
                        <a:pt x="79" y="50"/>
                      </a:lnTo>
                      <a:lnTo>
                        <a:pt x="79" y="55"/>
                      </a:lnTo>
                      <a:lnTo>
                        <a:pt x="84" y="60"/>
                      </a:lnTo>
                      <a:lnTo>
                        <a:pt x="84" y="65"/>
                      </a:lnTo>
                      <a:lnTo>
                        <a:pt x="84" y="45"/>
                      </a:lnTo>
                      <a:lnTo>
                        <a:pt x="84" y="50"/>
                      </a:lnTo>
                      <a:lnTo>
                        <a:pt x="89" y="55"/>
                      </a:lnTo>
                      <a:lnTo>
                        <a:pt x="89" y="60"/>
                      </a:lnTo>
                      <a:lnTo>
                        <a:pt x="89" y="40"/>
                      </a:lnTo>
                      <a:lnTo>
                        <a:pt x="89" y="45"/>
                      </a:lnTo>
                      <a:lnTo>
                        <a:pt x="94" y="40"/>
                      </a:lnTo>
                      <a:lnTo>
                        <a:pt x="94" y="50"/>
                      </a:lnTo>
                      <a:lnTo>
                        <a:pt x="94" y="20"/>
                      </a:lnTo>
                      <a:lnTo>
                        <a:pt x="94" y="35"/>
                      </a:lnTo>
                      <a:lnTo>
                        <a:pt x="99" y="40"/>
                      </a:lnTo>
                      <a:lnTo>
                        <a:pt x="99" y="10"/>
                      </a:lnTo>
                      <a:lnTo>
                        <a:pt x="99" y="20"/>
                      </a:lnTo>
                      <a:lnTo>
                        <a:pt x="104" y="25"/>
                      </a:lnTo>
                      <a:lnTo>
                        <a:pt x="104" y="10"/>
                      </a:lnTo>
                      <a:lnTo>
                        <a:pt x="104" y="30"/>
                      </a:lnTo>
                      <a:lnTo>
                        <a:pt x="109" y="25"/>
                      </a:lnTo>
                      <a:lnTo>
                        <a:pt x="109" y="5"/>
                      </a:lnTo>
                      <a:lnTo>
                        <a:pt x="109" y="10"/>
                      </a:lnTo>
                      <a:lnTo>
                        <a:pt x="114" y="5"/>
                      </a:lnTo>
                      <a:lnTo>
                        <a:pt x="114" y="15"/>
                      </a:lnTo>
                      <a:lnTo>
                        <a:pt x="114" y="0"/>
                      </a:lnTo>
                      <a:lnTo>
                        <a:pt x="114" y="10"/>
                      </a:lnTo>
                      <a:lnTo>
                        <a:pt x="119" y="5"/>
                      </a:lnTo>
                      <a:lnTo>
                        <a:pt x="119" y="15"/>
                      </a:lnTo>
                      <a:lnTo>
                        <a:pt x="119" y="5"/>
                      </a:lnTo>
                      <a:lnTo>
                        <a:pt x="119" y="10"/>
                      </a:lnTo>
                      <a:lnTo>
                        <a:pt x="124" y="5"/>
                      </a:lnTo>
                      <a:lnTo>
                        <a:pt x="124" y="0"/>
                      </a:lnTo>
                      <a:lnTo>
                        <a:pt x="124" y="15"/>
                      </a:lnTo>
                      <a:lnTo>
                        <a:pt x="129" y="10"/>
                      </a:lnTo>
                      <a:lnTo>
                        <a:pt x="129" y="20"/>
                      </a:lnTo>
                      <a:lnTo>
                        <a:pt x="129" y="5"/>
                      </a:lnTo>
                      <a:lnTo>
                        <a:pt x="129" y="15"/>
                      </a:lnTo>
                      <a:lnTo>
                        <a:pt x="134" y="20"/>
                      </a:lnTo>
                      <a:lnTo>
                        <a:pt x="134" y="10"/>
                      </a:lnTo>
                      <a:lnTo>
                        <a:pt x="134" y="20"/>
                      </a:lnTo>
                      <a:lnTo>
                        <a:pt x="139" y="15"/>
                      </a:lnTo>
                      <a:lnTo>
                        <a:pt x="139" y="15"/>
                      </a:lnTo>
                      <a:lnTo>
                        <a:pt x="139" y="30"/>
                      </a:lnTo>
                      <a:lnTo>
                        <a:pt x="144" y="25"/>
                      </a:lnTo>
                      <a:lnTo>
                        <a:pt x="144" y="35"/>
                      </a:lnTo>
                      <a:lnTo>
                        <a:pt x="144" y="20"/>
                      </a:lnTo>
                      <a:lnTo>
                        <a:pt x="144" y="30"/>
                      </a:lnTo>
                      <a:lnTo>
                        <a:pt x="149" y="25"/>
                      </a:lnTo>
                      <a:lnTo>
                        <a:pt x="149" y="30"/>
                      </a:lnTo>
                      <a:lnTo>
                        <a:pt x="149" y="25"/>
                      </a:lnTo>
                      <a:lnTo>
                        <a:pt x="149" y="30"/>
                      </a:lnTo>
                      <a:lnTo>
                        <a:pt x="153" y="35"/>
                      </a:lnTo>
                      <a:lnTo>
                        <a:pt x="153" y="45"/>
                      </a:lnTo>
                      <a:lnTo>
                        <a:pt x="153" y="30"/>
                      </a:lnTo>
                      <a:lnTo>
                        <a:pt x="153" y="40"/>
                      </a:lnTo>
                      <a:lnTo>
                        <a:pt x="158" y="45"/>
                      </a:lnTo>
                      <a:lnTo>
                        <a:pt x="158" y="50"/>
                      </a:lnTo>
                      <a:lnTo>
                        <a:pt x="158" y="35"/>
                      </a:lnTo>
                      <a:lnTo>
                        <a:pt x="158" y="40"/>
                      </a:lnTo>
                      <a:lnTo>
                        <a:pt x="163" y="45"/>
                      </a:lnTo>
                      <a:lnTo>
                        <a:pt x="163" y="55"/>
                      </a:lnTo>
                      <a:lnTo>
                        <a:pt x="163" y="3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34" name="Freeform 1838"/>
                <p:cNvSpPr>
                  <a:spLocks/>
                </p:cNvSpPr>
                <p:nvPr/>
              </p:nvSpPr>
              <p:spPr bwMode="auto">
                <a:xfrm>
                  <a:off x="4780" y="1818"/>
                  <a:ext cx="298" cy="387"/>
                </a:xfrm>
                <a:custGeom>
                  <a:avLst/>
                  <a:gdLst>
                    <a:gd name="T0" fmla="*/ 0 w 298"/>
                    <a:gd name="T1" fmla="*/ 248 h 387"/>
                    <a:gd name="T2" fmla="*/ 5 w 298"/>
                    <a:gd name="T3" fmla="*/ 223 h 387"/>
                    <a:gd name="T4" fmla="*/ 10 w 298"/>
                    <a:gd name="T5" fmla="*/ 253 h 387"/>
                    <a:gd name="T6" fmla="*/ 10 w 298"/>
                    <a:gd name="T7" fmla="*/ 278 h 387"/>
                    <a:gd name="T8" fmla="*/ 15 w 298"/>
                    <a:gd name="T9" fmla="*/ 0 h 387"/>
                    <a:gd name="T10" fmla="*/ 20 w 298"/>
                    <a:gd name="T11" fmla="*/ 377 h 387"/>
                    <a:gd name="T12" fmla="*/ 25 w 298"/>
                    <a:gd name="T13" fmla="*/ 387 h 387"/>
                    <a:gd name="T14" fmla="*/ 35 w 298"/>
                    <a:gd name="T15" fmla="*/ 387 h 387"/>
                    <a:gd name="T16" fmla="*/ 45 w 298"/>
                    <a:gd name="T17" fmla="*/ 387 h 387"/>
                    <a:gd name="T18" fmla="*/ 55 w 298"/>
                    <a:gd name="T19" fmla="*/ 387 h 387"/>
                    <a:gd name="T20" fmla="*/ 65 w 298"/>
                    <a:gd name="T21" fmla="*/ 387 h 387"/>
                    <a:gd name="T22" fmla="*/ 75 w 298"/>
                    <a:gd name="T23" fmla="*/ 387 h 387"/>
                    <a:gd name="T24" fmla="*/ 85 w 298"/>
                    <a:gd name="T25" fmla="*/ 387 h 387"/>
                    <a:gd name="T26" fmla="*/ 95 w 298"/>
                    <a:gd name="T27" fmla="*/ 387 h 387"/>
                    <a:gd name="T28" fmla="*/ 105 w 298"/>
                    <a:gd name="T29" fmla="*/ 387 h 387"/>
                    <a:gd name="T30" fmla="*/ 110 w 298"/>
                    <a:gd name="T31" fmla="*/ 387 h 387"/>
                    <a:gd name="T32" fmla="*/ 120 w 298"/>
                    <a:gd name="T33" fmla="*/ 387 h 387"/>
                    <a:gd name="T34" fmla="*/ 130 w 298"/>
                    <a:gd name="T35" fmla="*/ 387 h 387"/>
                    <a:gd name="T36" fmla="*/ 139 w 298"/>
                    <a:gd name="T37" fmla="*/ 387 h 387"/>
                    <a:gd name="T38" fmla="*/ 149 w 298"/>
                    <a:gd name="T39" fmla="*/ 387 h 387"/>
                    <a:gd name="T40" fmla="*/ 159 w 298"/>
                    <a:gd name="T41" fmla="*/ 387 h 387"/>
                    <a:gd name="T42" fmla="*/ 174 w 298"/>
                    <a:gd name="T43" fmla="*/ 387 h 387"/>
                    <a:gd name="T44" fmla="*/ 174 w 298"/>
                    <a:gd name="T45" fmla="*/ 387 h 387"/>
                    <a:gd name="T46" fmla="*/ 184 w 298"/>
                    <a:gd name="T47" fmla="*/ 387 h 387"/>
                    <a:gd name="T48" fmla="*/ 194 w 298"/>
                    <a:gd name="T49" fmla="*/ 387 h 387"/>
                    <a:gd name="T50" fmla="*/ 204 w 298"/>
                    <a:gd name="T51" fmla="*/ 387 h 387"/>
                    <a:gd name="T52" fmla="*/ 214 w 298"/>
                    <a:gd name="T53" fmla="*/ 387 h 387"/>
                    <a:gd name="T54" fmla="*/ 229 w 298"/>
                    <a:gd name="T55" fmla="*/ 387 h 387"/>
                    <a:gd name="T56" fmla="*/ 234 w 298"/>
                    <a:gd name="T57" fmla="*/ 387 h 387"/>
                    <a:gd name="T58" fmla="*/ 244 w 298"/>
                    <a:gd name="T59" fmla="*/ 387 h 387"/>
                    <a:gd name="T60" fmla="*/ 254 w 298"/>
                    <a:gd name="T61" fmla="*/ 387 h 387"/>
                    <a:gd name="T62" fmla="*/ 264 w 298"/>
                    <a:gd name="T63" fmla="*/ 387 h 387"/>
                    <a:gd name="T64" fmla="*/ 274 w 298"/>
                    <a:gd name="T65" fmla="*/ 387 h 387"/>
                    <a:gd name="T66" fmla="*/ 283 w 298"/>
                    <a:gd name="T67" fmla="*/ 387 h 387"/>
                    <a:gd name="T68" fmla="*/ 293 w 298"/>
                    <a:gd name="T69" fmla="*/ 387 h 3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98" h="387">
                      <a:moveTo>
                        <a:pt x="0" y="228"/>
                      </a:moveTo>
                      <a:lnTo>
                        <a:pt x="0" y="248"/>
                      </a:lnTo>
                      <a:lnTo>
                        <a:pt x="5" y="243"/>
                      </a:lnTo>
                      <a:lnTo>
                        <a:pt x="5" y="223"/>
                      </a:lnTo>
                      <a:lnTo>
                        <a:pt x="5" y="258"/>
                      </a:lnTo>
                      <a:lnTo>
                        <a:pt x="10" y="253"/>
                      </a:lnTo>
                      <a:lnTo>
                        <a:pt x="10" y="248"/>
                      </a:lnTo>
                      <a:lnTo>
                        <a:pt x="10" y="278"/>
                      </a:lnTo>
                      <a:lnTo>
                        <a:pt x="15" y="273"/>
                      </a:lnTo>
                      <a:lnTo>
                        <a:pt x="15" y="0"/>
                      </a:lnTo>
                      <a:lnTo>
                        <a:pt x="15" y="372"/>
                      </a:lnTo>
                      <a:lnTo>
                        <a:pt x="20" y="377"/>
                      </a:lnTo>
                      <a:lnTo>
                        <a:pt x="20" y="387"/>
                      </a:lnTo>
                      <a:lnTo>
                        <a:pt x="25" y="387"/>
                      </a:lnTo>
                      <a:lnTo>
                        <a:pt x="30" y="387"/>
                      </a:lnTo>
                      <a:lnTo>
                        <a:pt x="35" y="387"/>
                      </a:lnTo>
                      <a:lnTo>
                        <a:pt x="40" y="387"/>
                      </a:lnTo>
                      <a:lnTo>
                        <a:pt x="45" y="387"/>
                      </a:lnTo>
                      <a:lnTo>
                        <a:pt x="50" y="387"/>
                      </a:lnTo>
                      <a:lnTo>
                        <a:pt x="55" y="387"/>
                      </a:lnTo>
                      <a:lnTo>
                        <a:pt x="60" y="387"/>
                      </a:lnTo>
                      <a:lnTo>
                        <a:pt x="65" y="387"/>
                      </a:lnTo>
                      <a:lnTo>
                        <a:pt x="70" y="387"/>
                      </a:lnTo>
                      <a:lnTo>
                        <a:pt x="75" y="387"/>
                      </a:lnTo>
                      <a:lnTo>
                        <a:pt x="80" y="387"/>
                      </a:lnTo>
                      <a:lnTo>
                        <a:pt x="85" y="387"/>
                      </a:lnTo>
                      <a:lnTo>
                        <a:pt x="90" y="387"/>
                      </a:lnTo>
                      <a:lnTo>
                        <a:pt x="95" y="387"/>
                      </a:lnTo>
                      <a:lnTo>
                        <a:pt x="100" y="387"/>
                      </a:lnTo>
                      <a:lnTo>
                        <a:pt x="105" y="387"/>
                      </a:lnTo>
                      <a:lnTo>
                        <a:pt x="115" y="387"/>
                      </a:lnTo>
                      <a:lnTo>
                        <a:pt x="110" y="387"/>
                      </a:lnTo>
                      <a:lnTo>
                        <a:pt x="115" y="387"/>
                      </a:lnTo>
                      <a:lnTo>
                        <a:pt x="120" y="387"/>
                      </a:lnTo>
                      <a:lnTo>
                        <a:pt x="125" y="387"/>
                      </a:lnTo>
                      <a:lnTo>
                        <a:pt x="130" y="387"/>
                      </a:lnTo>
                      <a:lnTo>
                        <a:pt x="135" y="387"/>
                      </a:lnTo>
                      <a:lnTo>
                        <a:pt x="139" y="387"/>
                      </a:lnTo>
                      <a:lnTo>
                        <a:pt x="144" y="387"/>
                      </a:lnTo>
                      <a:lnTo>
                        <a:pt x="149" y="387"/>
                      </a:lnTo>
                      <a:lnTo>
                        <a:pt x="154" y="387"/>
                      </a:lnTo>
                      <a:lnTo>
                        <a:pt x="159" y="387"/>
                      </a:lnTo>
                      <a:lnTo>
                        <a:pt x="164" y="387"/>
                      </a:lnTo>
                      <a:lnTo>
                        <a:pt x="174" y="387"/>
                      </a:lnTo>
                      <a:lnTo>
                        <a:pt x="169" y="387"/>
                      </a:lnTo>
                      <a:lnTo>
                        <a:pt x="174" y="387"/>
                      </a:lnTo>
                      <a:lnTo>
                        <a:pt x="179" y="387"/>
                      </a:lnTo>
                      <a:lnTo>
                        <a:pt x="184" y="387"/>
                      </a:lnTo>
                      <a:lnTo>
                        <a:pt x="189" y="387"/>
                      </a:lnTo>
                      <a:lnTo>
                        <a:pt x="194" y="387"/>
                      </a:lnTo>
                      <a:lnTo>
                        <a:pt x="199" y="387"/>
                      </a:lnTo>
                      <a:lnTo>
                        <a:pt x="204" y="387"/>
                      </a:lnTo>
                      <a:lnTo>
                        <a:pt x="209" y="387"/>
                      </a:lnTo>
                      <a:lnTo>
                        <a:pt x="214" y="387"/>
                      </a:lnTo>
                      <a:lnTo>
                        <a:pt x="219" y="387"/>
                      </a:lnTo>
                      <a:lnTo>
                        <a:pt x="229" y="387"/>
                      </a:lnTo>
                      <a:lnTo>
                        <a:pt x="229" y="387"/>
                      </a:lnTo>
                      <a:lnTo>
                        <a:pt x="234" y="387"/>
                      </a:lnTo>
                      <a:lnTo>
                        <a:pt x="239" y="387"/>
                      </a:lnTo>
                      <a:lnTo>
                        <a:pt x="244" y="387"/>
                      </a:lnTo>
                      <a:lnTo>
                        <a:pt x="249" y="387"/>
                      </a:lnTo>
                      <a:lnTo>
                        <a:pt x="254" y="387"/>
                      </a:lnTo>
                      <a:lnTo>
                        <a:pt x="259" y="387"/>
                      </a:lnTo>
                      <a:lnTo>
                        <a:pt x="264" y="387"/>
                      </a:lnTo>
                      <a:lnTo>
                        <a:pt x="269" y="387"/>
                      </a:lnTo>
                      <a:lnTo>
                        <a:pt x="274" y="387"/>
                      </a:lnTo>
                      <a:lnTo>
                        <a:pt x="279" y="387"/>
                      </a:lnTo>
                      <a:lnTo>
                        <a:pt x="283" y="387"/>
                      </a:lnTo>
                      <a:lnTo>
                        <a:pt x="288" y="387"/>
                      </a:lnTo>
                      <a:lnTo>
                        <a:pt x="293" y="387"/>
                      </a:lnTo>
                      <a:lnTo>
                        <a:pt x="298" y="387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35" name="Freeform 1839"/>
                <p:cNvSpPr>
                  <a:spLocks/>
                </p:cNvSpPr>
                <p:nvPr/>
              </p:nvSpPr>
              <p:spPr bwMode="auto">
                <a:xfrm>
                  <a:off x="932" y="2190"/>
                  <a:ext cx="268" cy="15"/>
                </a:xfrm>
                <a:custGeom>
                  <a:avLst/>
                  <a:gdLst>
                    <a:gd name="T0" fmla="*/ 10 w 268"/>
                    <a:gd name="T1" fmla="*/ 15 h 15"/>
                    <a:gd name="T2" fmla="*/ 15 w 268"/>
                    <a:gd name="T3" fmla="*/ 10 h 15"/>
                    <a:gd name="T4" fmla="*/ 30 w 268"/>
                    <a:gd name="T5" fmla="*/ 15 h 15"/>
                    <a:gd name="T6" fmla="*/ 45 w 268"/>
                    <a:gd name="T7" fmla="*/ 15 h 15"/>
                    <a:gd name="T8" fmla="*/ 59 w 268"/>
                    <a:gd name="T9" fmla="*/ 10 h 15"/>
                    <a:gd name="T10" fmla="*/ 64 w 268"/>
                    <a:gd name="T11" fmla="*/ 10 h 15"/>
                    <a:gd name="T12" fmla="*/ 69 w 268"/>
                    <a:gd name="T13" fmla="*/ 5 h 15"/>
                    <a:gd name="T14" fmla="*/ 74 w 268"/>
                    <a:gd name="T15" fmla="*/ 5 h 15"/>
                    <a:gd name="T16" fmla="*/ 84 w 268"/>
                    <a:gd name="T17" fmla="*/ 10 h 15"/>
                    <a:gd name="T18" fmla="*/ 84 w 268"/>
                    <a:gd name="T19" fmla="*/ 10 h 15"/>
                    <a:gd name="T20" fmla="*/ 99 w 268"/>
                    <a:gd name="T21" fmla="*/ 10 h 15"/>
                    <a:gd name="T22" fmla="*/ 104 w 268"/>
                    <a:gd name="T23" fmla="*/ 15 h 15"/>
                    <a:gd name="T24" fmla="*/ 119 w 268"/>
                    <a:gd name="T25" fmla="*/ 10 h 15"/>
                    <a:gd name="T26" fmla="*/ 124 w 268"/>
                    <a:gd name="T27" fmla="*/ 5 h 15"/>
                    <a:gd name="T28" fmla="*/ 129 w 268"/>
                    <a:gd name="T29" fmla="*/ 10 h 15"/>
                    <a:gd name="T30" fmla="*/ 144 w 268"/>
                    <a:gd name="T31" fmla="*/ 10 h 15"/>
                    <a:gd name="T32" fmla="*/ 164 w 268"/>
                    <a:gd name="T33" fmla="*/ 10 h 15"/>
                    <a:gd name="T34" fmla="*/ 169 w 268"/>
                    <a:gd name="T35" fmla="*/ 5 h 15"/>
                    <a:gd name="T36" fmla="*/ 174 w 268"/>
                    <a:gd name="T37" fmla="*/ 0 h 15"/>
                    <a:gd name="T38" fmla="*/ 179 w 268"/>
                    <a:gd name="T39" fmla="*/ 5 h 15"/>
                    <a:gd name="T40" fmla="*/ 184 w 268"/>
                    <a:gd name="T41" fmla="*/ 0 h 15"/>
                    <a:gd name="T42" fmla="*/ 184 w 268"/>
                    <a:gd name="T43" fmla="*/ 5 h 15"/>
                    <a:gd name="T44" fmla="*/ 189 w 268"/>
                    <a:gd name="T45" fmla="*/ 10 h 15"/>
                    <a:gd name="T46" fmla="*/ 194 w 268"/>
                    <a:gd name="T47" fmla="*/ 5 h 15"/>
                    <a:gd name="T48" fmla="*/ 199 w 268"/>
                    <a:gd name="T49" fmla="*/ 5 h 15"/>
                    <a:gd name="T50" fmla="*/ 204 w 268"/>
                    <a:gd name="T51" fmla="*/ 15 h 15"/>
                    <a:gd name="T52" fmla="*/ 208 w 268"/>
                    <a:gd name="T53" fmla="*/ 5 h 15"/>
                    <a:gd name="T54" fmla="*/ 208 w 268"/>
                    <a:gd name="T55" fmla="*/ 10 h 15"/>
                    <a:gd name="T56" fmla="*/ 213 w 268"/>
                    <a:gd name="T57" fmla="*/ 15 h 15"/>
                    <a:gd name="T58" fmla="*/ 218 w 268"/>
                    <a:gd name="T59" fmla="*/ 10 h 15"/>
                    <a:gd name="T60" fmla="*/ 223 w 268"/>
                    <a:gd name="T61" fmla="*/ 10 h 15"/>
                    <a:gd name="T62" fmla="*/ 228 w 268"/>
                    <a:gd name="T63" fmla="*/ 10 h 15"/>
                    <a:gd name="T64" fmla="*/ 233 w 268"/>
                    <a:gd name="T65" fmla="*/ 0 h 15"/>
                    <a:gd name="T66" fmla="*/ 238 w 268"/>
                    <a:gd name="T67" fmla="*/ 10 h 15"/>
                    <a:gd name="T68" fmla="*/ 243 w 268"/>
                    <a:gd name="T69" fmla="*/ 10 h 15"/>
                    <a:gd name="T70" fmla="*/ 243 w 268"/>
                    <a:gd name="T71" fmla="*/ 10 h 15"/>
                    <a:gd name="T72" fmla="*/ 248 w 268"/>
                    <a:gd name="T73" fmla="*/ 0 h 15"/>
                    <a:gd name="T74" fmla="*/ 253 w 268"/>
                    <a:gd name="T75" fmla="*/ 10 h 15"/>
                    <a:gd name="T76" fmla="*/ 258 w 268"/>
                    <a:gd name="T77" fmla="*/ 5 h 15"/>
                    <a:gd name="T78" fmla="*/ 258 w 268"/>
                    <a:gd name="T79" fmla="*/ 5 h 15"/>
                    <a:gd name="T80" fmla="*/ 263 w 268"/>
                    <a:gd name="T81" fmla="*/ 0 h 15"/>
                    <a:gd name="T82" fmla="*/ 268 w 268"/>
                    <a:gd name="T83" fmla="*/ 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68" h="15">
                      <a:moveTo>
                        <a:pt x="0" y="15"/>
                      </a:moveTo>
                      <a:lnTo>
                        <a:pt x="5" y="10"/>
                      </a:lnTo>
                      <a:lnTo>
                        <a:pt x="10" y="15"/>
                      </a:lnTo>
                      <a:lnTo>
                        <a:pt x="10" y="15"/>
                      </a:lnTo>
                      <a:lnTo>
                        <a:pt x="10" y="10"/>
                      </a:lnTo>
                      <a:lnTo>
                        <a:pt x="15" y="10"/>
                      </a:lnTo>
                      <a:lnTo>
                        <a:pt x="20" y="15"/>
                      </a:lnTo>
                      <a:lnTo>
                        <a:pt x="25" y="15"/>
                      </a:lnTo>
                      <a:lnTo>
                        <a:pt x="30" y="15"/>
                      </a:lnTo>
                      <a:lnTo>
                        <a:pt x="35" y="15"/>
                      </a:lnTo>
                      <a:lnTo>
                        <a:pt x="40" y="15"/>
                      </a:lnTo>
                      <a:lnTo>
                        <a:pt x="45" y="15"/>
                      </a:lnTo>
                      <a:lnTo>
                        <a:pt x="50" y="15"/>
                      </a:lnTo>
                      <a:lnTo>
                        <a:pt x="55" y="15"/>
                      </a:lnTo>
                      <a:lnTo>
                        <a:pt x="59" y="10"/>
                      </a:lnTo>
                      <a:lnTo>
                        <a:pt x="59" y="15"/>
                      </a:lnTo>
                      <a:lnTo>
                        <a:pt x="59" y="10"/>
                      </a:lnTo>
                      <a:lnTo>
                        <a:pt x="64" y="10"/>
                      </a:lnTo>
                      <a:lnTo>
                        <a:pt x="69" y="5"/>
                      </a:lnTo>
                      <a:lnTo>
                        <a:pt x="69" y="10"/>
                      </a:lnTo>
                      <a:lnTo>
                        <a:pt x="69" y="5"/>
                      </a:lnTo>
                      <a:lnTo>
                        <a:pt x="74" y="10"/>
                      </a:lnTo>
                      <a:lnTo>
                        <a:pt x="74" y="10"/>
                      </a:lnTo>
                      <a:lnTo>
                        <a:pt x="74" y="5"/>
                      </a:lnTo>
                      <a:lnTo>
                        <a:pt x="74" y="5"/>
                      </a:lnTo>
                      <a:lnTo>
                        <a:pt x="79" y="5"/>
                      </a:lnTo>
                      <a:lnTo>
                        <a:pt x="84" y="10"/>
                      </a:lnTo>
                      <a:lnTo>
                        <a:pt x="84" y="10"/>
                      </a:lnTo>
                      <a:lnTo>
                        <a:pt x="84" y="5"/>
                      </a:lnTo>
                      <a:lnTo>
                        <a:pt x="84" y="10"/>
                      </a:lnTo>
                      <a:lnTo>
                        <a:pt x="89" y="10"/>
                      </a:lnTo>
                      <a:lnTo>
                        <a:pt x="94" y="10"/>
                      </a:lnTo>
                      <a:lnTo>
                        <a:pt x="99" y="10"/>
                      </a:lnTo>
                      <a:lnTo>
                        <a:pt x="104" y="15"/>
                      </a:lnTo>
                      <a:lnTo>
                        <a:pt x="104" y="10"/>
                      </a:lnTo>
                      <a:lnTo>
                        <a:pt x="104" y="15"/>
                      </a:lnTo>
                      <a:lnTo>
                        <a:pt x="109" y="15"/>
                      </a:lnTo>
                      <a:lnTo>
                        <a:pt x="114" y="15"/>
                      </a:lnTo>
                      <a:lnTo>
                        <a:pt x="119" y="10"/>
                      </a:lnTo>
                      <a:lnTo>
                        <a:pt x="124" y="5"/>
                      </a:lnTo>
                      <a:lnTo>
                        <a:pt x="124" y="10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5"/>
                      </a:lnTo>
                      <a:lnTo>
                        <a:pt x="129" y="10"/>
                      </a:lnTo>
                      <a:lnTo>
                        <a:pt x="134" y="10"/>
                      </a:lnTo>
                      <a:lnTo>
                        <a:pt x="139" y="10"/>
                      </a:lnTo>
                      <a:lnTo>
                        <a:pt x="144" y="10"/>
                      </a:lnTo>
                      <a:lnTo>
                        <a:pt x="149" y="10"/>
                      </a:lnTo>
                      <a:lnTo>
                        <a:pt x="154" y="10"/>
                      </a:lnTo>
                      <a:lnTo>
                        <a:pt x="164" y="10"/>
                      </a:lnTo>
                      <a:lnTo>
                        <a:pt x="164" y="5"/>
                      </a:lnTo>
                      <a:lnTo>
                        <a:pt x="169" y="0"/>
                      </a:lnTo>
                      <a:lnTo>
                        <a:pt x="169" y="5"/>
                      </a:lnTo>
                      <a:lnTo>
                        <a:pt x="169" y="0"/>
                      </a:lnTo>
                      <a:lnTo>
                        <a:pt x="174" y="5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5"/>
                      </a:lnTo>
                      <a:lnTo>
                        <a:pt x="179" y="5"/>
                      </a:lnTo>
                      <a:lnTo>
                        <a:pt x="179" y="0"/>
                      </a:lnTo>
                      <a:lnTo>
                        <a:pt x="179" y="5"/>
                      </a:lnTo>
                      <a:lnTo>
                        <a:pt x="184" y="0"/>
                      </a:lnTo>
                      <a:lnTo>
                        <a:pt x="184" y="10"/>
                      </a:lnTo>
                      <a:lnTo>
                        <a:pt x="184" y="0"/>
                      </a:lnTo>
                      <a:lnTo>
                        <a:pt x="184" y="5"/>
                      </a:lnTo>
                      <a:lnTo>
                        <a:pt x="189" y="0"/>
                      </a:lnTo>
                      <a:lnTo>
                        <a:pt x="189" y="10"/>
                      </a:lnTo>
                      <a:lnTo>
                        <a:pt x="189" y="10"/>
                      </a:lnTo>
                      <a:lnTo>
                        <a:pt x="194" y="5"/>
                      </a:lnTo>
                      <a:lnTo>
                        <a:pt x="194" y="10"/>
                      </a:lnTo>
                      <a:lnTo>
                        <a:pt x="194" y="5"/>
                      </a:lnTo>
                      <a:lnTo>
                        <a:pt x="194" y="5"/>
                      </a:lnTo>
                      <a:lnTo>
                        <a:pt x="199" y="10"/>
                      </a:lnTo>
                      <a:lnTo>
                        <a:pt x="199" y="5"/>
                      </a:lnTo>
                      <a:lnTo>
                        <a:pt x="199" y="10"/>
                      </a:lnTo>
                      <a:lnTo>
                        <a:pt x="204" y="5"/>
                      </a:lnTo>
                      <a:lnTo>
                        <a:pt x="204" y="15"/>
                      </a:lnTo>
                      <a:lnTo>
                        <a:pt x="204" y="5"/>
                      </a:lnTo>
                      <a:lnTo>
                        <a:pt x="204" y="10"/>
                      </a:lnTo>
                      <a:lnTo>
                        <a:pt x="208" y="5"/>
                      </a:lnTo>
                      <a:lnTo>
                        <a:pt x="208" y="15"/>
                      </a:lnTo>
                      <a:lnTo>
                        <a:pt x="208" y="5"/>
                      </a:lnTo>
                      <a:lnTo>
                        <a:pt x="208" y="10"/>
                      </a:lnTo>
                      <a:lnTo>
                        <a:pt x="213" y="15"/>
                      </a:lnTo>
                      <a:lnTo>
                        <a:pt x="213" y="5"/>
                      </a:lnTo>
                      <a:lnTo>
                        <a:pt x="213" y="15"/>
                      </a:lnTo>
                      <a:lnTo>
                        <a:pt x="218" y="10"/>
                      </a:lnTo>
                      <a:lnTo>
                        <a:pt x="218" y="5"/>
                      </a:lnTo>
                      <a:lnTo>
                        <a:pt x="218" y="10"/>
                      </a:lnTo>
                      <a:lnTo>
                        <a:pt x="223" y="5"/>
                      </a:lnTo>
                      <a:lnTo>
                        <a:pt x="223" y="0"/>
                      </a:lnTo>
                      <a:lnTo>
                        <a:pt x="223" y="10"/>
                      </a:lnTo>
                      <a:lnTo>
                        <a:pt x="228" y="5"/>
                      </a:lnTo>
                      <a:lnTo>
                        <a:pt x="228" y="10"/>
                      </a:lnTo>
                      <a:lnTo>
                        <a:pt x="228" y="10"/>
                      </a:lnTo>
                      <a:lnTo>
                        <a:pt x="233" y="5"/>
                      </a:lnTo>
                      <a:lnTo>
                        <a:pt x="233" y="15"/>
                      </a:lnTo>
                      <a:lnTo>
                        <a:pt x="233" y="0"/>
                      </a:lnTo>
                      <a:lnTo>
                        <a:pt x="233" y="5"/>
                      </a:lnTo>
                      <a:lnTo>
                        <a:pt x="238" y="10"/>
                      </a:lnTo>
                      <a:lnTo>
                        <a:pt x="238" y="10"/>
                      </a:lnTo>
                      <a:lnTo>
                        <a:pt x="238" y="0"/>
                      </a:lnTo>
                      <a:lnTo>
                        <a:pt x="238" y="5"/>
                      </a:lnTo>
                      <a:lnTo>
                        <a:pt x="243" y="10"/>
                      </a:lnTo>
                      <a:lnTo>
                        <a:pt x="243" y="10"/>
                      </a:lnTo>
                      <a:lnTo>
                        <a:pt x="243" y="5"/>
                      </a:lnTo>
                      <a:lnTo>
                        <a:pt x="243" y="10"/>
                      </a:lnTo>
                      <a:lnTo>
                        <a:pt x="248" y="5"/>
                      </a:lnTo>
                      <a:lnTo>
                        <a:pt x="248" y="10"/>
                      </a:lnTo>
                      <a:lnTo>
                        <a:pt x="248" y="0"/>
                      </a:lnTo>
                      <a:lnTo>
                        <a:pt x="248" y="5"/>
                      </a:lnTo>
                      <a:lnTo>
                        <a:pt x="253" y="10"/>
                      </a:lnTo>
                      <a:lnTo>
                        <a:pt x="253" y="10"/>
                      </a:lnTo>
                      <a:lnTo>
                        <a:pt x="253" y="0"/>
                      </a:lnTo>
                      <a:lnTo>
                        <a:pt x="253" y="0"/>
                      </a:lnTo>
                      <a:lnTo>
                        <a:pt x="258" y="5"/>
                      </a:lnTo>
                      <a:lnTo>
                        <a:pt x="258" y="10"/>
                      </a:lnTo>
                      <a:lnTo>
                        <a:pt x="258" y="0"/>
                      </a:lnTo>
                      <a:lnTo>
                        <a:pt x="258" y="5"/>
                      </a:lnTo>
                      <a:lnTo>
                        <a:pt x="263" y="0"/>
                      </a:lnTo>
                      <a:lnTo>
                        <a:pt x="263" y="10"/>
                      </a:lnTo>
                      <a:lnTo>
                        <a:pt x="263" y="0"/>
                      </a:lnTo>
                      <a:lnTo>
                        <a:pt x="263" y="5"/>
                      </a:lnTo>
                      <a:lnTo>
                        <a:pt x="268" y="0"/>
                      </a:lnTo>
                      <a:lnTo>
                        <a:pt x="268" y="5"/>
                      </a:lnTo>
                      <a:lnTo>
                        <a:pt x="268" y="0"/>
                      </a:lnTo>
                      <a:lnTo>
                        <a:pt x="268" y="0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36" name="Freeform 1840"/>
                <p:cNvSpPr>
                  <a:spLocks/>
                </p:cNvSpPr>
                <p:nvPr/>
              </p:nvSpPr>
              <p:spPr bwMode="auto">
                <a:xfrm>
                  <a:off x="1200" y="2175"/>
                  <a:ext cx="174" cy="25"/>
                </a:xfrm>
                <a:custGeom>
                  <a:avLst/>
                  <a:gdLst>
                    <a:gd name="T0" fmla="*/ 5 w 174"/>
                    <a:gd name="T1" fmla="*/ 20 h 25"/>
                    <a:gd name="T2" fmla="*/ 15 w 174"/>
                    <a:gd name="T3" fmla="*/ 15 h 25"/>
                    <a:gd name="T4" fmla="*/ 15 w 174"/>
                    <a:gd name="T5" fmla="*/ 15 h 25"/>
                    <a:gd name="T6" fmla="*/ 20 w 174"/>
                    <a:gd name="T7" fmla="*/ 5 h 25"/>
                    <a:gd name="T8" fmla="*/ 25 w 174"/>
                    <a:gd name="T9" fmla="*/ 10 h 25"/>
                    <a:gd name="T10" fmla="*/ 30 w 174"/>
                    <a:gd name="T11" fmla="*/ 10 h 25"/>
                    <a:gd name="T12" fmla="*/ 30 w 174"/>
                    <a:gd name="T13" fmla="*/ 5 h 25"/>
                    <a:gd name="T14" fmla="*/ 35 w 174"/>
                    <a:gd name="T15" fmla="*/ 0 h 25"/>
                    <a:gd name="T16" fmla="*/ 40 w 174"/>
                    <a:gd name="T17" fmla="*/ 0 h 25"/>
                    <a:gd name="T18" fmla="*/ 45 w 174"/>
                    <a:gd name="T19" fmla="*/ 15 h 25"/>
                    <a:gd name="T20" fmla="*/ 50 w 174"/>
                    <a:gd name="T21" fmla="*/ 10 h 25"/>
                    <a:gd name="T22" fmla="*/ 50 w 174"/>
                    <a:gd name="T23" fmla="*/ 15 h 25"/>
                    <a:gd name="T24" fmla="*/ 55 w 174"/>
                    <a:gd name="T25" fmla="*/ 0 h 25"/>
                    <a:gd name="T26" fmla="*/ 60 w 174"/>
                    <a:gd name="T27" fmla="*/ 20 h 25"/>
                    <a:gd name="T28" fmla="*/ 65 w 174"/>
                    <a:gd name="T29" fmla="*/ 20 h 25"/>
                    <a:gd name="T30" fmla="*/ 70 w 174"/>
                    <a:gd name="T31" fmla="*/ 10 h 25"/>
                    <a:gd name="T32" fmla="*/ 70 w 174"/>
                    <a:gd name="T33" fmla="*/ 15 h 25"/>
                    <a:gd name="T34" fmla="*/ 75 w 174"/>
                    <a:gd name="T35" fmla="*/ 5 h 25"/>
                    <a:gd name="T36" fmla="*/ 80 w 174"/>
                    <a:gd name="T37" fmla="*/ 20 h 25"/>
                    <a:gd name="T38" fmla="*/ 84 w 174"/>
                    <a:gd name="T39" fmla="*/ 20 h 25"/>
                    <a:gd name="T40" fmla="*/ 89 w 174"/>
                    <a:gd name="T41" fmla="*/ 15 h 25"/>
                    <a:gd name="T42" fmla="*/ 89 w 174"/>
                    <a:gd name="T43" fmla="*/ 20 h 25"/>
                    <a:gd name="T44" fmla="*/ 94 w 174"/>
                    <a:gd name="T45" fmla="*/ 5 h 25"/>
                    <a:gd name="T46" fmla="*/ 99 w 174"/>
                    <a:gd name="T47" fmla="*/ 20 h 25"/>
                    <a:gd name="T48" fmla="*/ 104 w 174"/>
                    <a:gd name="T49" fmla="*/ 15 h 25"/>
                    <a:gd name="T50" fmla="*/ 104 w 174"/>
                    <a:gd name="T51" fmla="*/ 20 h 25"/>
                    <a:gd name="T52" fmla="*/ 109 w 174"/>
                    <a:gd name="T53" fmla="*/ 10 h 25"/>
                    <a:gd name="T54" fmla="*/ 114 w 174"/>
                    <a:gd name="T55" fmla="*/ 25 h 25"/>
                    <a:gd name="T56" fmla="*/ 119 w 174"/>
                    <a:gd name="T57" fmla="*/ 20 h 25"/>
                    <a:gd name="T58" fmla="*/ 119 w 174"/>
                    <a:gd name="T59" fmla="*/ 20 h 25"/>
                    <a:gd name="T60" fmla="*/ 124 w 174"/>
                    <a:gd name="T61" fmla="*/ 20 h 25"/>
                    <a:gd name="T62" fmla="*/ 129 w 174"/>
                    <a:gd name="T63" fmla="*/ 10 h 25"/>
                    <a:gd name="T64" fmla="*/ 134 w 174"/>
                    <a:gd name="T65" fmla="*/ 15 h 25"/>
                    <a:gd name="T66" fmla="*/ 139 w 174"/>
                    <a:gd name="T67" fmla="*/ 25 h 25"/>
                    <a:gd name="T68" fmla="*/ 144 w 174"/>
                    <a:gd name="T69" fmla="*/ 20 h 25"/>
                    <a:gd name="T70" fmla="*/ 144 w 174"/>
                    <a:gd name="T71" fmla="*/ 25 h 25"/>
                    <a:gd name="T72" fmla="*/ 149 w 174"/>
                    <a:gd name="T73" fmla="*/ 10 h 25"/>
                    <a:gd name="T74" fmla="*/ 154 w 174"/>
                    <a:gd name="T75" fmla="*/ 10 h 25"/>
                    <a:gd name="T76" fmla="*/ 159 w 174"/>
                    <a:gd name="T77" fmla="*/ 25 h 25"/>
                    <a:gd name="T78" fmla="*/ 164 w 174"/>
                    <a:gd name="T79" fmla="*/ 20 h 25"/>
                    <a:gd name="T80" fmla="*/ 164 w 174"/>
                    <a:gd name="T81" fmla="*/ 20 h 25"/>
                    <a:gd name="T82" fmla="*/ 169 w 174"/>
                    <a:gd name="T8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74" h="25">
                      <a:moveTo>
                        <a:pt x="0" y="15"/>
                      </a:moveTo>
                      <a:lnTo>
                        <a:pt x="5" y="20"/>
                      </a:lnTo>
                      <a:lnTo>
                        <a:pt x="5" y="20"/>
                      </a:lnTo>
                      <a:lnTo>
                        <a:pt x="5" y="15"/>
                      </a:lnTo>
                      <a:lnTo>
                        <a:pt x="5" y="15"/>
                      </a:lnTo>
                      <a:lnTo>
                        <a:pt x="15" y="15"/>
                      </a:lnTo>
                      <a:lnTo>
                        <a:pt x="15" y="15"/>
                      </a:lnTo>
                      <a:lnTo>
                        <a:pt x="15" y="10"/>
                      </a:lnTo>
                      <a:lnTo>
                        <a:pt x="15" y="15"/>
                      </a:lnTo>
                      <a:lnTo>
                        <a:pt x="20" y="10"/>
                      </a:lnTo>
                      <a:lnTo>
                        <a:pt x="20" y="15"/>
                      </a:lnTo>
                      <a:lnTo>
                        <a:pt x="20" y="5"/>
                      </a:lnTo>
                      <a:lnTo>
                        <a:pt x="20" y="10"/>
                      </a:lnTo>
                      <a:lnTo>
                        <a:pt x="25" y="5"/>
                      </a:lnTo>
                      <a:lnTo>
                        <a:pt x="25" y="10"/>
                      </a:lnTo>
                      <a:lnTo>
                        <a:pt x="25" y="5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10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0" y="15"/>
                      </a:lnTo>
                      <a:lnTo>
                        <a:pt x="45" y="10"/>
                      </a:lnTo>
                      <a:lnTo>
                        <a:pt x="45" y="15"/>
                      </a:lnTo>
                      <a:lnTo>
                        <a:pt x="45" y="0"/>
                      </a:lnTo>
                      <a:lnTo>
                        <a:pt x="45" y="15"/>
                      </a:lnTo>
                      <a:lnTo>
                        <a:pt x="50" y="10"/>
                      </a:lnTo>
                      <a:lnTo>
                        <a:pt x="50" y="15"/>
                      </a:lnTo>
                      <a:lnTo>
                        <a:pt x="50" y="0"/>
                      </a:lnTo>
                      <a:lnTo>
                        <a:pt x="50" y="15"/>
                      </a:lnTo>
                      <a:lnTo>
                        <a:pt x="55" y="10"/>
                      </a:lnTo>
                      <a:lnTo>
                        <a:pt x="55" y="20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60" y="10"/>
                      </a:lnTo>
                      <a:lnTo>
                        <a:pt x="60" y="20"/>
                      </a:lnTo>
                      <a:lnTo>
                        <a:pt x="60" y="0"/>
                      </a:lnTo>
                      <a:lnTo>
                        <a:pt x="60" y="15"/>
                      </a:lnTo>
                      <a:lnTo>
                        <a:pt x="65" y="20"/>
                      </a:lnTo>
                      <a:lnTo>
                        <a:pt x="65" y="5"/>
                      </a:lnTo>
                      <a:lnTo>
                        <a:pt x="65" y="15"/>
                      </a:lnTo>
                      <a:lnTo>
                        <a:pt x="70" y="10"/>
                      </a:lnTo>
                      <a:lnTo>
                        <a:pt x="70" y="20"/>
                      </a:lnTo>
                      <a:lnTo>
                        <a:pt x="70" y="5"/>
                      </a:lnTo>
                      <a:lnTo>
                        <a:pt x="70" y="15"/>
                      </a:lnTo>
                      <a:lnTo>
                        <a:pt x="75" y="10"/>
                      </a:lnTo>
                      <a:lnTo>
                        <a:pt x="75" y="15"/>
                      </a:lnTo>
                      <a:lnTo>
                        <a:pt x="75" y="5"/>
                      </a:lnTo>
                      <a:lnTo>
                        <a:pt x="75" y="15"/>
                      </a:lnTo>
                      <a:lnTo>
                        <a:pt x="80" y="20"/>
                      </a:lnTo>
                      <a:lnTo>
                        <a:pt x="80" y="20"/>
                      </a:lnTo>
                      <a:lnTo>
                        <a:pt x="80" y="5"/>
                      </a:lnTo>
                      <a:lnTo>
                        <a:pt x="80" y="15"/>
                      </a:lnTo>
                      <a:lnTo>
                        <a:pt x="84" y="20"/>
                      </a:lnTo>
                      <a:lnTo>
                        <a:pt x="84" y="0"/>
                      </a:lnTo>
                      <a:lnTo>
                        <a:pt x="84" y="20"/>
                      </a:lnTo>
                      <a:lnTo>
                        <a:pt x="89" y="15"/>
                      </a:lnTo>
                      <a:lnTo>
                        <a:pt x="89" y="20"/>
                      </a:lnTo>
                      <a:lnTo>
                        <a:pt x="89" y="0"/>
                      </a:lnTo>
                      <a:lnTo>
                        <a:pt x="89" y="20"/>
                      </a:lnTo>
                      <a:lnTo>
                        <a:pt x="94" y="15"/>
                      </a:lnTo>
                      <a:lnTo>
                        <a:pt x="94" y="20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99" y="10"/>
                      </a:lnTo>
                      <a:lnTo>
                        <a:pt x="99" y="20"/>
                      </a:lnTo>
                      <a:lnTo>
                        <a:pt x="99" y="5"/>
                      </a:lnTo>
                      <a:lnTo>
                        <a:pt x="99" y="10"/>
                      </a:lnTo>
                      <a:lnTo>
                        <a:pt x="104" y="15"/>
                      </a:lnTo>
                      <a:lnTo>
                        <a:pt x="104" y="25"/>
                      </a:lnTo>
                      <a:lnTo>
                        <a:pt x="104" y="5"/>
                      </a:lnTo>
                      <a:lnTo>
                        <a:pt x="104" y="20"/>
                      </a:lnTo>
                      <a:lnTo>
                        <a:pt x="109" y="25"/>
                      </a:lnTo>
                      <a:lnTo>
                        <a:pt x="109" y="25"/>
                      </a:lnTo>
                      <a:lnTo>
                        <a:pt x="109" y="10"/>
                      </a:lnTo>
                      <a:lnTo>
                        <a:pt x="109" y="20"/>
                      </a:lnTo>
                      <a:lnTo>
                        <a:pt x="114" y="15"/>
                      </a:lnTo>
                      <a:lnTo>
                        <a:pt x="114" y="25"/>
                      </a:lnTo>
                      <a:lnTo>
                        <a:pt x="114" y="10"/>
                      </a:lnTo>
                      <a:lnTo>
                        <a:pt x="114" y="15"/>
                      </a:lnTo>
                      <a:lnTo>
                        <a:pt x="119" y="20"/>
                      </a:lnTo>
                      <a:lnTo>
                        <a:pt x="119" y="25"/>
                      </a:lnTo>
                      <a:lnTo>
                        <a:pt x="119" y="10"/>
                      </a:lnTo>
                      <a:lnTo>
                        <a:pt x="119" y="20"/>
                      </a:lnTo>
                      <a:lnTo>
                        <a:pt x="124" y="25"/>
                      </a:lnTo>
                      <a:lnTo>
                        <a:pt x="124" y="10"/>
                      </a:lnTo>
                      <a:lnTo>
                        <a:pt x="124" y="20"/>
                      </a:lnTo>
                      <a:lnTo>
                        <a:pt x="129" y="25"/>
                      </a:lnTo>
                      <a:lnTo>
                        <a:pt x="129" y="25"/>
                      </a:lnTo>
                      <a:lnTo>
                        <a:pt x="129" y="10"/>
                      </a:lnTo>
                      <a:lnTo>
                        <a:pt x="129" y="20"/>
                      </a:lnTo>
                      <a:lnTo>
                        <a:pt x="134" y="25"/>
                      </a:lnTo>
                      <a:lnTo>
                        <a:pt x="134" y="15"/>
                      </a:lnTo>
                      <a:lnTo>
                        <a:pt x="134" y="20"/>
                      </a:lnTo>
                      <a:lnTo>
                        <a:pt x="139" y="25"/>
                      </a:lnTo>
                      <a:lnTo>
                        <a:pt x="139" y="25"/>
                      </a:lnTo>
                      <a:lnTo>
                        <a:pt x="139" y="10"/>
                      </a:lnTo>
                      <a:lnTo>
                        <a:pt x="139" y="15"/>
                      </a:lnTo>
                      <a:lnTo>
                        <a:pt x="144" y="20"/>
                      </a:lnTo>
                      <a:lnTo>
                        <a:pt x="144" y="25"/>
                      </a:lnTo>
                      <a:lnTo>
                        <a:pt x="144" y="10"/>
                      </a:lnTo>
                      <a:lnTo>
                        <a:pt x="144" y="25"/>
                      </a:lnTo>
                      <a:lnTo>
                        <a:pt x="149" y="20"/>
                      </a:lnTo>
                      <a:lnTo>
                        <a:pt x="149" y="25"/>
                      </a:lnTo>
                      <a:lnTo>
                        <a:pt x="149" y="10"/>
                      </a:lnTo>
                      <a:lnTo>
                        <a:pt x="149" y="10"/>
                      </a:lnTo>
                      <a:lnTo>
                        <a:pt x="154" y="15"/>
                      </a:lnTo>
                      <a:lnTo>
                        <a:pt x="154" y="10"/>
                      </a:lnTo>
                      <a:lnTo>
                        <a:pt x="154" y="25"/>
                      </a:lnTo>
                      <a:lnTo>
                        <a:pt x="159" y="20"/>
                      </a:lnTo>
                      <a:lnTo>
                        <a:pt x="159" y="25"/>
                      </a:lnTo>
                      <a:lnTo>
                        <a:pt x="159" y="15"/>
                      </a:lnTo>
                      <a:lnTo>
                        <a:pt x="159" y="15"/>
                      </a:lnTo>
                      <a:lnTo>
                        <a:pt x="164" y="20"/>
                      </a:lnTo>
                      <a:lnTo>
                        <a:pt x="164" y="25"/>
                      </a:lnTo>
                      <a:lnTo>
                        <a:pt x="164" y="15"/>
                      </a:lnTo>
                      <a:lnTo>
                        <a:pt x="164" y="20"/>
                      </a:lnTo>
                      <a:lnTo>
                        <a:pt x="169" y="25"/>
                      </a:lnTo>
                      <a:lnTo>
                        <a:pt x="169" y="25"/>
                      </a:lnTo>
                      <a:lnTo>
                        <a:pt x="169" y="10"/>
                      </a:lnTo>
                      <a:lnTo>
                        <a:pt x="169" y="25"/>
                      </a:lnTo>
                      <a:lnTo>
                        <a:pt x="174" y="20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37" name="Freeform 1841"/>
                <p:cNvSpPr>
                  <a:spLocks/>
                </p:cNvSpPr>
                <p:nvPr/>
              </p:nvSpPr>
              <p:spPr bwMode="auto">
                <a:xfrm>
                  <a:off x="1374" y="2185"/>
                  <a:ext cx="159" cy="15"/>
                </a:xfrm>
                <a:custGeom>
                  <a:avLst/>
                  <a:gdLst>
                    <a:gd name="T0" fmla="*/ 0 w 159"/>
                    <a:gd name="T1" fmla="*/ 5 h 15"/>
                    <a:gd name="T2" fmla="*/ 5 w 159"/>
                    <a:gd name="T3" fmla="*/ 15 h 15"/>
                    <a:gd name="T4" fmla="*/ 10 w 159"/>
                    <a:gd name="T5" fmla="*/ 10 h 15"/>
                    <a:gd name="T6" fmla="*/ 10 w 159"/>
                    <a:gd name="T7" fmla="*/ 10 h 15"/>
                    <a:gd name="T8" fmla="*/ 15 w 159"/>
                    <a:gd name="T9" fmla="*/ 0 h 15"/>
                    <a:gd name="T10" fmla="*/ 20 w 159"/>
                    <a:gd name="T11" fmla="*/ 15 h 15"/>
                    <a:gd name="T12" fmla="*/ 25 w 159"/>
                    <a:gd name="T13" fmla="*/ 15 h 15"/>
                    <a:gd name="T14" fmla="*/ 25 w 159"/>
                    <a:gd name="T15" fmla="*/ 10 h 15"/>
                    <a:gd name="T16" fmla="*/ 30 w 159"/>
                    <a:gd name="T17" fmla="*/ 5 h 15"/>
                    <a:gd name="T18" fmla="*/ 35 w 159"/>
                    <a:gd name="T19" fmla="*/ 15 h 15"/>
                    <a:gd name="T20" fmla="*/ 40 w 159"/>
                    <a:gd name="T21" fmla="*/ 15 h 15"/>
                    <a:gd name="T22" fmla="*/ 40 w 159"/>
                    <a:gd name="T23" fmla="*/ 10 h 15"/>
                    <a:gd name="T24" fmla="*/ 45 w 159"/>
                    <a:gd name="T25" fmla="*/ 5 h 15"/>
                    <a:gd name="T26" fmla="*/ 50 w 159"/>
                    <a:gd name="T27" fmla="*/ 15 h 15"/>
                    <a:gd name="T28" fmla="*/ 54 w 159"/>
                    <a:gd name="T29" fmla="*/ 10 h 15"/>
                    <a:gd name="T30" fmla="*/ 54 w 159"/>
                    <a:gd name="T31" fmla="*/ 10 h 15"/>
                    <a:gd name="T32" fmla="*/ 59 w 159"/>
                    <a:gd name="T33" fmla="*/ 5 h 15"/>
                    <a:gd name="T34" fmla="*/ 64 w 159"/>
                    <a:gd name="T35" fmla="*/ 15 h 15"/>
                    <a:gd name="T36" fmla="*/ 69 w 159"/>
                    <a:gd name="T37" fmla="*/ 5 h 15"/>
                    <a:gd name="T38" fmla="*/ 69 w 159"/>
                    <a:gd name="T39" fmla="*/ 10 h 15"/>
                    <a:gd name="T40" fmla="*/ 74 w 159"/>
                    <a:gd name="T41" fmla="*/ 5 h 15"/>
                    <a:gd name="T42" fmla="*/ 79 w 159"/>
                    <a:gd name="T43" fmla="*/ 15 h 15"/>
                    <a:gd name="T44" fmla="*/ 84 w 159"/>
                    <a:gd name="T45" fmla="*/ 10 h 15"/>
                    <a:gd name="T46" fmla="*/ 84 w 159"/>
                    <a:gd name="T47" fmla="*/ 10 h 15"/>
                    <a:gd name="T48" fmla="*/ 89 w 159"/>
                    <a:gd name="T49" fmla="*/ 5 h 15"/>
                    <a:gd name="T50" fmla="*/ 94 w 159"/>
                    <a:gd name="T51" fmla="*/ 15 h 15"/>
                    <a:gd name="T52" fmla="*/ 99 w 159"/>
                    <a:gd name="T53" fmla="*/ 15 h 15"/>
                    <a:gd name="T54" fmla="*/ 104 w 159"/>
                    <a:gd name="T55" fmla="*/ 10 h 15"/>
                    <a:gd name="T56" fmla="*/ 104 w 159"/>
                    <a:gd name="T57" fmla="*/ 5 h 15"/>
                    <a:gd name="T58" fmla="*/ 109 w 159"/>
                    <a:gd name="T59" fmla="*/ 5 h 15"/>
                    <a:gd name="T60" fmla="*/ 114 w 159"/>
                    <a:gd name="T61" fmla="*/ 15 h 15"/>
                    <a:gd name="T62" fmla="*/ 119 w 159"/>
                    <a:gd name="T63" fmla="*/ 10 h 15"/>
                    <a:gd name="T64" fmla="*/ 124 w 159"/>
                    <a:gd name="T65" fmla="*/ 10 h 15"/>
                    <a:gd name="T66" fmla="*/ 124 w 159"/>
                    <a:gd name="T67" fmla="*/ 5 h 15"/>
                    <a:gd name="T68" fmla="*/ 129 w 159"/>
                    <a:gd name="T69" fmla="*/ 5 h 15"/>
                    <a:gd name="T70" fmla="*/ 134 w 159"/>
                    <a:gd name="T71" fmla="*/ 15 h 15"/>
                    <a:gd name="T72" fmla="*/ 139 w 159"/>
                    <a:gd name="T73" fmla="*/ 15 h 15"/>
                    <a:gd name="T74" fmla="*/ 139 w 159"/>
                    <a:gd name="T75" fmla="*/ 10 h 15"/>
                    <a:gd name="T76" fmla="*/ 144 w 159"/>
                    <a:gd name="T77" fmla="*/ 15 h 15"/>
                    <a:gd name="T78" fmla="*/ 149 w 159"/>
                    <a:gd name="T79" fmla="*/ 5 h 15"/>
                    <a:gd name="T80" fmla="*/ 154 w 159"/>
                    <a:gd name="T81" fmla="*/ 15 h 15"/>
                    <a:gd name="T82" fmla="*/ 159 w 159"/>
                    <a:gd name="T83" fmla="*/ 1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15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5" y="15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15"/>
                      </a:lnTo>
                      <a:lnTo>
                        <a:pt x="10" y="5"/>
                      </a:lnTo>
                      <a:lnTo>
                        <a:pt x="10" y="10"/>
                      </a:lnTo>
                      <a:lnTo>
                        <a:pt x="15" y="5"/>
                      </a:lnTo>
                      <a:lnTo>
                        <a:pt x="15" y="15"/>
                      </a:lnTo>
                      <a:lnTo>
                        <a:pt x="15" y="0"/>
                      </a:lnTo>
                      <a:lnTo>
                        <a:pt x="15" y="15"/>
                      </a:lnTo>
                      <a:lnTo>
                        <a:pt x="20" y="10"/>
                      </a:lnTo>
                      <a:lnTo>
                        <a:pt x="20" y="15"/>
                      </a:lnTo>
                      <a:lnTo>
                        <a:pt x="20" y="5"/>
                      </a:lnTo>
                      <a:lnTo>
                        <a:pt x="20" y="10"/>
                      </a:lnTo>
                      <a:lnTo>
                        <a:pt x="25" y="15"/>
                      </a:lnTo>
                      <a:lnTo>
                        <a:pt x="25" y="15"/>
                      </a:lnTo>
                      <a:lnTo>
                        <a:pt x="25" y="5"/>
                      </a:lnTo>
                      <a:lnTo>
                        <a:pt x="25" y="10"/>
                      </a:lnTo>
                      <a:lnTo>
                        <a:pt x="30" y="15"/>
                      </a:lnTo>
                      <a:lnTo>
                        <a:pt x="30" y="15"/>
                      </a:lnTo>
                      <a:lnTo>
                        <a:pt x="30" y="5"/>
                      </a:lnTo>
                      <a:lnTo>
                        <a:pt x="30" y="10"/>
                      </a:lnTo>
                      <a:lnTo>
                        <a:pt x="35" y="15"/>
                      </a:lnTo>
                      <a:lnTo>
                        <a:pt x="35" y="15"/>
                      </a:lnTo>
                      <a:lnTo>
                        <a:pt x="35" y="5"/>
                      </a:lnTo>
                      <a:lnTo>
                        <a:pt x="35" y="10"/>
                      </a:lnTo>
                      <a:lnTo>
                        <a:pt x="40" y="15"/>
                      </a:lnTo>
                      <a:lnTo>
                        <a:pt x="40" y="15"/>
                      </a:lnTo>
                      <a:lnTo>
                        <a:pt x="40" y="5"/>
                      </a:lnTo>
                      <a:lnTo>
                        <a:pt x="40" y="10"/>
                      </a:lnTo>
                      <a:lnTo>
                        <a:pt x="45" y="15"/>
                      </a:lnTo>
                      <a:lnTo>
                        <a:pt x="45" y="15"/>
                      </a:lnTo>
                      <a:lnTo>
                        <a:pt x="45" y="5"/>
                      </a:lnTo>
                      <a:lnTo>
                        <a:pt x="45" y="15"/>
                      </a:lnTo>
                      <a:lnTo>
                        <a:pt x="50" y="10"/>
                      </a:lnTo>
                      <a:lnTo>
                        <a:pt x="50" y="15"/>
                      </a:lnTo>
                      <a:lnTo>
                        <a:pt x="50" y="5"/>
                      </a:lnTo>
                      <a:lnTo>
                        <a:pt x="50" y="15"/>
                      </a:lnTo>
                      <a:lnTo>
                        <a:pt x="54" y="10"/>
                      </a:lnTo>
                      <a:lnTo>
                        <a:pt x="54" y="15"/>
                      </a:lnTo>
                      <a:lnTo>
                        <a:pt x="54" y="5"/>
                      </a:lnTo>
                      <a:lnTo>
                        <a:pt x="54" y="10"/>
                      </a:lnTo>
                      <a:lnTo>
                        <a:pt x="59" y="15"/>
                      </a:lnTo>
                      <a:lnTo>
                        <a:pt x="59" y="15"/>
                      </a:lnTo>
                      <a:lnTo>
                        <a:pt x="59" y="5"/>
                      </a:lnTo>
                      <a:lnTo>
                        <a:pt x="59" y="15"/>
                      </a:lnTo>
                      <a:lnTo>
                        <a:pt x="64" y="10"/>
                      </a:lnTo>
                      <a:lnTo>
                        <a:pt x="64" y="15"/>
                      </a:lnTo>
                      <a:lnTo>
                        <a:pt x="64" y="5"/>
                      </a:lnTo>
                      <a:lnTo>
                        <a:pt x="64" y="10"/>
                      </a:lnTo>
                      <a:lnTo>
                        <a:pt x="69" y="5"/>
                      </a:lnTo>
                      <a:lnTo>
                        <a:pt x="69" y="15"/>
                      </a:lnTo>
                      <a:lnTo>
                        <a:pt x="69" y="5"/>
                      </a:lnTo>
                      <a:lnTo>
                        <a:pt x="69" y="10"/>
                      </a:lnTo>
                      <a:lnTo>
                        <a:pt x="74" y="15"/>
                      </a:lnTo>
                      <a:lnTo>
                        <a:pt x="74" y="15"/>
                      </a:lnTo>
                      <a:lnTo>
                        <a:pt x="74" y="5"/>
                      </a:lnTo>
                      <a:lnTo>
                        <a:pt x="74" y="15"/>
                      </a:lnTo>
                      <a:lnTo>
                        <a:pt x="79" y="10"/>
                      </a:lnTo>
                      <a:lnTo>
                        <a:pt x="79" y="15"/>
                      </a:lnTo>
                      <a:lnTo>
                        <a:pt x="79" y="5"/>
                      </a:lnTo>
                      <a:lnTo>
                        <a:pt x="79" y="15"/>
                      </a:lnTo>
                      <a:lnTo>
                        <a:pt x="84" y="10"/>
                      </a:lnTo>
                      <a:lnTo>
                        <a:pt x="84" y="15"/>
                      </a:lnTo>
                      <a:lnTo>
                        <a:pt x="84" y="5"/>
                      </a:lnTo>
                      <a:lnTo>
                        <a:pt x="84" y="10"/>
                      </a:lnTo>
                      <a:lnTo>
                        <a:pt x="89" y="15"/>
                      </a:lnTo>
                      <a:lnTo>
                        <a:pt x="89" y="15"/>
                      </a:lnTo>
                      <a:lnTo>
                        <a:pt x="89" y="5"/>
                      </a:lnTo>
                      <a:lnTo>
                        <a:pt x="89" y="10"/>
                      </a:lnTo>
                      <a:lnTo>
                        <a:pt x="94" y="5"/>
                      </a:lnTo>
                      <a:lnTo>
                        <a:pt x="94" y="15"/>
                      </a:lnTo>
                      <a:lnTo>
                        <a:pt x="94" y="15"/>
                      </a:lnTo>
                      <a:lnTo>
                        <a:pt x="99" y="10"/>
                      </a:lnTo>
                      <a:lnTo>
                        <a:pt x="99" y="15"/>
                      </a:lnTo>
                      <a:lnTo>
                        <a:pt x="99" y="5"/>
                      </a:lnTo>
                      <a:lnTo>
                        <a:pt x="99" y="15"/>
                      </a:lnTo>
                      <a:lnTo>
                        <a:pt x="104" y="10"/>
                      </a:lnTo>
                      <a:lnTo>
                        <a:pt x="104" y="15"/>
                      </a:lnTo>
                      <a:lnTo>
                        <a:pt x="104" y="5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09" y="15"/>
                      </a:lnTo>
                      <a:lnTo>
                        <a:pt x="109" y="5"/>
                      </a:lnTo>
                      <a:lnTo>
                        <a:pt x="109" y="15"/>
                      </a:lnTo>
                      <a:lnTo>
                        <a:pt x="114" y="10"/>
                      </a:lnTo>
                      <a:lnTo>
                        <a:pt x="114" y="15"/>
                      </a:lnTo>
                      <a:lnTo>
                        <a:pt x="114" y="5"/>
                      </a:lnTo>
                      <a:lnTo>
                        <a:pt x="114" y="15"/>
                      </a:lnTo>
                      <a:lnTo>
                        <a:pt x="119" y="10"/>
                      </a:lnTo>
                      <a:lnTo>
                        <a:pt x="119" y="15"/>
                      </a:lnTo>
                      <a:lnTo>
                        <a:pt x="119" y="5"/>
                      </a:lnTo>
                      <a:lnTo>
                        <a:pt x="124" y="10"/>
                      </a:lnTo>
                      <a:lnTo>
                        <a:pt x="124" y="15"/>
                      </a:lnTo>
                      <a:lnTo>
                        <a:pt x="124" y="5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15"/>
                      </a:lnTo>
                      <a:lnTo>
                        <a:pt x="129" y="5"/>
                      </a:lnTo>
                      <a:lnTo>
                        <a:pt x="129" y="15"/>
                      </a:lnTo>
                      <a:lnTo>
                        <a:pt x="134" y="10"/>
                      </a:lnTo>
                      <a:lnTo>
                        <a:pt x="134" y="15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9" y="15"/>
                      </a:lnTo>
                      <a:lnTo>
                        <a:pt x="139" y="15"/>
                      </a:lnTo>
                      <a:lnTo>
                        <a:pt x="139" y="5"/>
                      </a:lnTo>
                      <a:lnTo>
                        <a:pt x="139" y="10"/>
                      </a:lnTo>
                      <a:lnTo>
                        <a:pt x="144" y="5"/>
                      </a:lnTo>
                      <a:lnTo>
                        <a:pt x="144" y="15"/>
                      </a:lnTo>
                      <a:lnTo>
                        <a:pt x="144" y="15"/>
                      </a:lnTo>
                      <a:lnTo>
                        <a:pt x="149" y="10"/>
                      </a:lnTo>
                      <a:lnTo>
                        <a:pt x="149" y="15"/>
                      </a:lnTo>
                      <a:lnTo>
                        <a:pt x="149" y="5"/>
                      </a:lnTo>
                      <a:lnTo>
                        <a:pt x="149" y="15"/>
                      </a:lnTo>
                      <a:lnTo>
                        <a:pt x="154" y="10"/>
                      </a:lnTo>
                      <a:lnTo>
                        <a:pt x="154" y="15"/>
                      </a:lnTo>
                      <a:lnTo>
                        <a:pt x="154" y="5"/>
                      </a:lnTo>
                      <a:lnTo>
                        <a:pt x="154" y="15"/>
                      </a:lnTo>
                      <a:lnTo>
                        <a:pt x="159" y="10"/>
                      </a:lnTo>
                      <a:lnTo>
                        <a:pt x="159" y="15"/>
                      </a:lnTo>
                      <a:lnTo>
                        <a:pt x="159" y="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38" name="Freeform 1842"/>
                <p:cNvSpPr>
                  <a:spLocks/>
                </p:cNvSpPr>
                <p:nvPr/>
              </p:nvSpPr>
              <p:spPr bwMode="auto">
                <a:xfrm>
                  <a:off x="1533" y="2185"/>
                  <a:ext cx="164" cy="15"/>
                </a:xfrm>
                <a:custGeom>
                  <a:avLst/>
                  <a:gdLst>
                    <a:gd name="T0" fmla="*/ 5 w 164"/>
                    <a:gd name="T1" fmla="*/ 15 h 15"/>
                    <a:gd name="T2" fmla="*/ 10 w 164"/>
                    <a:gd name="T3" fmla="*/ 10 h 15"/>
                    <a:gd name="T4" fmla="*/ 10 w 164"/>
                    <a:gd name="T5" fmla="*/ 15 h 15"/>
                    <a:gd name="T6" fmla="*/ 15 w 164"/>
                    <a:gd name="T7" fmla="*/ 5 h 15"/>
                    <a:gd name="T8" fmla="*/ 20 w 164"/>
                    <a:gd name="T9" fmla="*/ 15 h 15"/>
                    <a:gd name="T10" fmla="*/ 25 w 164"/>
                    <a:gd name="T11" fmla="*/ 15 h 15"/>
                    <a:gd name="T12" fmla="*/ 25 w 164"/>
                    <a:gd name="T13" fmla="*/ 15 h 15"/>
                    <a:gd name="T14" fmla="*/ 30 w 164"/>
                    <a:gd name="T15" fmla="*/ 5 h 15"/>
                    <a:gd name="T16" fmla="*/ 35 w 164"/>
                    <a:gd name="T17" fmla="*/ 15 h 15"/>
                    <a:gd name="T18" fmla="*/ 39 w 164"/>
                    <a:gd name="T19" fmla="*/ 10 h 15"/>
                    <a:gd name="T20" fmla="*/ 39 w 164"/>
                    <a:gd name="T21" fmla="*/ 15 h 15"/>
                    <a:gd name="T22" fmla="*/ 44 w 164"/>
                    <a:gd name="T23" fmla="*/ 5 h 15"/>
                    <a:gd name="T24" fmla="*/ 49 w 164"/>
                    <a:gd name="T25" fmla="*/ 15 h 15"/>
                    <a:gd name="T26" fmla="*/ 54 w 164"/>
                    <a:gd name="T27" fmla="*/ 5 h 15"/>
                    <a:gd name="T28" fmla="*/ 59 w 164"/>
                    <a:gd name="T29" fmla="*/ 15 h 15"/>
                    <a:gd name="T30" fmla="*/ 64 w 164"/>
                    <a:gd name="T31" fmla="*/ 10 h 15"/>
                    <a:gd name="T32" fmla="*/ 64 w 164"/>
                    <a:gd name="T33" fmla="*/ 10 h 15"/>
                    <a:gd name="T34" fmla="*/ 69 w 164"/>
                    <a:gd name="T35" fmla="*/ 5 h 15"/>
                    <a:gd name="T36" fmla="*/ 74 w 164"/>
                    <a:gd name="T37" fmla="*/ 15 h 15"/>
                    <a:gd name="T38" fmla="*/ 79 w 164"/>
                    <a:gd name="T39" fmla="*/ 15 h 15"/>
                    <a:gd name="T40" fmla="*/ 79 w 164"/>
                    <a:gd name="T41" fmla="*/ 15 h 15"/>
                    <a:gd name="T42" fmla="*/ 84 w 164"/>
                    <a:gd name="T43" fmla="*/ 5 h 15"/>
                    <a:gd name="T44" fmla="*/ 89 w 164"/>
                    <a:gd name="T45" fmla="*/ 5 h 15"/>
                    <a:gd name="T46" fmla="*/ 94 w 164"/>
                    <a:gd name="T47" fmla="*/ 15 h 15"/>
                    <a:gd name="T48" fmla="*/ 99 w 164"/>
                    <a:gd name="T49" fmla="*/ 15 h 15"/>
                    <a:gd name="T50" fmla="*/ 99 w 164"/>
                    <a:gd name="T51" fmla="*/ 10 h 15"/>
                    <a:gd name="T52" fmla="*/ 104 w 164"/>
                    <a:gd name="T53" fmla="*/ 5 h 15"/>
                    <a:gd name="T54" fmla="*/ 109 w 164"/>
                    <a:gd name="T55" fmla="*/ 15 h 15"/>
                    <a:gd name="T56" fmla="*/ 114 w 164"/>
                    <a:gd name="T57" fmla="*/ 10 h 15"/>
                    <a:gd name="T58" fmla="*/ 114 w 164"/>
                    <a:gd name="T59" fmla="*/ 5 h 15"/>
                    <a:gd name="T60" fmla="*/ 119 w 164"/>
                    <a:gd name="T61" fmla="*/ 5 h 15"/>
                    <a:gd name="T62" fmla="*/ 124 w 164"/>
                    <a:gd name="T63" fmla="*/ 15 h 15"/>
                    <a:gd name="T64" fmla="*/ 129 w 164"/>
                    <a:gd name="T65" fmla="*/ 15 h 15"/>
                    <a:gd name="T66" fmla="*/ 129 w 164"/>
                    <a:gd name="T67" fmla="*/ 15 h 15"/>
                    <a:gd name="T68" fmla="*/ 134 w 164"/>
                    <a:gd name="T69" fmla="*/ 5 h 15"/>
                    <a:gd name="T70" fmla="*/ 139 w 164"/>
                    <a:gd name="T71" fmla="*/ 5 h 15"/>
                    <a:gd name="T72" fmla="*/ 144 w 164"/>
                    <a:gd name="T73" fmla="*/ 15 h 15"/>
                    <a:gd name="T74" fmla="*/ 149 w 164"/>
                    <a:gd name="T75" fmla="*/ 15 h 15"/>
                    <a:gd name="T76" fmla="*/ 149 w 164"/>
                    <a:gd name="T77" fmla="*/ 15 h 15"/>
                    <a:gd name="T78" fmla="*/ 154 w 164"/>
                    <a:gd name="T79" fmla="*/ 5 h 15"/>
                    <a:gd name="T80" fmla="*/ 159 w 164"/>
                    <a:gd name="T81" fmla="*/ 15 h 15"/>
                    <a:gd name="T82" fmla="*/ 164 w 164"/>
                    <a:gd name="T83" fmla="*/ 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15">
                      <a:moveTo>
                        <a:pt x="0" y="5"/>
                      </a:moveTo>
                      <a:lnTo>
                        <a:pt x="0" y="10"/>
                      </a:lnTo>
                      <a:lnTo>
                        <a:pt x="5" y="15"/>
                      </a:lnTo>
                      <a:lnTo>
                        <a:pt x="5" y="5"/>
                      </a:lnTo>
                      <a:lnTo>
                        <a:pt x="5" y="15"/>
                      </a:lnTo>
                      <a:lnTo>
                        <a:pt x="10" y="10"/>
                      </a:lnTo>
                      <a:lnTo>
                        <a:pt x="10" y="15"/>
                      </a:lnTo>
                      <a:lnTo>
                        <a:pt x="10" y="5"/>
                      </a:lnTo>
                      <a:lnTo>
                        <a:pt x="10" y="15"/>
                      </a:lnTo>
                      <a:lnTo>
                        <a:pt x="15" y="10"/>
                      </a:lnTo>
                      <a:lnTo>
                        <a:pt x="15" y="15"/>
                      </a:lnTo>
                      <a:lnTo>
                        <a:pt x="15" y="5"/>
                      </a:lnTo>
                      <a:lnTo>
                        <a:pt x="15" y="15"/>
                      </a:lnTo>
                      <a:lnTo>
                        <a:pt x="20" y="10"/>
                      </a:lnTo>
                      <a:lnTo>
                        <a:pt x="20" y="15"/>
                      </a:lnTo>
                      <a:lnTo>
                        <a:pt x="20" y="5"/>
                      </a:lnTo>
                      <a:lnTo>
                        <a:pt x="20" y="10"/>
                      </a:lnTo>
                      <a:lnTo>
                        <a:pt x="25" y="15"/>
                      </a:lnTo>
                      <a:lnTo>
                        <a:pt x="25" y="15"/>
                      </a:lnTo>
                      <a:lnTo>
                        <a:pt x="25" y="5"/>
                      </a:lnTo>
                      <a:lnTo>
                        <a:pt x="25" y="15"/>
                      </a:lnTo>
                      <a:lnTo>
                        <a:pt x="30" y="10"/>
                      </a:lnTo>
                      <a:lnTo>
                        <a:pt x="30" y="15"/>
                      </a:lnTo>
                      <a:lnTo>
                        <a:pt x="30" y="5"/>
                      </a:lnTo>
                      <a:lnTo>
                        <a:pt x="30" y="15"/>
                      </a:lnTo>
                      <a:lnTo>
                        <a:pt x="35" y="10"/>
                      </a:lnTo>
                      <a:lnTo>
                        <a:pt x="35" y="15"/>
                      </a:lnTo>
                      <a:lnTo>
                        <a:pt x="35" y="5"/>
                      </a:lnTo>
                      <a:lnTo>
                        <a:pt x="35" y="15"/>
                      </a:lnTo>
                      <a:lnTo>
                        <a:pt x="39" y="10"/>
                      </a:lnTo>
                      <a:lnTo>
                        <a:pt x="39" y="15"/>
                      </a:lnTo>
                      <a:lnTo>
                        <a:pt x="39" y="5"/>
                      </a:lnTo>
                      <a:lnTo>
                        <a:pt x="39" y="15"/>
                      </a:lnTo>
                      <a:lnTo>
                        <a:pt x="44" y="10"/>
                      </a:lnTo>
                      <a:lnTo>
                        <a:pt x="44" y="15"/>
                      </a:lnTo>
                      <a:lnTo>
                        <a:pt x="44" y="5"/>
                      </a:lnTo>
                      <a:lnTo>
                        <a:pt x="44" y="10"/>
                      </a:lnTo>
                      <a:lnTo>
                        <a:pt x="49" y="5"/>
                      </a:lnTo>
                      <a:lnTo>
                        <a:pt x="49" y="15"/>
                      </a:lnTo>
                      <a:lnTo>
                        <a:pt x="54" y="10"/>
                      </a:lnTo>
                      <a:lnTo>
                        <a:pt x="54" y="15"/>
                      </a:lnTo>
                      <a:lnTo>
                        <a:pt x="54" y="5"/>
                      </a:lnTo>
                      <a:lnTo>
                        <a:pt x="54" y="15"/>
                      </a:lnTo>
                      <a:lnTo>
                        <a:pt x="59" y="10"/>
                      </a:lnTo>
                      <a:lnTo>
                        <a:pt x="59" y="15"/>
                      </a:lnTo>
                      <a:lnTo>
                        <a:pt x="59" y="5"/>
                      </a:lnTo>
                      <a:lnTo>
                        <a:pt x="59" y="15"/>
                      </a:lnTo>
                      <a:lnTo>
                        <a:pt x="64" y="10"/>
                      </a:lnTo>
                      <a:lnTo>
                        <a:pt x="64" y="15"/>
                      </a:lnTo>
                      <a:lnTo>
                        <a:pt x="64" y="5"/>
                      </a:lnTo>
                      <a:lnTo>
                        <a:pt x="64" y="10"/>
                      </a:lnTo>
                      <a:lnTo>
                        <a:pt x="69" y="15"/>
                      </a:lnTo>
                      <a:lnTo>
                        <a:pt x="69" y="15"/>
                      </a:lnTo>
                      <a:lnTo>
                        <a:pt x="69" y="5"/>
                      </a:lnTo>
                      <a:lnTo>
                        <a:pt x="69" y="10"/>
                      </a:lnTo>
                      <a:lnTo>
                        <a:pt x="74" y="5"/>
                      </a:lnTo>
                      <a:lnTo>
                        <a:pt x="74" y="15"/>
                      </a:lnTo>
                      <a:lnTo>
                        <a:pt x="74" y="5"/>
                      </a:lnTo>
                      <a:lnTo>
                        <a:pt x="74" y="10"/>
                      </a:lnTo>
                      <a:lnTo>
                        <a:pt x="79" y="15"/>
                      </a:lnTo>
                      <a:lnTo>
                        <a:pt x="79" y="15"/>
                      </a:lnTo>
                      <a:lnTo>
                        <a:pt x="79" y="5"/>
                      </a:lnTo>
                      <a:lnTo>
                        <a:pt x="79" y="15"/>
                      </a:lnTo>
                      <a:lnTo>
                        <a:pt x="84" y="10"/>
                      </a:lnTo>
                      <a:lnTo>
                        <a:pt x="84" y="15"/>
                      </a:lnTo>
                      <a:lnTo>
                        <a:pt x="84" y="5"/>
                      </a:lnTo>
                      <a:lnTo>
                        <a:pt x="84" y="10"/>
                      </a:lnTo>
                      <a:lnTo>
                        <a:pt x="89" y="15"/>
                      </a:lnTo>
                      <a:lnTo>
                        <a:pt x="89" y="5"/>
                      </a:lnTo>
                      <a:lnTo>
                        <a:pt x="89" y="10"/>
                      </a:lnTo>
                      <a:lnTo>
                        <a:pt x="94" y="15"/>
                      </a:lnTo>
                      <a:lnTo>
                        <a:pt x="94" y="15"/>
                      </a:lnTo>
                      <a:lnTo>
                        <a:pt x="94" y="5"/>
                      </a:lnTo>
                      <a:lnTo>
                        <a:pt x="94" y="10"/>
                      </a:lnTo>
                      <a:lnTo>
                        <a:pt x="99" y="15"/>
                      </a:lnTo>
                      <a:lnTo>
                        <a:pt x="99" y="15"/>
                      </a:lnTo>
                      <a:lnTo>
                        <a:pt x="99" y="5"/>
                      </a:lnTo>
                      <a:lnTo>
                        <a:pt x="99" y="10"/>
                      </a:lnTo>
                      <a:lnTo>
                        <a:pt x="104" y="15"/>
                      </a:lnTo>
                      <a:lnTo>
                        <a:pt x="104" y="15"/>
                      </a:lnTo>
                      <a:lnTo>
                        <a:pt x="104" y="5"/>
                      </a:lnTo>
                      <a:lnTo>
                        <a:pt x="104" y="15"/>
                      </a:lnTo>
                      <a:lnTo>
                        <a:pt x="109" y="10"/>
                      </a:lnTo>
                      <a:lnTo>
                        <a:pt x="109" y="15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14" y="10"/>
                      </a:lnTo>
                      <a:lnTo>
                        <a:pt x="114" y="15"/>
                      </a:lnTo>
                      <a:lnTo>
                        <a:pt x="114" y="5"/>
                      </a:lnTo>
                      <a:lnTo>
                        <a:pt x="114" y="5"/>
                      </a:lnTo>
                      <a:lnTo>
                        <a:pt x="119" y="10"/>
                      </a:lnTo>
                      <a:lnTo>
                        <a:pt x="119" y="15"/>
                      </a:lnTo>
                      <a:lnTo>
                        <a:pt x="119" y="5"/>
                      </a:lnTo>
                      <a:lnTo>
                        <a:pt x="119" y="15"/>
                      </a:lnTo>
                      <a:lnTo>
                        <a:pt x="124" y="10"/>
                      </a:lnTo>
                      <a:lnTo>
                        <a:pt x="124" y="15"/>
                      </a:lnTo>
                      <a:lnTo>
                        <a:pt x="124" y="5"/>
                      </a:lnTo>
                      <a:lnTo>
                        <a:pt x="124" y="10"/>
                      </a:lnTo>
                      <a:lnTo>
                        <a:pt x="129" y="15"/>
                      </a:lnTo>
                      <a:lnTo>
                        <a:pt x="129" y="15"/>
                      </a:lnTo>
                      <a:lnTo>
                        <a:pt x="129" y="5"/>
                      </a:lnTo>
                      <a:lnTo>
                        <a:pt x="129" y="15"/>
                      </a:lnTo>
                      <a:lnTo>
                        <a:pt x="134" y="10"/>
                      </a:lnTo>
                      <a:lnTo>
                        <a:pt x="134" y="15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9" y="5"/>
                      </a:lnTo>
                      <a:lnTo>
                        <a:pt x="139" y="5"/>
                      </a:lnTo>
                      <a:lnTo>
                        <a:pt x="139" y="15"/>
                      </a:lnTo>
                      <a:lnTo>
                        <a:pt x="144" y="10"/>
                      </a:lnTo>
                      <a:lnTo>
                        <a:pt x="144" y="15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9" y="15"/>
                      </a:lnTo>
                      <a:lnTo>
                        <a:pt x="149" y="15"/>
                      </a:lnTo>
                      <a:lnTo>
                        <a:pt x="149" y="5"/>
                      </a:lnTo>
                      <a:lnTo>
                        <a:pt x="149" y="15"/>
                      </a:lnTo>
                      <a:lnTo>
                        <a:pt x="154" y="10"/>
                      </a:lnTo>
                      <a:lnTo>
                        <a:pt x="154" y="15"/>
                      </a:lnTo>
                      <a:lnTo>
                        <a:pt x="154" y="5"/>
                      </a:lnTo>
                      <a:lnTo>
                        <a:pt x="154" y="15"/>
                      </a:lnTo>
                      <a:lnTo>
                        <a:pt x="159" y="10"/>
                      </a:lnTo>
                      <a:lnTo>
                        <a:pt x="159" y="15"/>
                      </a:lnTo>
                      <a:lnTo>
                        <a:pt x="159" y="5"/>
                      </a:lnTo>
                      <a:lnTo>
                        <a:pt x="159" y="10"/>
                      </a:lnTo>
                      <a:lnTo>
                        <a:pt x="164" y="5"/>
                      </a:lnTo>
                      <a:lnTo>
                        <a:pt x="164" y="15"/>
                      </a:lnTo>
                      <a:lnTo>
                        <a:pt x="164" y="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39" name="Freeform 1843"/>
                <p:cNvSpPr>
                  <a:spLocks/>
                </p:cNvSpPr>
                <p:nvPr/>
              </p:nvSpPr>
              <p:spPr bwMode="auto">
                <a:xfrm>
                  <a:off x="1697" y="2185"/>
                  <a:ext cx="168" cy="15"/>
                </a:xfrm>
                <a:custGeom>
                  <a:avLst/>
                  <a:gdLst>
                    <a:gd name="T0" fmla="*/ 5 w 168"/>
                    <a:gd name="T1" fmla="*/ 15 h 15"/>
                    <a:gd name="T2" fmla="*/ 5 w 168"/>
                    <a:gd name="T3" fmla="*/ 10 h 15"/>
                    <a:gd name="T4" fmla="*/ 10 w 168"/>
                    <a:gd name="T5" fmla="*/ 5 h 15"/>
                    <a:gd name="T6" fmla="*/ 15 w 168"/>
                    <a:gd name="T7" fmla="*/ 15 h 15"/>
                    <a:gd name="T8" fmla="*/ 20 w 168"/>
                    <a:gd name="T9" fmla="*/ 15 h 15"/>
                    <a:gd name="T10" fmla="*/ 24 w 168"/>
                    <a:gd name="T11" fmla="*/ 10 h 15"/>
                    <a:gd name="T12" fmla="*/ 24 w 168"/>
                    <a:gd name="T13" fmla="*/ 10 h 15"/>
                    <a:gd name="T14" fmla="*/ 29 w 168"/>
                    <a:gd name="T15" fmla="*/ 0 h 15"/>
                    <a:gd name="T16" fmla="*/ 34 w 168"/>
                    <a:gd name="T17" fmla="*/ 15 h 15"/>
                    <a:gd name="T18" fmla="*/ 39 w 168"/>
                    <a:gd name="T19" fmla="*/ 5 h 15"/>
                    <a:gd name="T20" fmla="*/ 44 w 168"/>
                    <a:gd name="T21" fmla="*/ 10 h 15"/>
                    <a:gd name="T22" fmla="*/ 44 w 168"/>
                    <a:gd name="T23" fmla="*/ 10 h 15"/>
                    <a:gd name="T24" fmla="*/ 49 w 168"/>
                    <a:gd name="T25" fmla="*/ 5 h 15"/>
                    <a:gd name="T26" fmla="*/ 54 w 168"/>
                    <a:gd name="T27" fmla="*/ 15 h 15"/>
                    <a:gd name="T28" fmla="*/ 59 w 168"/>
                    <a:gd name="T29" fmla="*/ 10 h 15"/>
                    <a:gd name="T30" fmla="*/ 59 w 168"/>
                    <a:gd name="T31" fmla="*/ 15 h 15"/>
                    <a:gd name="T32" fmla="*/ 64 w 168"/>
                    <a:gd name="T33" fmla="*/ 5 h 15"/>
                    <a:gd name="T34" fmla="*/ 69 w 168"/>
                    <a:gd name="T35" fmla="*/ 15 h 15"/>
                    <a:gd name="T36" fmla="*/ 74 w 168"/>
                    <a:gd name="T37" fmla="*/ 10 h 15"/>
                    <a:gd name="T38" fmla="*/ 74 w 168"/>
                    <a:gd name="T39" fmla="*/ 10 h 15"/>
                    <a:gd name="T40" fmla="*/ 79 w 168"/>
                    <a:gd name="T41" fmla="*/ 5 h 15"/>
                    <a:gd name="T42" fmla="*/ 84 w 168"/>
                    <a:gd name="T43" fmla="*/ 15 h 15"/>
                    <a:gd name="T44" fmla="*/ 89 w 168"/>
                    <a:gd name="T45" fmla="*/ 10 h 15"/>
                    <a:gd name="T46" fmla="*/ 89 w 168"/>
                    <a:gd name="T47" fmla="*/ 10 h 15"/>
                    <a:gd name="T48" fmla="*/ 94 w 168"/>
                    <a:gd name="T49" fmla="*/ 5 h 15"/>
                    <a:gd name="T50" fmla="*/ 99 w 168"/>
                    <a:gd name="T51" fmla="*/ 15 h 15"/>
                    <a:gd name="T52" fmla="*/ 104 w 168"/>
                    <a:gd name="T53" fmla="*/ 5 h 15"/>
                    <a:gd name="T54" fmla="*/ 109 w 168"/>
                    <a:gd name="T55" fmla="*/ 10 h 15"/>
                    <a:gd name="T56" fmla="*/ 109 w 168"/>
                    <a:gd name="T57" fmla="*/ 10 h 15"/>
                    <a:gd name="T58" fmla="*/ 114 w 168"/>
                    <a:gd name="T59" fmla="*/ 5 h 15"/>
                    <a:gd name="T60" fmla="*/ 119 w 168"/>
                    <a:gd name="T61" fmla="*/ 5 h 15"/>
                    <a:gd name="T62" fmla="*/ 124 w 168"/>
                    <a:gd name="T63" fmla="*/ 15 h 15"/>
                    <a:gd name="T64" fmla="*/ 129 w 168"/>
                    <a:gd name="T65" fmla="*/ 5 h 15"/>
                    <a:gd name="T66" fmla="*/ 134 w 168"/>
                    <a:gd name="T67" fmla="*/ 15 h 15"/>
                    <a:gd name="T68" fmla="*/ 139 w 168"/>
                    <a:gd name="T69" fmla="*/ 10 h 15"/>
                    <a:gd name="T70" fmla="*/ 139 w 168"/>
                    <a:gd name="T71" fmla="*/ 10 h 15"/>
                    <a:gd name="T72" fmla="*/ 144 w 168"/>
                    <a:gd name="T73" fmla="*/ 5 h 15"/>
                    <a:gd name="T74" fmla="*/ 149 w 168"/>
                    <a:gd name="T75" fmla="*/ 5 h 15"/>
                    <a:gd name="T76" fmla="*/ 154 w 168"/>
                    <a:gd name="T77" fmla="*/ 15 h 15"/>
                    <a:gd name="T78" fmla="*/ 159 w 168"/>
                    <a:gd name="T79" fmla="*/ 10 h 15"/>
                    <a:gd name="T80" fmla="*/ 159 w 168"/>
                    <a:gd name="T81" fmla="*/ 5 h 15"/>
                    <a:gd name="T82" fmla="*/ 164 w 168"/>
                    <a:gd name="T83" fmla="*/ 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8" h="15">
                      <a:moveTo>
                        <a:pt x="0" y="5"/>
                      </a:moveTo>
                      <a:lnTo>
                        <a:pt x="0" y="10"/>
                      </a:lnTo>
                      <a:lnTo>
                        <a:pt x="5" y="15"/>
                      </a:lnTo>
                      <a:lnTo>
                        <a:pt x="5" y="15"/>
                      </a:ln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10" y="15"/>
                      </a:lnTo>
                      <a:lnTo>
                        <a:pt x="10" y="15"/>
                      </a:lnTo>
                      <a:lnTo>
                        <a:pt x="10" y="5"/>
                      </a:lnTo>
                      <a:lnTo>
                        <a:pt x="10" y="15"/>
                      </a:lnTo>
                      <a:lnTo>
                        <a:pt x="15" y="10"/>
                      </a:lnTo>
                      <a:lnTo>
                        <a:pt x="15" y="15"/>
                      </a:lnTo>
                      <a:lnTo>
                        <a:pt x="15" y="5"/>
                      </a:lnTo>
                      <a:lnTo>
                        <a:pt x="20" y="10"/>
                      </a:lnTo>
                      <a:lnTo>
                        <a:pt x="20" y="15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4" y="10"/>
                      </a:lnTo>
                      <a:lnTo>
                        <a:pt x="24" y="15"/>
                      </a:lnTo>
                      <a:lnTo>
                        <a:pt x="24" y="0"/>
                      </a:lnTo>
                      <a:lnTo>
                        <a:pt x="24" y="10"/>
                      </a:lnTo>
                      <a:lnTo>
                        <a:pt x="29" y="15"/>
                      </a:lnTo>
                      <a:lnTo>
                        <a:pt x="29" y="15"/>
                      </a:lnTo>
                      <a:lnTo>
                        <a:pt x="29" y="0"/>
                      </a:lnTo>
                      <a:lnTo>
                        <a:pt x="29" y="15"/>
                      </a:lnTo>
                      <a:lnTo>
                        <a:pt x="34" y="10"/>
                      </a:lnTo>
                      <a:lnTo>
                        <a:pt x="34" y="15"/>
                      </a:lnTo>
                      <a:lnTo>
                        <a:pt x="34" y="5"/>
                      </a:lnTo>
                      <a:lnTo>
                        <a:pt x="34" y="10"/>
                      </a:lnTo>
                      <a:lnTo>
                        <a:pt x="39" y="5"/>
                      </a:lnTo>
                      <a:lnTo>
                        <a:pt x="39" y="15"/>
                      </a:lnTo>
                      <a:lnTo>
                        <a:pt x="39" y="15"/>
                      </a:lnTo>
                      <a:lnTo>
                        <a:pt x="44" y="10"/>
                      </a:lnTo>
                      <a:lnTo>
                        <a:pt x="44" y="15"/>
                      </a:lnTo>
                      <a:lnTo>
                        <a:pt x="44" y="5"/>
                      </a:lnTo>
                      <a:lnTo>
                        <a:pt x="44" y="10"/>
                      </a:lnTo>
                      <a:lnTo>
                        <a:pt x="49" y="15"/>
                      </a:lnTo>
                      <a:lnTo>
                        <a:pt x="49" y="15"/>
                      </a:lnTo>
                      <a:lnTo>
                        <a:pt x="49" y="5"/>
                      </a:lnTo>
                      <a:lnTo>
                        <a:pt x="49" y="15"/>
                      </a:lnTo>
                      <a:lnTo>
                        <a:pt x="54" y="10"/>
                      </a:lnTo>
                      <a:lnTo>
                        <a:pt x="54" y="15"/>
                      </a:lnTo>
                      <a:lnTo>
                        <a:pt x="54" y="5"/>
                      </a:lnTo>
                      <a:lnTo>
                        <a:pt x="54" y="15"/>
                      </a:lnTo>
                      <a:lnTo>
                        <a:pt x="59" y="10"/>
                      </a:lnTo>
                      <a:lnTo>
                        <a:pt x="59" y="15"/>
                      </a:lnTo>
                      <a:lnTo>
                        <a:pt x="59" y="5"/>
                      </a:lnTo>
                      <a:lnTo>
                        <a:pt x="59" y="15"/>
                      </a:lnTo>
                      <a:lnTo>
                        <a:pt x="64" y="10"/>
                      </a:lnTo>
                      <a:lnTo>
                        <a:pt x="64" y="15"/>
                      </a:lnTo>
                      <a:lnTo>
                        <a:pt x="64" y="5"/>
                      </a:lnTo>
                      <a:lnTo>
                        <a:pt x="64" y="10"/>
                      </a:lnTo>
                      <a:lnTo>
                        <a:pt x="69" y="15"/>
                      </a:lnTo>
                      <a:lnTo>
                        <a:pt x="69" y="15"/>
                      </a:lnTo>
                      <a:lnTo>
                        <a:pt x="69" y="5"/>
                      </a:lnTo>
                      <a:lnTo>
                        <a:pt x="69" y="15"/>
                      </a:lnTo>
                      <a:lnTo>
                        <a:pt x="74" y="10"/>
                      </a:lnTo>
                      <a:lnTo>
                        <a:pt x="74" y="15"/>
                      </a:lnTo>
                      <a:lnTo>
                        <a:pt x="74" y="5"/>
                      </a:lnTo>
                      <a:lnTo>
                        <a:pt x="74" y="10"/>
                      </a:lnTo>
                      <a:lnTo>
                        <a:pt x="79" y="15"/>
                      </a:lnTo>
                      <a:lnTo>
                        <a:pt x="79" y="15"/>
                      </a:lnTo>
                      <a:lnTo>
                        <a:pt x="79" y="5"/>
                      </a:lnTo>
                      <a:lnTo>
                        <a:pt x="79" y="15"/>
                      </a:lnTo>
                      <a:lnTo>
                        <a:pt x="84" y="10"/>
                      </a:lnTo>
                      <a:lnTo>
                        <a:pt x="84" y="15"/>
                      </a:lnTo>
                      <a:lnTo>
                        <a:pt x="84" y="5"/>
                      </a:lnTo>
                      <a:lnTo>
                        <a:pt x="84" y="15"/>
                      </a:lnTo>
                      <a:lnTo>
                        <a:pt x="89" y="10"/>
                      </a:lnTo>
                      <a:lnTo>
                        <a:pt x="89" y="15"/>
                      </a:lnTo>
                      <a:lnTo>
                        <a:pt x="89" y="5"/>
                      </a:lnTo>
                      <a:lnTo>
                        <a:pt x="89" y="10"/>
                      </a:lnTo>
                      <a:lnTo>
                        <a:pt x="94" y="5"/>
                      </a:lnTo>
                      <a:lnTo>
                        <a:pt x="94" y="15"/>
                      </a:lnTo>
                      <a:lnTo>
                        <a:pt x="94" y="5"/>
                      </a:lnTo>
                      <a:lnTo>
                        <a:pt x="94" y="15"/>
                      </a:lnTo>
                      <a:lnTo>
                        <a:pt x="99" y="10"/>
                      </a:lnTo>
                      <a:lnTo>
                        <a:pt x="99" y="15"/>
                      </a:lnTo>
                      <a:lnTo>
                        <a:pt x="99" y="5"/>
                      </a:lnTo>
                      <a:lnTo>
                        <a:pt x="99" y="10"/>
                      </a:lnTo>
                      <a:lnTo>
                        <a:pt x="104" y="5"/>
                      </a:lnTo>
                      <a:lnTo>
                        <a:pt x="104" y="15"/>
                      </a:lnTo>
                      <a:lnTo>
                        <a:pt x="104" y="15"/>
                      </a:lnTo>
                      <a:lnTo>
                        <a:pt x="109" y="10"/>
                      </a:lnTo>
                      <a:lnTo>
                        <a:pt x="109" y="15"/>
                      </a:lnTo>
                      <a:lnTo>
                        <a:pt x="109" y="5"/>
                      </a:lnTo>
                      <a:lnTo>
                        <a:pt x="109" y="10"/>
                      </a:lnTo>
                      <a:lnTo>
                        <a:pt x="114" y="15"/>
                      </a:lnTo>
                      <a:lnTo>
                        <a:pt x="114" y="15"/>
                      </a:lnTo>
                      <a:lnTo>
                        <a:pt x="114" y="5"/>
                      </a:lnTo>
                      <a:lnTo>
                        <a:pt x="114" y="10"/>
                      </a:lnTo>
                      <a:lnTo>
                        <a:pt x="119" y="15"/>
                      </a:lnTo>
                      <a:lnTo>
                        <a:pt x="119" y="5"/>
                      </a:lnTo>
                      <a:lnTo>
                        <a:pt x="119" y="10"/>
                      </a:lnTo>
                      <a:lnTo>
                        <a:pt x="124" y="15"/>
                      </a:lnTo>
                      <a:lnTo>
                        <a:pt x="124" y="15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5"/>
                      </a:lnTo>
                      <a:lnTo>
                        <a:pt x="129" y="15"/>
                      </a:lnTo>
                      <a:lnTo>
                        <a:pt x="134" y="10"/>
                      </a:lnTo>
                      <a:lnTo>
                        <a:pt x="134" y="15"/>
                      </a:lnTo>
                      <a:lnTo>
                        <a:pt x="134" y="5"/>
                      </a:lnTo>
                      <a:lnTo>
                        <a:pt x="134" y="15"/>
                      </a:lnTo>
                      <a:lnTo>
                        <a:pt x="139" y="10"/>
                      </a:lnTo>
                      <a:lnTo>
                        <a:pt x="139" y="15"/>
                      </a:lnTo>
                      <a:lnTo>
                        <a:pt x="139" y="5"/>
                      </a:lnTo>
                      <a:lnTo>
                        <a:pt x="139" y="10"/>
                      </a:lnTo>
                      <a:lnTo>
                        <a:pt x="144" y="15"/>
                      </a:lnTo>
                      <a:lnTo>
                        <a:pt x="144" y="15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9" y="15"/>
                      </a:lnTo>
                      <a:lnTo>
                        <a:pt x="149" y="5"/>
                      </a:lnTo>
                      <a:lnTo>
                        <a:pt x="149" y="15"/>
                      </a:lnTo>
                      <a:lnTo>
                        <a:pt x="154" y="10"/>
                      </a:lnTo>
                      <a:lnTo>
                        <a:pt x="154" y="15"/>
                      </a:lnTo>
                      <a:lnTo>
                        <a:pt x="154" y="5"/>
                      </a:lnTo>
                      <a:lnTo>
                        <a:pt x="154" y="15"/>
                      </a:lnTo>
                      <a:lnTo>
                        <a:pt x="159" y="10"/>
                      </a:lnTo>
                      <a:lnTo>
                        <a:pt x="159" y="15"/>
                      </a:lnTo>
                      <a:lnTo>
                        <a:pt x="159" y="5"/>
                      </a:lnTo>
                      <a:lnTo>
                        <a:pt x="159" y="5"/>
                      </a:lnTo>
                      <a:lnTo>
                        <a:pt x="164" y="10"/>
                      </a:lnTo>
                      <a:lnTo>
                        <a:pt x="164" y="15"/>
                      </a:lnTo>
                      <a:lnTo>
                        <a:pt x="164" y="5"/>
                      </a:lnTo>
                      <a:lnTo>
                        <a:pt x="164" y="5"/>
                      </a:lnTo>
                      <a:lnTo>
                        <a:pt x="168" y="10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40" name="Freeform 1844"/>
                <p:cNvSpPr>
                  <a:spLocks/>
                </p:cNvSpPr>
                <p:nvPr/>
              </p:nvSpPr>
              <p:spPr bwMode="auto">
                <a:xfrm>
                  <a:off x="1865" y="2185"/>
                  <a:ext cx="164" cy="15"/>
                </a:xfrm>
                <a:custGeom>
                  <a:avLst/>
                  <a:gdLst>
                    <a:gd name="T0" fmla="*/ 0 w 164"/>
                    <a:gd name="T1" fmla="*/ 10 h 15"/>
                    <a:gd name="T2" fmla="*/ 5 w 164"/>
                    <a:gd name="T3" fmla="*/ 5 h 15"/>
                    <a:gd name="T4" fmla="*/ 10 w 164"/>
                    <a:gd name="T5" fmla="*/ 15 h 15"/>
                    <a:gd name="T6" fmla="*/ 15 w 164"/>
                    <a:gd name="T7" fmla="*/ 10 h 15"/>
                    <a:gd name="T8" fmla="*/ 15 w 164"/>
                    <a:gd name="T9" fmla="*/ 10 h 15"/>
                    <a:gd name="T10" fmla="*/ 20 w 164"/>
                    <a:gd name="T11" fmla="*/ 15 h 15"/>
                    <a:gd name="T12" fmla="*/ 25 w 164"/>
                    <a:gd name="T13" fmla="*/ 5 h 15"/>
                    <a:gd name="T14" fmla="*/ 30 w 164"/>
                    <a:gd name="T15" fmla="*/ 5 h 15"/>
                    <a:gd name="T16" fmla="*/ 35 w 164"/>
                    <a:gd name="T17" fmla="*/ 15 h 15"/>
                    <a:gd name="T18" fmla="*/ 40 w 164"/>
                    <a:gd name="T19" fmla="*/ 10 h 15"/>
                    <a:gd name="T20" fmla="*/ 40 w 164"/>
                    <a:gd name="T21" fmla="*/ 10 h 15"/>
                    <a:gd name="T22" fmla="*/ 45 w 164"/>
                    <a:gd name="T23" fmla="*/ 5 h 15"/>
                    <a:gd name="T24" fmla="*/ 50 w 164"/>
                    <a:gd name="T25" fmla="*/ 15 h 15"/>
                    <a:gd name="T26" fmla="*/ 55 w 164"/>
                    <a:gd name="T27" fmla="*/ 5 h 15"/>
                    <a:gd name="T28" fmla="*/ 55 w 164"/>
                    <a:gd name="T29" fmla="*/ 10 h 15"/>
                    <a:gd name="T30" fmla="*/ 60 w 164"/>
                    <a:gd name="T31" fmla="*/ 5 h 15"/>
                    <a:gd name="T32" fmla="*/ 65 w 164"/>
                    <a:gd name="T33" fmla="*/ 15 h 15"/>
                    <a:gd name="T34" fmla="*/ 70 w 164"/>
                    <a:gd name="T35" fmla="*/ 15 h 15"/>
                    <a:gd name="T36" fmla="*/ 70 w 164"/>
                    <a:gd name="T37" fmla="*/ 15 h 15"/>
                    <a:gd name="T38" fmla="*/ 75 w 164"/>
                    <a:gd name="T39" fmla="*/ 5 h 15"/>
                    <a:gd name="T40" fmla="*/ 80 w 164"/>
                    <a:gd name="T41" fmla="*/ 15 h 15"/>
                    <a:gd name="T42" fmla="*/ 85 w 164"/>
                    <a:gd name="T43" fmla="*/ 10 h 15"/>
                    <a:gd name="T44" fmla="*/ 85 w 164"/>
                    <a:gd name="T45" fmla="*/ 10 h 15"/>
                    <a:gd name="T46" fmla="*/ 90 w 164"/>
                    <a:gd name="T47" fmla="*/ 5 h 15"/>
                    <a:gd name="T48" fmla="*/ 95 w 164"/>
                    <a:gd name="T49" fmla="*/ 0 h 15"/>
                    <a:gd name="T50" fmla="*/ 100 w 164"/>
                    <a:gd name="T51" fmla="*/ 15 h 15"/>
                    <a:gd name="T52" fmla="*/ 105 w 164"/>
                    <a:gd name="T53" fmla="*/ 10 h 15"/>
                    <a:gd name="T54" fmla="*/ 105 w 164"/>
                    <a:gd name="T55" fmla="*/ 10 h 15"/>
                    <a:gd name="T56" fmla="*/ 110 w 164"/>
                    <a:gd name="T57" fmla="*/ 10 h 15"/>
                    <a:gd name="T58" fmla="*/ 115 w 164"/>
                    <a:gd name="T59" fmla="*/ 5 h 15"/>
                    <a:gd name="T60" fmla="*/ 120 w 164"/>
                    <a:gd name="T61" fmla="*/ 15 h 15"/>
                    <a:gd name="T62" fmla="*/ 125 w 164"/>
                    <a:gd name="T63" fmla="*/ 15 h 15"/>
                    <a:gd name="T64" fmla="*/ 125 w 164"/>
                    <a:gd name="T65" fmla="*/ 15 h 15"/>
                    <a:gd name="T66" fmla="*/ 130 w 164"/>
                    <a:gd name="T67" fmla="*/ 5 h 15"/>
                    <a:gd name="T68" fmla="*/ 135 w 164"/>
                    <a:gd name="T69" fmla="*/ 15 h 15"/>
                    <a:gd name="T70" fmla="*/ 140 w 164"/>
                    <a:gd name="T71" fmla="*/ 5 h 15"/>
                    <a:gd name="T72" fmla="*/ 140 w 164"/>
                    <a:gd name="T73" fmla="*/ 10 h 15"/>
                    <a:gd name="T74" fmla="*/ 144 w 164"/>
                    <a:gd name="T75" fmla="*/ 10 h 15"/>
                    <a:gd name="T76" fmla="*/ 149 w 164"/>
                    <a:gd name="T77" fmla="*/ 15 h 15"/>
                    <a:gd name="T78" fmla="*/ 154 w 164"/>
                    <a:gd name="T79" fmla="*/ 5 h 15"/>
                    <a:gd name="T80" fmla="*/ 159 w 164"/>
                    <a:gd name="T81" fmla="*/ 15 h 15"/>
                    <a:gd name="T82" fmla="*/ 164 w 164"/>
                    <a:gd name="T83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15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5" y="15"/>
                      </a:lnTo>
                      <a:lnTo>
                        <a:pt x="5" y="15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15"/>
                      </a:lnTo>
                      <a:lnTo>
                        <a:pt x="10" y="5"/>
                      </a:lnTo>
                      <a:lnTo>
                        <a:pt x="10" y="15"/>
                      </a:lnTo>
                      <a:lnTo>
                        <a:pt x="15" y="10"/>
                      </a:lnTo>
                      <a:lnTo>
                        <a:pt x="15" y="15"/>
                      </a:ln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20" y="15"/>
                      </a:lnTo>
                      <a:lnTo>
                        <a:pt x="20" y="5"/>
                      </a:lnTo>
                      <a:lnTo>
                        <a:pt x="20" y="15"/>
                      </a:lnTo>
                      <a:lnTo>
                        <a:pt x="25" y="10"/>
                      </a:lnTo>
                      <a:lnTo>
                        <a:pt x="25" y="15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5"/>
                      </a:lnTo>
                      <a:lnTo>
                        <a:pt x="30" y="5"/>
                      </a:lnTo>
                      <a:lnTo>
                        <a:pt x="30" y="15"/>
                      </a:lnTo>
                      <a:lnTo>
                        <a:pt x="35" y="10"/>
                      </a:lnTo>
                      <a:lnTo>
                        <a:pt x="35" y="15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40" y="10"/>
                      </a:lnTo>
                      <a:lnTo>
                        <a:pt x="40" y="15"/>
                      </a:lnTo>
                      <a:lnTo>
                        <a:pt x="40" y="5"/>
                      </a:lnTo>
                      <a:lnTo>
                        <a:pt x="40" y="10"/>
                      </a:lnTo>
                      <a:lnTo>
                        <a:pt x="45" y="15"/>
                      </a:lnTo>
                      <a:lnTo>
                        <a:pt x="45" y="15"/>
                      </a:lnTo>
                      <a:lnTo>
                        <a:pt x="45" y="5"/>
                      </a:lnTo>
                      <a:lnTo>
                        <a:pt x="45" y="10"/>
                      </a:lnTo>
                      <a:lnTo>
                        <a:pt x="50" y="15"/>
                      </a:lnTo>
                      <a:lnTo>
                        <a:pt x="50" y="15"/>
                      </a:lnTo>
                      <a:lnTo>
                        <a:pt x="50" y="5"/>
                      </a:lnTo>
                      <a:lnTo>
                        <a:pt x="50" y="10"/>
                      </a:lnTo>
                      <a:lnTo>
                        <a:pt x="55" y="5"/>
                      </a:lnTo>
                      <a:lnTo>
                        <a:pt x="55" y="15"/>
                      </a:lnTo>
                      <a:lnTo>
                        <a:pt x="55" y="5"/>
                      </a:lnTo>
                      <a:lnTo>
                        <a:pt x="55" y="10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5"/>
                      </a:lnTo>
                      <a:lnTo>
                        <a:pt x="60" y="15"/>
                      </a:lnTo>
                      <a:lnTo>
                        <a:pt x="65" y="10"/>
                      </a:lnTo>
                      <a:lnTo>
                        <a:pt x="65" y="15"/>
                      </a:lnTo>
                      <a:lnTo>
                        <a:pt x="65" y="5"/>
                      </a:lnTo>
                      <a:lnTo>
                        <a:pt x="65" y="10"/>
                      </a:lnTo>
                      <a:lnTo>
                        <a:pt x="70" y="15"/>
                      </a:lnTo>
                      <a:lnTo>
                        <a:pt x="70" y="15"/>
                      </a:lnTo>
                      <a:lnTo>
                        <a:pt x="70" y="10"/>
                      </a:lnTo>
                      <a:lnTo>
                        <a:pt x="70" y="15"/>
                      </a:lnTo>
                      <a:lnTo>
                        <a:pt x="75" y="10"/>
                      </a:lnTo>
                      <a:lnTo>
                        <a:pt x="75" y="15"/>
                      </a:lnTo>
                      <a:lnTo>
                        <a:pt x="75" y="5"/>
                      </a:lnTo>
                      <a:lnTo>
                        <a:pt x="75" y="15"/>
                      </a:lnTo>
                      <a:lnTo>
                        <a:pt x="80" y="10"/>
                      </a:lnTo>
                      <a:lnTo>
                        <a:pt x="80" y="15"/>
                      </a:lnTo>
                      <a:lnTo>
                        <a:pt x="80" y="5"/>
                      </a:lnTo>
                      <a:lnTo>
                        <a:pt x="80" y="15"/>
                      </a:lnTo>
                      <a:lnTo>
                        <a:pt x="85" y="10"/>
                      </a:lnTo>
                      <a:lnTo>
                        <a:pt x="85" y="15"/>
                      </a:lnTo>
                      <a:lnTo>
                        <a:pt x="85" y="5"/>
                      </a:lnTo>
                      <a:lnTo>
                        <a:pt x="85" y="10"/>
                      </a:lnTo>
                      <a:lnTo>
                        <a:pt x="90" y="5"/>
                      </a:lnTo>
                      <a:lnTo>
                        <a:pt x="90" y="15"/>
                      </a:lnTo>
                      <a:lnTo>
                        <a:pt x="90" y="5"/>
                      </a:lnTo>
                      <a:lnTo>
                        <a:pt x="90" y="15"/>
                      </a:lnTo>
                      <a:lnTo>
                        <a:pt x="95" y="10"/>
                      </a:lnTo>
                      <a:lnTo>
                        <a:pt x="95" y="0"/>
                      </a:lnTo>
                      <a:lnTo>
                        <a:pt x="95" y="15"/>
                      </a:lnTo>
                      <a:lnTo>
                        <a:pt x="100" y="10"/>
                      </a:lnTo>
                      <a:lnTo>
                        <a:pt x="100" y="15"/>
                      </a:lnTo>
                      <a:lnTo>
                        <a:pt x="100" y="5"/>
                      </a:lnTo>
                      <a:lnTo>
                        <a:pt x="100" y="15"/>
                      </a:lnTo>
                      <a:lnTo>
                        <a:pt x="105" y="10"/>
                      </a:lnTo>
                      <a:lnTo>
                        <a:pt x="105" y="15"/>
                      </a:lnTo>
                      <a:lnTo>
                        <a:pt x="105" y="5"/>
                      </a:lnTo>
                      <a:lnTo>
                        <a:pt x="105" y="10"/>
                      </a:lnTo>
                      <a:lnTo>
                        <a:pt x="110" y="5"/>
                      </a:lnTo>
                      <a:lnTo>
                        <a:pt x="110" y="15"/>
                      </a:lnTo>
                      <a:lnTo>
                        <a:pt x="110" y="10"/>
                      </a:lnTo>
                      <a:lnTo>
                        <a:pt x="115" y="15"/>
                      </a:lnTo>
                      <a:lnTo>
                        <a:pt x="115" y="15"/>
                      </a:lnTo>
                      <a:lnTo>
                        <a:pt x="115" y="5"/>
                      </a:lnTo>
                      <a:lnTo>
                        <a:pt x="115" y="10"/>
                      </a:lnTo>
                      <a:lnTo>
                        <a:pt x="120" y="15"/>
                      </a:lnTo>
                      <a:lnTo>
                        <a:pt x="120" y="15"/>
                      </a:lnTo>
                      <a:lnTo>
                        <a:pt x="120" y="10"/>
                      </a:lnTo>
                      <a:lnTo>
                        <a:pt x="120" y="10"/>
                      </a:lnTo>
                      <a:lnTo>
                        <a:pt x="125" y="15"/>
                      </a:lnTo>
                      <a:lnTo>
                        <a:pt x="125" y="15"/>
                      </a:lnTo>
                      <a:lnTo>
                        <a:pt x="125" y="5"/>
                      </a:lnTo>
                      <a:lnTo>
                        <a:pt x="125" y="15"/>
                      </a:lnTo>
                      <a:lnTo>
                        <a:pt x="130" y="10"/>
                      </a:lnTo>
                      <a:lnTo>
                        <a:pt x="130" y="15"/>
                      </a:lnTo>
                      <a:lnTo>
                        <a:pt x="130" y="5"/>
                      </a:lnTo>
                      <a:lnTo>
                        <a:pt x="130" y="10"/>
                      </a:lnTo>
                      <a:lnTo>
                        <a:pt x="135" y="15"/>
                      </a:lnTo>
                      <a:lnTo>
                        <a:pt x="135" y="15"/>
                      </a:lnTo>
                      <a:lnTo>
                        <a:pt x="135" y="5"/>
                      </a:lnTo>
                      <a:lnTo>
                        <a:pt x="135" y="10"/>
                      </a:lnTo>
                      <a:lnTo>
                        <a:pt x="140" y="5"/>
                      </a:lnTo>
                      <a:lnTo>
                        <a:pt x="140" y="15"/>
                      </a:lnTo>
                      <a:lnTo>
                        <a:pt x="140" y="5"/>
                      </a:lnTo>
                      <a:lnTo>
                        <a:pt x="140" y="10"/>
                      </a:lnTo>
                      <a:lnTo>
                        <a:pt x="144" y="15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9" y="5"/>
                      </a:lnTo>
                      <a:lnTo>
                        <a:pt x="149" y="15"/>
                      </a:lnTo>
                      <a:lnTo>
                        <a:pt x="149" y="15"/>
                      </a:lnTo>
                      <a:lnTo>
                        <a:pt x="154" y="10"/>
                      </a:lnTo>
                      <a:lnTo>
                        <a:pt x="154" y="15"/>
                      </a:lnTo>
                      <a:lnTo>
                        <a:pt x="154" y="5"/>
                      </a:lnTo>
                      <a:lnTo>
                        <a:pt x="154" y="10"/>
                      </a:lnTo>
                      <a:lnTo>
                        <a:pt x="159" y="15"/>
                      </a:lnTo>
                      <a:lnTo>
                        <a:pt x="159" y="15"/>
                      </a:lnTo>
                      <a:lnTo>
                        <a:pt x="159" y="5"/>
                      </a:lnTo>
                      <a:lnTo>
                        <a:pt x="159" y="10"/>
                      </a:lnTo>
                      <a:lnTo>
                        <a:pt x="164" y="15"/>
                      </a:lnTo>
                      <a:lnTo>
                        <a:pt x="164" y="15"/>
                      </a:lnTo>
                      <a:lnTo>
                        <a:pt x="164" y="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41" name="Freeform 1845"/>
                <p:cNvSpPr>
                  <a:spLocks/>
                </p:cNvSpPr>
                <p:nvPr/>
              </p:nvSpPr>
              <p:spPr bwMode="auto">
                <a:xfrm>
                  <a:off x="2029" y="2190"/>
                  <a:ext cx="164" cy="10"/>
                </a:xfrm>
                <a:custGeom>
                  <a:avLst/>
                  <a:gdLst>
                    <a:gd name="T0" fmla="*/ 5 w 164"/>
                    <a:gd name="T1" fmla="*/ 10 h 10"/>
                    <a:gd name="T2" fmla="*/ 5 w 164"/>
                    <a:gd name="T3" fmla="*/ 5 h 10"/>
                    <a:gd name="T4" fmla="*/ 10 w 164"/>
                    <a:gd name="T5" fmla="*/ 5 h 10"/>
                    <a:gd name="T6" fmla="*/ 15 w 164"/>
                    <a:gd name="T7" fmla="*/ 5 h 10"/>
                    <a:gd name="T8" fmla="*/ 20 w 164"/>
                    <a:gd name="T9" fmla="*/ 10 h 10"/>
                    <a:gd name="T10" fmla="*/ 25 w 164"/>
                    <a:gd name="T11" fmla="*/ 10 h 10"/>
                    <a:gd name="T12" fmla="*/ 30 w 164"/>
                    <a:gd name="T13" fmla="*/ 5 h 10"/>
                    <a:gd name="T14" fmla="*/ 30 w 164"/>
                    <a:gd name="T15" fmla="*/ 10 h 10"/>
                    <a:gd name="T16" fmla="*/ 35 w 164"/>
                    <a:gd name="T17" fmla="*/ 0 h 10"/>
                    <a:gd name="T18" fmla="*/ 40 w 164"/>
                    <a:gd name="T19" fmla="*/ 10 h 10"/>
                    <a:gd name="T20" fmla="*/ 45 w 164"/>
                    <a:gd name="T21" fmla="*/ 10 h 10"/>
                    <a:gd name="T22" fmla="*/ 45 w 164"/>
                    <a:gd name="T23" fmla="*/ 10 h 10"/>
                    <a:gd name="T24" fmla="*/ 50 w 164"/>
                    <a:gd name="T25" fmla="*/ 0 h 10"/>
                    <a:gd name="T26" fmla="*/ 55 w 164"/>
                    <a:gd name="T27" fmla="*/ 10 h 10"/>
                    <a:gd name="T28" fmla="*/ 60 w 164"/>
                    <a:gd name="T29" fmla="*/ 10 h 10"/>
                    <a:gd name="T30" fmla="*/ 60 w 164"/>
                    <a:gd name="T31" fmla="*/ 10 h 10"/>
                    <a:gd name="T32" fmla="*/ 65 w 164"/>
                    <a:gd name="T33" fmla="*/ 0 h 10"/>
                    <a:gd name="T34" fmla="*/ 70 w 164"/>
                    <a:gd name="T35" fmla="*/ 10 h 10"/>
                    <a:gd name="T36" fmla="*/ 75 w 164"/>
                    <a:gd name="T37" fmla="*/ 5 h 10"/>
                    <a:gd name="T38" fmla="*/ 75 w 164"/>
                    <a:gd name="T39" fmla="*/ 5 h 10"/>
                    <a:gd name="T40" fmla="*/ 80 w 164"/>
                    <a:gd name="T41" fmla="*/ 0 h 10"/>
                    <a:gd name="T42" fmla="*/ 85 w 164"/>
                    <a:gd name="T43" fmla="*/ 10 h 10"/>
                    <a:gd name="T44" fmla="*/ 90 w 164"/>
                    <a:gd name="T45" fmla="*/ 5 h 10"/>
                    <a:gd name="T46" fmla="*/ 90 w 164"/>
                    <a:gd name="T47" fmla="*/ 5 h 10"/>
                    <a:gd name="T48" fmla="*/ 95 w 164"/>
                    <a:gd name="T49" fmla="*/ 0 h 10"/>
                    <a:gd name="T50" fmla="*/ 100 w 164"/>
                    <a:gd name="T51" fmla="*/ 10 h 10"/>
                    <a:gd name="T52" fmla="*/ 105 w 164"/>
                    <a:gd name="T53" fmla="*/ 10 h 10"/>
                    <a:gd name="T54" fmla="*/ 110 w 164"/>
                    <a:gd name="T55" fmla="*/ 5 h 10"/>
                    <a:gd name="T56" fmla="*/ 110 w 164"/>
                    <a:gd name="T57" fmla="*/ 5 h 10"/>
                    <a:gd name="T58" fmla="*/ 115 w 164"/>
                    <a:gd name="T59" fmla="*/ 0 h 10"/>
                    <a:gd name="T60" fmla="*/ 120 w 164"/>
                    <a:gd name="T61" fmla="*/ 10 h 10"/>
                    <a:gd name="T62" fmla="*/ 124 w 164"/>
                    <a:gd name="T63" fmla="*/ 10 h 10"/>
                    <a:gd name="T64" fmla="*/ 124 w 164"/>
                    <a:gd name="T65" fmla="*/ 5 h 10"/>
                    <a:gd name="T66" fmla="*/ 129 w 164"/>
                    <a:gd name="T67" fmla="*/ 0 h 10"/>
                    <a:gd name="T68" fmla="*/ 134 w 164"/>
                    <a:gd name="T69" fmla="*/ 10 h 10"/>
                    <a:gd name="T70" fmla="*/ 139 w 164"/>
                    <a:gd name="T71" fmla="*/ 10 h 10"/>
                    <a:gd name="T72" fmla="*/ 139 w 164"/>
                    <a:gd name="T73" fmla="*/ 5 h 10"/>
                    <a:gd name="T74" fmla="*/ 149 w 164"/>
                    <a:gd name="T75" fmla="*/ 5 h 10"/>
                    <a:gd name="T76" fmla="*/ 149 w 164"/>
                    <a:gd name="T77" fmla="*/ 5 h 10"/>
                    <a:gd name="T78" fmla="*/ 154 w 164"/>
                    <a:gd name="T79" fmla="*/ 0 h 10"/>
                    <a:gd name="T80" fmla="*/ 159 w 164"/>
                    <a:gd name="T81" fmla="*/ 10 h 10"/>
                    <a:gd name="T82" fmla="*/ 164 w 164"/>
                    <a:gd name="T83" fmla="*/ 5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10">
                      <a:moveTo>
                        <a:pt x="0" y="0"/>
                      </a:moveTo>
                      <a:lnTo>
                        <a:pt x="0" y="5"/>
                      </a:ln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20" y="5"/>
                      </a:lnTo>
                      <a:lnTo>
                        <a:pt x="20" y="10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10"/>
                      </a:lnTo>
                      <a:lnTo>
                        <a:pt x="25" y="0"/>
                      </a:lnTo>
                      <a:lnTo>
                        <a:pt x="25" y="10"/>
                      </a:lnTo>
                      <a:lnTo>
                        <a:pt x="30" y="5"/>
                      </a:lnTo>
                      <a:lnTo>
                        <a:pt x="30" y="10"/>
                      </a:lnTo>
                      <a:lnTo>
                        <a:pt x="30" y="0"/>
                      </a:lnTo>
                      <a:lnTo>
                        <a:pt x="30" y="10"/>
                      </a:lnTo>
                      <a:lnTo>
                        <a:pt x="35" y="5"/>
                      </a:lnTo>
                      <a:lnTo>
                        <a:pt x="35" y="10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10"/>
                      </a:lnTo>
                      <a:lnTo>
                        <a:pt x="40" y="10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5" y="10"/>
                      </a:lnTo>
                      <a:lnTo>
                        <a:pt x="45" y="10"/>
                      </a:lnTo>
                      <a:lnTo>
                        <a:pt x="45" y="0"/>
                      </a:lnTo>
                      <a:lnTo>
                        <a:pt x="45" y="10"/>
                      </a:lnTo>
                      <a:lnTo>
                        <a:pt x="50" y="5"/>
                      </a:lnTo>
                      <a:lnTo>
                        <a:pt x="50" y="10"/>
                      </a:lnTo>
                      <a:lnTo>
                        <a:pt x="50" y="0"/>
                      </a:lnTo>
                      <a:lnTo>
                        <a:pt x="50" y="5"/>
                      </a:lnTo>
                      <a:lnTo>
                        <a:pt x="55" y="10"/>
                      </a:lnTo>
                      <a:lnTo>
                        <a:pt x="55" y="10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60" y="10"/>
                      </a:lnTo>
                      <a:lnTo>
                        <a:pt x="60" y="10"/>
                      </a:lnTo>
                      <a:lnTo>
                        <a:pt x="60" y="0"/>
                      </a:lnTo>
                      <a:lnTo>
                        <a:pt x="60" y="10"/>
                      </a:lnTo>
                      <a:lnTo>
                        <a:pt x="65" y="5"/>
                      </a:lnTo>
                      <a:lnTo>
                        <a:pt x="65" y="10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70" y="10"/>
                      </a:lnTo>
                      <a:lnTo>
                        <a:pt x="70" y="10"/>
                      </a:lnTo>
                      <a:lnTo>
                        <a:pt x="70" y="0"/>
                      </a:lnTo>
                      <a:lnTo>
                        <a:pt x="70" y="10"/>
                      </a:lnTo>
                      <a:lnTo>
                        <a:pt x="75" y="5"/>
                      </a:lnTo>
                      <a:lnTo>
                        <a:pt x="75" y="10"/>
                      </a:lnTo>
                      <a:lnTo>
                        <a:pt x="75" y="0"/>
                      </a:lnTo>
                      <a:lnTo>
                        <a:pt x="75" y="5"/>
                      </a:lnTo>
                      <a:lnTo>
                        <a:pt x="80" y="10"/>
                      </a:lnTo>
                      <a:lnTo>
                        <a:pt x="80" y="10"/>
                      </a:lnTo>
                      <a:lnTo>
                        <a:pt x="80" y="0"/>
                      </a:lnTo>
                      <a:lnTo>
                        <a:pt x="80" y="5"/>
                      </a:lnTo>
                      <a:lnTo>
                        <a:pt x="85" y="10"/>
                      </a:lnTo>
                      <a:lnTo>
                        <a:pt x="85" y="10"/>
                      </a:lnTo>
                      <a:lnTo>
                        <a:pt x="85" y="0"/>
                      </a:lnTo>
                      <a:lnTo>
                        <a:pt x="85" y="10"/>
                      </a:lnTo>
                      <a:lnTo>
                        <a:pt x="90" y="5"/>
                      </a:lnTo>
                      <a:lnTo>
                        <a:pt x="90" y="10"/>
                      </a:lnTo>
                      <a:lnTo>
                        <a:pt x="90" y="0"/>
                      </a:lnTo>
                      <a:lnTo>
                        <a:pt x="90" y="5"/>
                      </a:lnTo>
                      <a:lnTo>
                        <a:pt x="95" y="10"/>
                      </a:lnTo>
                      <a:lnTo>
                        <a:pt x="95" y="10"/>
                      </a:lnTo>
                      <a:lnTo>
                        <a:pt x="95" y="0"/>
                      </a:lnTo>
                      <a:lnTo>
                        <a:pt x="95" y="5"/>
                      </a:lnTo>
                      <a:lnTo>
                        <a:pt x="100" y="10"/>
                      </a:lnTo>
                      <a:lnTo>
                        <a:pt x="100" y="10"/>
                      </a:lnTo>
                      <a:lnTo>
                        <a:pt x="100" y="5"/>
                      </a:lnTo>
                      <a:lnTo>
                        <a:pt x="100" y="5"/>
                      </a:lnTo>
                      <a:lnTo>
                        <a:pt x="105" y="10"/>
                      </a:lnTo>
                      <a:lnTo>
                        <a:pt x="105" y="5"/>
                      </a:lnTo>
                      <a:lnTo>
                        <a:pt x="105" y="10"/>
                      </a:lnTo>
                      <a:lnTo>
                        <a:pt x="110" y="5"/>
                      </a:lnTo>
                      <a:lnTo>
                        <a:pt x="110" y="10"/>
                      </a:lnTo>
                      <a:lnTo>
                        <a:pt x="110" y="5"/>
                      </a:lnTo>
                      <a:lnTo>
                        <a:pt x="110" y="5"/>
                      </a:lnTo>
                      <a:lnTo>
                        <a:pt x="115" y="10"/>
                      </a:lnTo>
                      <a:lnTo>
                        <a:pt x="115" y="10"/>
                      </a:lnTo>
                      <a:lnTo>
                        <a:pt x="115" y="0"/>
                      </a:lnTo>
                      <a:lnTo>
                        <a:pt x="115" y="5"/>
                      </a:lnTo>
                      <a:lnTo>
                        <a:pt x="120" y="10"/>
                      </a:lnTo>
                      <a:lnTo>
                        <a:pt x="120" y="10"/>
                      </a:lnTo>
                      <a:lnTo>
                        <a:pt x="120" y="0"/>
                      </a:lnTo>
                      <a:lnTo>
                        <a:pt x="120" y="5"/>
                      </a:lnTo>
                      <a:lnTo>
                        <a:pt x="124" y="10"/>
                      </a:lnTo>
                      <a:lnTo>
                        <a:pt x="124" y="10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0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10"/>
                      </a:lnTo>
                      <a:lnTo>
                        <a:pt x="134" y="10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10"/>
                      </a:lnTo>
                      <a:lnTo>
                        <a:pt x="139" y="10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0"/>
                      </a:lnTo>
                      <a:lnTo>
                        <a:pt x="144" y="10"/>
                      </a:lnTo>
                      <a:lnTo>
                        <a:pt x="149" y="5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10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10"/>
                      </a:lnTo>
                      <a:lnTo>
                        <a:pt x="159" y="10"/>
                      </a:lnTo>
                      <a:lnTo>
                        <a:pt x="159" y="5"/>
                      </a:lnTo>
                      <a:lnTo>
                        <a:pt x="159" y="10"/>
                      </a:lnTo>
                      <a:lnTo>
                        <a:pt x="164" y="5"/>
                      </a:lnTo>
                      <a:lnTo>
                        <a:pt x="164" y="10"/>
                      </a:lnTo>
                      <a:lnTo>
                        <a:pt x="164" y="0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42" name="Freeform 1846"/>
                <p:cNvSpPr>
                  <a:spLocks/>
                </p:cNvSpPr>
                <p:nvPr/>
              </p:nvSpPr>
              <p:spPr bwMode="auto">
                <a:xfrm>
                  <a:off x="2193" y="2190"/>
                  <a:ext cx="164" cy="10"/>
                </a:xfrm>
                <a:custGeom>
                  <a:avLst/>
                  <a:gdLst>
                    <a:gd name="T0" fmla="*/ 5 w 164"/>
                    <a:gd name="T1" fmla="*/ 10 h 10"/>
                    <a:gd name="T2" fmla="*/ 5 w 164"/>
                    <a:gd name="T3" fmla="*/ 5 h 10"/>
                    <a:gd name="T4" fmla="*/ 10 w 164"/>
                    <a:gd name="T5" fmla="*/ 0 h 10"/>
                    <a:gd name="T6" fmla="*/ 15 w 164"/>
                    <a:gd name="T7" fmla="*/ 10 h 10"/>
                    <a:gd name="T8" fmla="*/ 20 w 164"/>
                    <a:gd name="T9" fmla="*/ 5 h 10"/>
                    <a:gd name="T10" fmla="*/ 20 w 164"/>
                    <a:gd name="T11" fmla="*/ 5 h 10"/>
                    <a:gd name="T12" fmla="*/ 25 w 164"/>
                    <a:gd name="T13" fmla="*/ 0 h 10"/>
                    <a:gd name="T14" fmla="*/ 30 w 164"/>
                    <a:gd name="T15" fmla="*/ 10 h 10"/>
                    <a:gd name="T16" fmla="*/ 35 w 164"/>
                    <a:gd name="T17" fmla="*/ 10 h 10"/>
                    <a:gd name="T18" fmla="*/ 35 w 164"/>
                    <a:gd name="T19" fmla="*/ 10 h 10"/>
                    <a:gd name="T20" fmla="*/ 40 w 164"/>
                    <a:gd name="T21" fmla="*/ 0 h 10"/>
                    <a:gd name="T22" fmla="*/ 45 w 164"/>
                    <a:gd name="T23" fmla="*/ 0 h 10"/>
                    <a:gd name="T24" fmla="*/ 50 w 164"/>
                    <a:gd name="T25" fmla="*/ 10 h 10"/>
                    <a:gd name="T26" fmla="*/ 55 w 164"/>
                    <a:gd name="T27" fmla="*/ 0 h 10"/>
                    <a:gd name="T28" fmla="*/ 55 w 164"/>
                    <a:gd name="T29" fmla="*/ 5 h 10"/>
                    <a:gd name="T30" fmla="*/ 60 w 164"/>
                    <a:gd name="T31" fmla="*/ 0 h 10"/>
                    <a:gd name="T32" fmla="*/ 65 w 164"/>
                    <a:gd name="T33" fmla="*/ 10 h 10"/>
                    <a:gd name="T34" fmla="*/ 70 w 164"/>
                    <a:gd name="T35" fmla="*/ 10 h 10"/>
                    <a:gd name="T36" fmla="*/ 75 w 164"/>
                    <a:gd name="T37" fmla="*/ 5 h 10"/>
                    <a:gd name="T38" fmla="*/ 75 w 164"/>
                    <a:gd name="T39" fmla="*/ 5 h 10"/>
                    <a:gd name="T40" fmla="*/ 80 w 164"/>
                    <a:gd name="T41" fmla="*/ 10 h 10"/>
                    <a:gd name="T42" fmla="*/ 85 w 164"/>
                    <a:gd name="T43" fmla="*/ 0 h 10"/>
                    <a:gd name="T44" fmla="*/ 90 w 164"/>
                    <a:gd name="T45" fmla="*/ 10 h 10"/>
                    <a:gd name="T46" fmla="*/ 95 w 164"/>
                    <a:gd name="T47" fmla="*/ 10 h 10"/>
                    <a:gd name="T48" fmla="*/ 100 w 164"/>
                    <a:gd name="T49" fmla="*/ 10 h 10"/>
                    <a:gd name="T50" fmla="*/ 100 w 164"/>
                    <a:gd name="T51" fmla="*/ 5 h 10"/>
                    <a:gd name="T52" fmla="*/ 105 w 164"/>
                    <a:gd name="T53" fmla="*/ 0 h 10"/>
                    <a:gd name="T54" fmla="*/ 109 w 164"/>
                    <a:gd name="T55" fmla="*/ 10 h 10"/>
                    <a:gd name="T56" fmla="*/ 114 w 164"/>
                    <a:gd name="T57" fmla="*/ 10 h 10"/>
                    <a:gd name="T58" fmla="*/ 114 w 164"/>
                    <a:gd name="T59" fmla="*/ 5 h 10"/>
                    <a:gd name="T60" fmla="*/ 119 w 164"/>
                    <a:gd name="T61" fmla="*/ 0 h 10"/>
                    <a:gd name="T62" fmla="*/ 124 w 164"/>
                    <a:gd name="T63" fmla="*/ 10 h 10"/>
                    <a:gd name="T64" fmla="*/ 129 w 164"/>
                    <a:gd name="T65" fmla="*/ 10 h 10"/>
                    <a:gd name="T66" fmla="*/ 129 w 164"/>
                    <a:gd name="T67" fmla="*/ 5 h 10"/>
                    <a:gd name="T68" fmla="*/ 134 w 164"/>
                    <a:gd name="T69" fmla="*/ 0 h 10"/>
                    <a:gd name="T70" fmla="*/ 139 w 164"/>
                    <a:gd name="T71" fmla="*/ 10 h 10"/>
                    <a:gd name="T72" fmla="*/ 144 w 164"/>
                    <a:gd name="T73" fmla="*/ 10 h 10"/>
                    <a:gd name="T74" fmla="*/ 149 w 164"/>
                    <a:gd name="T75" fmla="*/ 0 h 10"/>
                    <a:gd name="T76" fmla="*/ 149 w 164"/>
                    <a:gd name="T77" fmla="*/ 5 h 10"/>
                    <a:gd name="T78" fmla="*/ 154 w 164"/>
                    <a:gd name="T79" fmla="*/ 0 h 10"/>
                    <a:gd name="T80" fmla="*/ 159 w 164"/>
                    <a:gd name="T81" fmla="*/ 10 h 10"/>
                    <a:gd name="T82" fmla="*/ 164 w 164"/>
                    <a:gd name="T83" fmla="*/ 5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10">
                      <a:moveTo>
                        <a:pt x="0" y="0"/>
                      </a:moveTo>
                      <a:lnTo>
                        <a:pt x="0" y="5"/>
                      </a:ln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15" y="10"/>
                      </a:lnTo>
                      <a:lnTo>
                        <a:pt x="20" y="5"/>
                      </a:lnTo>
                      <a:lnTo>
                        <a:pt x="20" y="10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10"/>
                      </a:lnTo>
                      <a:lnTo>
                        <a:pt x="25" y="10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10"/>
                      </a:lnTo>
                      <a:lnTo>
                        <a:pt x="35" y="10"/>
                      </a:lnTo>
                      <a:lnTo>
                        <a:pt x="35" y="0"/>
                      </a:lnTo>
                      <a:lnTo>
                        <a:pt x="35" y="10"/>
                      </a:lnTo>
                      <a:lnTo>
                        <a:pt x="40" y="5"/>
                      </a:lnTo>
                      <a:lnTo>
                        <a:pt x="40" y="10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5" y="10"/>
                      </a:lnTo>
                      <a:lnTo>
                        <a:pt x="45" y="0"/>
                      </a:lnTo>
                      <a:lnTo>
                        <a:pt x="45" y="10"/>
                      </a:lnTo>
                      <a:lnTo>
                        <a:pt x="50" y="5"/>
                      </a:lnTo>
                      <a:lnTo>
                        <a:pt x="50" y="10"/>
                      </a:lnTo>
                      <a:lnTo>
                        <a:pt x="50" y="0"/>
                      </a:lnTo>
                      <a:lnTo>
                        <a:pt x="50" y="5"/>
                      </a:lnTo>
                      <a:lnTo>
                        <a:pt x="55" y="0"/>
                      </a:lnTo>
                      <a:lnTo>
                        <a:pt x="55" y="10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60" y="0"/>
                      </a:lnTo>
                      <a:lnTo>
                        <a:pt x="60" y="10"/>
                      </a:lnTo>
                      <a:lnTo>
                        <a:pt x="60" y="0"/>
                      </a:lnTo>
                      <a:lnTo>
                        <a:pt x="60" y="10"/>
                      </a:lnTo>
                      <a:lnTo>
                        <a:pt x="65" y="5"/>
                      </a:lnTo>
                      <a:lnTo>
                        <a:pt x="65" y="10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70" y="10"/>
                      </a:lnTo>
                      <a:lnTo>
                        <a:pt x="70" y="0"/>
                      </a:lnTo>
                      <a:lnTo>
                        <a:pt x="70" y="10"/>
                      </a:lnTo>
                      <a:lnTo>
                        <a:pt x="75" y="5"/>
                      </a:lnTo>
                      <a:lnTo>
                        <a:pt x="75" y="10"/>
                      </a:lnTo>
                      <a:lnTo>
                        <a:pt x="75" y="0"/>
                      </a:lnTo>
                      <a:lnTo>
                        <a:pt x="75" y="5"/>
                      </a:lnTo>
                      <a:lnTo>
                        <a:pt x="80" y="10"/>
                      </a:lnTo>
                      <a:lnTo>
                        <a:pt x="80" y="5"/>
                      </a:lnTo>
                      <a:lnTo>
                        <a:pt x="80" y="10"/>
                      </a:lnTo>
                      <a:lnTo>
                        <a:pt x="85" y="5"/>
                      </a:lnTo>
                      <a:lnTo>
                        <a:pt x="85" y="10"/>
                      </a:lnTo>
                      <a:lnTo>
                        <a:pt x="85" y="0"/>
                      </a:lnTo>
                      <a:lnTo>
                        <a:pt x="85" y="5"/>
                      </a:lnTo>
                      <a:lnTo>
                        <a:pt x="90" y="10"/>
                      </a:lnTo>
                      <a:lnTo>
                        <a:pt x="90" y="10"/>
                      </a:lnTo>
                      <a:lnTo>
                        <a:pt x="90" y="5"/>
                      </a:lnTo>
                      <a:lnTo>
                        <a:pt x="95" y="10"/>
                      </a:lnTo>
                      <a:lnTo>
                        <a:pt x="95" y="10"/>
                      </a:lnTo>
                      <a:lnTo>
                        <a:pt x="95" y="0"/>
                      </a:lnTo>
                      <a:lnTo>
                        <a:pt x="95" y="5"/>
                      </a:lnTo>
                      <a:lnTo>
                        <a:pt x="100" y="10"/>
                      </a:lnTo>
                      <a:lnTo>
                        <a:pt x="100" y="10"/>
                      </a:lnTo>
                      <a:lnTo>
                        <a:pt x="100" y="0"/>
                      </a:lnTo>
                      <a:lnTo>
                        <a:pt x="100" y="5"/>
                      </a:lnTo>
                      <a:lnTo>
                        <a:pt x="105" y="10"/>
                      </a:lnTo>
                      <a:lnTo>
                        <a:pt x="105" y="10"/>
                      </a:lnTo>
                      <a:lnTo>
                        <a:pt x="105" y="0"/>
                      </a:lnTo>
                      <a:lnTo>
                        <a:pt x="105" y="5"/>
                      </a:lnTo>
                      <a:lnTo>
                        <a:pt x="109" y="10"/>
                      </a:lnTo>
                      <a:lnTo>
                        <a:pt x="109" y="10"/>
                      </a:lnTo>
                      <a:lnTo>
                        <a:pt x="109" y="5"/>
                      </a:lnTo>
                      <a:lnTo>
                        <a:pt x="109" y="5"/>
                      </a:lnTo>
                      <a:lnTo>
                        <a:pt x="114" y="10"/>
                      </a:lnTo>
                      <a:lnTo>
                        <a:pt x="114" y="10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9" y="10"/>
                      </a:lnTo>
                      <a:lnTo>
                        <a:pt x="119" y="10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24" y="10"/>
                      </a:lnTo>
                      <a:lnTo>
                        <a:pt x="124" y="10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10"/>
                      </a:lnTo>
                      <a:lnTo>
                        <a:pt x="134" y="10"/>
                      </a:lnTo>
                      <a:lnTo>
                        <a:pt x="134" y="0"/>
                      </a:lnTo>
                      <a:lnTo>
                        <a:pt x="134" y="10"/>
                      </a:lnTo>
                      <a:lnTo>
                        <a:pt x="139" y="5"/>
                      </a:lnTo>
                      <a:lnTo>
                        <a:pt x="139" y="10"/>
                      </a:lnTo>
                      <a:lnTo>
                        <a:pt x="139" y="5"/>
                      </a:lnTo>
                      <a:lnTo>
                        <a:pt x="139" y="5"/>
                      </a:lnTo>
                      <a:lnTo>
                        <a:pt x="144" y="10"/>
                      </a:lnTo>
                      <a:lnTo>
                        <a:pt x="144" y="10"/>
                      </a:lnTo>
                      <a:lnTo>
                        <a:pt x="144" y="5"/>
                      </a:lnTo>
                      <a:lnTo>
                        <a:pt x="149" y="0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10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10"/>
                      </a:lnTo>
                      <a:lnTo>
                        <a:pt x="159" y="10"/>
                      </a:lnTo>
                      <a:lnTo>
                        <a:pt x="159" y="5"/>
                      </a:lnTo>
                      <a:lnTo>
                        <a:pt x="159" y="10"/>
                      </a:lnTo>
                      <a:lnTo>
                        <a:pt x="164" y="5"/>
                      </a:lnTo>
                      <a:lnTo>
                        <a:pt x="164" y="0"/>
                      </a:lnTo>
                      <a:lnTo>
                        <a:pt x="164" y="10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43" name="Freeform 1847"/>
                <p:cNvSpPr>
                  <a:spLocks/>
                </p:cNvSpPr>
                <p:nvPr/>
              </p:nvSpPr>
              <p:spPr bwMode="auto">
                <a:xfrm>
                  <a:off x="2357" y="2185"/>
                  <a:ext cx="174" cy="15"/>
                </a:xfrm>
                <a:custGeom>
                  <a:avLst/>
                  <a:gdLst>
                    <a:gd name="T0" fmla="*/ 5 w 174"/>
                    <a:gd name="T1" fmla="*/ 15 h 15"/>
                    <a:gd name="T2" fmla="*/ 10 w 174"/>
                    <a:gd name="T3" fmla="*/ 15 h 15"/>
                    <a:gd name="T4" fmla="*/ 10 w 174"/>
                    <a:gd name="T5" fmla="*/ 10 h 15"/>
                    <a:gd name="T6" fmla="*/ 15 w 174"/>
                    <a:gd name="T7" fmla="*/ 10 h 15"/>
                    <a:gd name="T8" fmla="*/ 20 w 174"/>
                    <a:gd name="T9" fmla="*/ 15 h 15"/>
                    <a:gd name="T10" fmla="*/ 25 w 174"/>
                    <a:gd name="T11" fmla="*/ 15 h 15"/>
                    <a:gd name="T12" fmla="*/ 30 w 174"/>
                    <a:gd name="T13" fmla="*/ 5 h 15"/>
                    <a:gd name="T14" fmla="*/ 35 w 174"/>
                    <a:gd name="T15" fmla="*/ 15 h 15"/>
                    <a:gd name="T16" fmla="*/ 35 w 174"/>
                    <a:gd name="T17" fmla="*/ 10 h 15"/>
                    <a:gd name="T18" fmla="*/ 40 w 174"/>
                    <a:gd name="T19" fmla="*/ 10 h 15"/>
                    <a:gd name="T20" fmla="*/ 45 w 174"/>
                    <a:gd name="T21" fmla="*/ 5 h 15"/>
                    <a:gd name="T22" fmla="*/ 50 w 174"/>
                    <a:gd name="T23" fmla="*/ 15 h 15"/>
                    <a:gd name="T24" fmla="*/ 55 w 174"/>
                    <a:gd name="T25" fmla="*/ 10 h 15"/>
                    <a:gd name="T26" fmla="*/ 55 w 174"/>
                    <a:gd name="T27" fmla="*/ 10 h 15"/>
                    <a:gd name="T28" fmla="*/ 60 w 174"/>
                    <a:gd name="T29" fmla="*/ 5 h 15"/>
                    <a:gd name="T30" fmla="*/ 65 w 174"/>
                    <a:gd name="T31" fmla="*/ 15 h 15"/>
                    <a:gd name="T32" fmla="*/ 70 w 174"/>
                    <a:gd name="T33" fmla="*/ 15 h 15"/>
                    <a:gd name="T34" fmla="*/ 70 w 174"/>
                    <a:gd name="T35" fmla="*/ 5 h 15"/>
                    <a:gd name="T36" fmla="*/ 75 w 174"/>
                    <a:gd name="T37" fmla="*/ 5 h 15"/>
                    <a:gd name="T38" fmla="*/ 80 w 174"/>
                    <a:gd name="T39" fmla="*/ 15 h 15"/>
                    <a:gd name="T40" fmla="*/ 85 w 174"/>
                    <a:gd name="T41" fmla="*/ 5 h 15"/>
                    <a:gd name="T42" fmla="*/ 85 w 174"/>
                    <a:gd name="T43" fmla="*/ 10 h 15"/>
                    <a:gd name="T44" fmla="*/ 89 w 174"/>
                    <a:gd name="T45" fmla="*/ 10 h 15"/>
                    <a:gd name="T46" fmla="*/ 94 w 174"/>
                    <a:gd name="T47" fmla="*/ 5 h 15"/>
                    <a:gd name="T48" fmla="*/ 99 w 174"/>
                    <a:gd name="T49" fmla="*/ 5 h 15"/>
                    <a:gd name="T50" fmla="*/ 104 w 174"/>
                    <a:gd name="T51" fmla="*/ 0 h 15"/>
                    <a:gd name="T52" fmla="*/ 109 w 174"/>
                    <a:gd name="T53" fmla="*/ 15 h 15"/>
                    <a:gd name="T54" fmla="*/ 114 w 174"/>
                    <a:gd name="T55" fmla="*/ 15 h 15"/>
                    <a:gd name="T56" fmla="*/ 119 w 174"/>
                    <a:gd name="T57" fmla="*/ 15 h 15"/>
                    <a:gd name="T58" fmla="*/ 119 w 174"/>
                    <a:gd name="T59" fmla="*/ 5 h 15"/>
                    <a:gd name="T60" fmla="*/ 124 w 174"/>
                    <a:gd name="T61" fmla="*/ 5 h 15"/>
                    <a:gd name="T62" fmla="*/ 129 w 174"/>
                    <a:gd name="T63" fmla="*/ 15 h 15"/>
                    <a:gd name="T64" fmla="*/ 134 w 174"/>
                    <a:gd name="T65" fmla="*/ 10 h 15"/>
                    <a:gd name="T66" fmla="*/ 134 w 174"/>
                    <a:gd name="T67" fmla="*/ 10 h 15"/>
                    <a:gd name="T68" fmla="*/ 139 w 174"/>
                    <a:gd name="T69" fmla="*/ 5 h 15"/>
                    <a:gd name="T70" fmla="*/ 144 w 174"/>
                    <a:gd name="T71" fmla="*/ 5 h 15"/>
                    <a:gd name="T72" fmla="*/ 149 w 174"/>
                    <a:gd name="T73" fmla="*/ 15 h 15"/>
                    <a:gd name="T74" fmla="*/ 154 w 174"/>
                    <a:gd name="T75" fmla="*/ 15 h 15"/>
                    <a:gd name="T76" fmla="*/ 159 w 174"/>
                    <a:gd name="T77" fmla="*/ 15 h 15"/>
                    <a:gd name="T78" fmla="*/ 159 w 174"/>
                    <a:gd name="T79" fmla="*/ 10 h 15"/>
                    <a:gd name="T80" fmla="*/ 164 w 174"/>
                    <a:gd name="T81" fmla="*/ 5 h 15"/>
                    <a:gd name="T82" fmla="*/ 169 w 174"/>
                    <a:gd name="T83" fmla="*/ 1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74" h="15">
                      <a:moveTo>
                        <a:pt x="0" y="15"/>
                      </a:moveTo>
                      <a:lnTo>
                        <a:pt x="5" y="10"/>
                      </a:lnTo>
                      <a:lnTo>
                        <a:pt x="5" y="15"/>
                      </a:ln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10" y="15"/>
                      </a:lnTo>
                      <a:lnTo>
                        <a:pt x="10" y="15"/>
                      </a:lnTo>
                      <a:lnTo>
                        <a:pt x="10" y="5"/>
                      </a:lnTo>
                      <a:lnTo>
                        <a:pt x="10" y="10"/>
                      </a:lnTo>
                      <a:lnTo>
                        <a:pt x="15" y="15"/>
                      </a:lnTo>
                      <a:lnTo>
                        <a:pt x="15" y="1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20" y="15"/>
                      </a:lnTo>
                      <a:lnTo>
                        <a:pt x="20" y="15"/>
                      </a:lnTo>
                      <a:lnTo>
                        <a:pt x="20" y="5"/>
                      </a:lnTo>
                      <a:lnTo>
                        <a:pt x="20" y="10"/>
                      </a:lnTo>
                      <a:lnTo>
                        <a:pt x="25" y="15"/>
                      </a:lnTo>
                      <a:lnTo>
                        <a:pt x="25" y="5"/>
                      </a:lnTo>
                      <a:lnTo>
                        <a:pt x="25" y="10"/>
                      </a:lnTo>
                      <a:lnTo>
                        <a:pt x="30" y="5"/>
                      </a:lnTo>
                      <a:lnTo>
                        <a:pt x="30" y="15"/>
                      </a:lnTo>
                      <a:lnTo>
                        <a:pt x="30" y="10"/>
                      </a:lnTo>
                      <a:lnTo>
                        <a:pt x="35" y="15"/>
                      </a:lnTo>
                      <a:lnTo>
                        <a:pt x="35" y="15"/>
                      </a:lnTo>
                      <a:lnTo>
                        <a:pt x="35" y="5"/>
                      </a:lnTo>
                      <a:lnTo>
                        <a:pt x="35" y="10"/>
                      </a:lnTo>
                      <a:lnTo>
                        <a:pt x="40" y="15"/>
                      </a:lnTo>
                      <a:lnTo>
                        <a:pt x="40" y="5"/>
                      </a:lnTo>
                      <a:lnTo>
                        <a:pt x="40" y="10"/>
                      </a:lnTo>
                      <a:lnTo>
                        <a:pt x="45" y="15"/>
                      </a:lnTo>
                      <a:lnTo>
                        <a:pt x="45" y="15"/>
                      </a:lnTo>
                      <a:lnTo>
                        <a:pt x="45" y="5"/>
                      </a:lnTo>
                      <a:lnTo>
                        <a:pt x="45" y="15"/>
                      </a:lnTo>
                      <a:lnTo>
                        <a:pt x="50" y="10"/>
                      </a:lnTo>
                      <a:lnTo>
                        <a:pt x="50" y="15"/>
                      </a:lnTo>
                      <a:lnTo>
                        <a:pt x="50" y="5"/>
                      </a:lnTo>
                      <a:lnTo>
                        <a:pt x="50" y="15"/>
                      </a:lnTo>
                      <a:lnTo>
                        <a:pt x="55" y="10"/>
                      </a:lnTo>
                      <a:lnTo>
                        <a:pt x="55" y="15"/>
                      </a:lnTo>
                      <a:lnTo>
                        <a:pt x="55" y="10"/>
                      </a:lnTo>
                      <a:lnTo>
                        <a:pt x="55" y="10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5"/>
                      </a:lnTo>
                      <a:lnTo>
                        <a:pt x="60" y="10"/>
                      </a:lnTo>
                      <a:lnTo>
                        <a:pt x="65" y="5"/>
                      </a:lnTo>
                      <a:lnTo>
                        <a:pt x="65" y="15"/>
                      </a:lnTo>
                      <a:lnTo>
                        <a:pt x="65" y="5"/>
                      </a:lnTo>
                      <a:lnTo>
                        <a:pt x="65" y="10"/>
                      </a:lnTo>
                      <a:lnTo>
                        <a:pt x="70" y="15"/>
                      </a:lnTo>
                      <a:lnTo>
                        <a:pt x="70" y="15"/>
                      </a:lnTo>
                      <a:lnTo>
                        <a:pt x="70" y="5"/>
                      </a:lnTo>
                      <a:lnTo>
                        <a:pt x="70" y="5"/>
                      </a:lnTo>
                      <a:lnTo>
                        <a:pt x="75" y="10"/>
                      </a:lnTo>
                      <a:lnTo>
                        <a:pt x="75" y="15"/>
                      </a:lnTo>
                      <a:lnTo>
                        <a:pt x="75" y="5"/>
                      </a:lnTo>
                      <a:lnTo>
                        <a:pt x="75" y="10"/>
                      </a:lnTo>
                      <a:lnTo>
                        <a:pt x="80" y="5"/>
                      </a:lnTo>
                      <a:lnTo>
                        <a:pt x="80" y="15"/>
                      </a:lnTo>
                      <a:lnTo>
                        <a:pt x="80" y="5"/>
                      </a:lnTo>
                      <a:lnTo>
                        <a:pt x="80" y="10"/>
                      </a:lnTo>
                      <a:lnTo>
                        <a:pt x="85" y="5"/>
                      </a:lnTo>
                      <a:lnTo>
                        <a:pt x="85" y="15"/>
                      </a:lnTo>
                      <a:lnTo>
                        <a:pt x="85" y="5"/>
                      </a:lnTo>
                      <a:lnTo>
                        <a:pt x="85" y="10"/>
                      </a:lnTo>
                      <a:lnTo>
                        <a:pt x="89" y="15"/>
                      </a:lnTo>
                      <a:lnTo>
                        <a:pt x="89" y="5"/>
                      </a:lnTo>
                      <a:lnTo>
                        <a:pt x="89" y="10"/>
                      </a:lnTo>
                      <a:lnTo>
                        <a:pt x="94" y="5"/>
                      </a:lnTo>
                      <a:lnTo>
                        <a:pt x="94" y="15"/>
                      </a:lnTo>
                      <a:lnTo>
                        <a:pt x="94" y="5"/>
                      </a:lnTo>
                      <a:lnTo>
                        <a:pt x="94" y="10"/>
                      </a:lnTo>
                      <a:lnTo>
                        <a:pt x="99" y="15"/>
                      </a:lnTo>
                      <a:lnTo>
                        <a:pt x="99" y="5"/>
                      </a:lnTo>
                      <a:lnTo>
                        <a:pt x="99" y="10"/>
                      </a:lnTo>
                      <a:lnTo>
                        <a:pt x="104" y="15"/>
                      </a:lnTo>
                      <a:lnTo>
                        <a:pt x="104" y="0"/>
                      </a:lnTo>
                      <a:lnTo>
                        <a:pt x="104" y="10"/>
                      </a:lnTo>
                      <a:lnTo>
                        <a:pt x="109" y="5"/>
                      </a:lnTo>
                      <a:lnTo>
                        <a:pt x="109" y="15"/>
                      </a:lnTo>
                      <a:lnTo>
                        <a:pt x="109" y="5"/>
                      </a:lnTo>
                      <a:lnTo>
                        <a:pt x="109" y="10"/>
                      </a:lnTo>
                      <a:lnTo>
                        <a:pt x="114" y="15"/>
                      </a:lnTo>
                      <a:lnTo>
                        <a:pt x="114" y="5"/>
                      </a:lnTo>
                      <a:lnTo>
                        <a:pt x="114" y="10"/>
                      </a:lnTo>
                      <a:lnTo>
                        <a:pt x="119" y="15"/>
                      </a:lnTo>
                      <a:lnTo>
                        <a:pt x="119" y="15"/>
                      </a:lnTo>
                      <a:lnTo>
                        <a:pt x="119" y="5"/>
                      </a:lnTo>
                      <a:lnTo>
                        <a:pt x="119" y="5"/>
                      </a:lnTo>
                      <a:lnTo>
                        <a:pt x="124" y="10"/>
                      </a:lnTo>
                      <a:lnTo>
                        <a:pt x="124" y="15"/>
                      </a:lnTo>
                      <a:lnTo>
                        <a:pt x="124" y="5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15"/>
                      </a:lnTo>
                      <a:lnTo>
                        <a:pt x="129" y="5"/>
                      </a:lnTo>
                      <a:lnTo>
                        <a:pt x="129" y="5"/>
                      </a:lnTo>
                      <a:lnTo>
                        <a:pt x="134" y="10"/>
                      </a:lnTo>
                      <a:lnTo>
                        <a:pt x="134" y="15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9" y="5"/>
                      </a:lnTo>
                      <a:lnTo>
                        <a:pt x="139" y="10"/>
                      </a:lnTo>
                      <a:lnTo>
                        <a:pt x="139" y="5"/>
                      </a:lnTo>
                      <a:lnTo>
                        <a:pt x="139" y="10"/>
                      </a:lnTo>
                      <a:lnTo>
                        <a:pt x="144" y="15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9" y="5"/>
                      </a:lnTo>
                      <a:lnTo>
                        <a:pt x="149" y="15"/>
                      </a:lnTo>
                      <a:lnTo>
                        <a:pt x="149" y="10"/>
                      </a:lnTo>
                      <a:lnTo>
                        <a:pt x="154" y="15"/>
                      </a:lnTo>
                      <a:lnTo>
                        <a:pt x="154" y="15"/>
                      </a:lnTo>
                      <a:lnTo>
                        <a:pt x="154" y="10"/>
                      </a:lnTo>
                      <a:lnTo>
                        <a:pt x="154" y="10"/>
                      </a:lnTo>
                      <a:lnTo>
                        <a:pt x="159" y="15"/>
                      </a:lnTo>
                      <a:lnTo>
                        <a:pt x="159" y="15"/>
                      </a:lnTo>
                      <a:lnTo>
                        <a:pt x="159" y="5"/>
                      </a:lnTo>
                      <a:lnTo>
                        <a:pt x="159" y="10"/>
                      </a:lnTo>
                      <a:lnTo>
                        <a:pt x="164" y="5"/>
                      </a:lnTo>
                      <a:lnTo>
                        <a:pt x="164" y="10"/>
                      </a:lnTo>
                      <a:lnTo>
                        <a:pt x="164" y="5"/>
                      </a:lnTo>
                      <a:lnTo>
                        <a:pt x="164" y="10"/>
                      </a:lnTo>
                      <a:lnTo>
                        <a:pt x="169" y="5"/>
                      </a:lnTo>
                      <a:lnTo>
                        <a:pt x="169" y="10"/>
                      </a:lnTo>
                      <a:lnTo>
                        <a:pt x="169" y="10"/>
                      </a:lnTo>
                      <a:lnTo>
                        <a:pt x="174" y="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44" name="Freeform 1848"/>
                <p:cNvSpPr>
                  <a:spLocks/>
                </p:cNvSpPr>
                <p:nvPr/>
              </p:nvSpPr>
              <p:spPr bwMode="auto">
                <a:xfrm>
                  <a:off x="2531" y="2165"/>
                  <a:ext cx="169" cy="35"/>
                </a:xfrm>
                <a:custGeom>
                  <a:avLst/>
                  <a:gdLst>
                    <a:gd name="T0" fmla="*/ 5 w 169"/>
                    <a:gd name="T1" fmla="*/ 25 h 35"/>
                    <a:gd name="T2" fmla="*/ 5 w 169"/>
                    <a:gd name="T3" fmla="*/ 30 h 35"/>
                    <a:gd name="T4" fmla="*/ 10 w 169"/>
                    <a:gd name="T5" fmla="*/ 20 h 35"/>
                    <a:gd name="T6" fmla="*/ 15 w 169"/>
                    <a:gd name="T7" fmla="*/ 35 h 35"/>
                    <a:gd name="T8" fmla="*/ 20 w 169"/>
                    <a:gd name="T9" fmla="*/ 25 h 35"/>
                    <a:gd name="T10" fmla="*/ 20 w 169"/>
                    <a:gd name="T11" fmla="*/ 30 h 35"/>
                    <a:gd name="T12" fmla="*/ 25 w 169"/>
                    <a:gd name="T13" fmla="*/ 25 h 35"/>
                    <a:gd name="T14" fmla="*/ 30 w 169"/>
                    <a:gd name="T15" fmla="*/ 35 h 35"/>
                    <a:gd name="T16" fmla="*/ 35 w 169"/>
                    <a:gd name="T17" fmla="*/ 30 h 35"/>
                    <a:gd name="T18" fmla="*/ 35 w 169"/>
                    <a:gd name="T19" fmla="*/ 25 h 35"/>
                    <a:gd name="T20" fmla="*/ 40 w 169"/>
                    <a:gd name="T21" fmla="*/ 20 h 35"/>
                    <a:gd name="T22" fmla="*/ 45 w 169"/>
                    <a:gd name="T23" fmla="*/ 30 h 35"/>
                    <a:gd name="T24" fmla="*/ 50 w 169"/>
                    <a:gd name="T25" fmla="*/ 30 h 35"/>
                    <a:gd name="T26" fmla="*/ 50 w 169"/>
                    <a:gd name="T27" fmla="*/ 30 h 35"/>
                    <a:gd name="T28" fmla="*/ 55 w 169"/>
                    <a:gd name="T29" fmla="*/ 20 h 35"/>
                    <a:gd name="T30" fmla="*/ 59 w 169"/>
                    <a:gd name="T31" fmla="*/ 30 h 35"/>
                    <a:gd name="T32" fmla="*/ 64 w 169"/>
                    <a:gd name="T33" fmla="*/ 35 h 35"/>
                    <a:gd name="T34" fmla="*/ 69 w 169"/>
                    <a:gd name="T35" fmla="*/ 30 h 35"/>
                    <a:gd name="T36" fmla="*/ 69 w 169"/>
                    <a:gd name="T37" fmla="*/ 25 h 35"/>
                    <a:gd name="T38" fmla="*/ 74 w 169"/>
                    <a:gd name="T39" fmla="*/ 25 h 35"/>
                    <a:gd name="T40" fmla="*/ 79 w 169"/>
                    <a:gd name="T41" fmla="*/ 30 h 35"/>
                    <a:gd name="T42" fmla="*/ 84 w 169"/>
                    <a:gd name="T43" fmla="*/ 25 h 35"/>
                    <a:gd name="T44" fmla="*/ 89 w 169"/>
                    <a:gd name="T45" fmla="*/ 25 h 35"/>
                    <a:gd name="T46" fmla="*/ 89 w 169"/>
                    <a:gd name="T47" fmla="*/ 30 h 35"/>
                    <a:gd name="T48" fmla="*/ 94 w 169"/>
                    <a:gd name="T49" fmla="*/ 25 h 35"/>
                    <a:gd name="T50" fmla="*/ 99 w 169"/>
                    <a:gd name="T51" fmla="*/ 30 h 35"/>
                    <a:gd name="T52" fmla="*/ 104 w 169"/>
                    <a:gd name="T53" fmla="*/ 30 h 35"/>
                    <a:gd name="T54" fmla="*/ 104 w 169"/>
                    <a:gd name="T55" fmla="*/ 30 h 35"/>
                    <a:gd name="T56" fmla="*/ 109 w 169"/>
                    <a:gd name="T57" fmla="*/ 35 h 35"/>
                    <a:gd name="T58" fmla="*/ 114 w 169"/>
                    <a:gd name="T59" fmla="*/ 25 h 35"/>
                    <a:gd name="T60" fmla="*/ 119 w 169"/>
                    <a:gd name="T61" fmla="*/ 30 h 35"/>
                    <a:gd name="T62" fmla="*/ 124 w 169"/>
                    <a:gd name="T63" fmla="*/ 20 h 35"/>
                    <a:gd name="T64" fmla="*/ 129 w 169"/>
                    <a:gd name="T65" fmla="*/ 30 h 35"/>
                    <a:gd name="T66" fmla="*/ 134 w 169"/>
                    <a:gd name="T67" fmla="*/ 30 h 35"/>
                    <a:gd name="T68" fmla="*/ 134 w 169"/>
                    <a:gd name="T69" fmla="*/ 35 h 35"/>
                    <a:gd name="T70" fmla="*/ 139 w 169"/>
                    <a:gd name="T71" fmla="*/ 35 h 35"/>
                    <a:gd name="T72" fmla="*/ 144 w 169"/>
                    <a:gd name="T73" fmla="*/ 35 h 35"/>
                    <a:gd name="T74" fmla="*/ 149 w 169"/>
                    <a:gd name="T75" fmla="*/ 30 h 35"/>
                    <a:gd name="T76" fmla="*/ 154 w 169"/>
                    <a:gd name="T77" fmla="*/ 35 h 35"/>
                    <a:gd name="T78" fmla="*/ 159 w 169"/>
                    <a:gd name="T79" fmla="*/ 25 h 35"/>
                    <a:gd name="T80" fmla="*/ 164 w 169"/>
                    <a:gd name="T81" fmla="*/ 0 h 35"/>
                    <a:gd name="T82" fmla="*/ 169 w 169"/>
                    <a:gd name="T83" fmla="*/ 15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9" h="35">
                      <a:moveTo>
                        <a:pt x="0" y="25"/>
                      </a:moveTo>
                      <a:lnTo>
                        <a:pt x="0" y="30"/>
                      </a:lnTo>
                      <a:lnTo>
                        <a:pt x="5" y="25"/>
                      </a:lnTo>
                      <a:lnTo>
                        <a:pt x="5" y="30"/>
                      </a:lnTo>
                      <a:lnTo>
                        <a:pt x="5" y="20"/>
                      </a:lnTo>
                      <a:lnTo>
                        <a:pt x="5" y="30"/>
                      </a:lnTo>
                      <a:lnTo>
                        <a:pt x="10" y="25"/>
                      </a:lnTo>
                      <a:lnTo>
                        <a:pt x="10" y="30"/>
                      </a:lnTo>
                      <a:lnTo>
                        <a:pt x="10" y="20"/>
                      </a:lnTo>
                      <a:lnTo>
                        <a:pt x="10" y="30"/>
                      </a:lnTo>
                      <a:lnTo>
                        <a:pt x="15" y="25"/>
                      </a:lnTo>
                      <a:lnTo>
                        <a:pt x="15" y="35"/>
                      </a:lnTo>
                      <a:lnTo>
                        <a:pt x="15" y="25"/>
                      </a:lnTo>
                      <a:lnTo>
                        <a:pt x="15" y="30"/>
                      </a:lnTo>
                      <a:lnTo>
                        <a:pt x="20" y="25"/>
                      </a:lnTo>
                      <a:lnTo>
                        <a:pt x="20" y="35"/>
                      </a:lnTo>
                      <a:lnTo>
                        <a:pt x="20" y="25"/>
                      </a:lnTo>
                      <a:lnTo>
                        <a:pt x="20" y="30"/>
                      </a:lnTo>
                      <a:lnTo>
                        <a:pt x="25" y="25"/>
                      </a:lnTo>
                      <a:lnTo>
                        <a:pt x="25" y="35"/>
                      </a:lnTo>
                      <a:lnTo>
                        <a:pt x="25" y="25"/>
                      </a:lnTo>
                      <a:lnTo>
                        <a:pt x="25" y="30"/>
                      </a:lnTo>
                      <a:lnTo>
                        <a:pt x="30" y="25"/>
                      </a:lnTo>
                      <a:lnTo>
                        <a:pt x="30" y="35"/>
                      </a:lnTo>
                      <a:lnTo>
                        <a:pt x="30" y="25"/>
                      </a:lnTo>
                      <a:lnTo>
                        <a:pt x="30" y="25"/>
                      </a:lnTo>
                      <a:lnTo>
                        <a:pt x="35" y="30"/>
                      </a:lnTo>
                      <a:lnTo>
                        <a:pt x="35" y="30"/>
                      </a:lnTo>
                      <a:lnTo>
                        <a:pt x="35" y="25"/>
                      </a:lnTo>
                      <a:lnTo>
                        <a:pt x="35" y="25"/>
                      </a:lnTo>
                      <a:lnTo>
                        <a:pt x="40" y="30"/>
                      </a:lnTo>
                      <a:lnTo>
                        <a:pt x="40" y="30"/>
                      </a:lnTo>
                      <a:lnTo>
                        <a:pt x="40" y="20"/>
                      </a:lnTo>
                      <a:lnTo>
                        <a:pt x="40" y="25"/>
                      </a:lnTo>
                      <a:lnTo>
                        <a:pt x="45" y="30"/>
                      </a:lnTo>
                      <a:lnTo>
                        <a:pt x="45" y="30"/>
                      </a:lnTo>
                      <a:lnTo>
                        <a:pt x="45" y="20"/>
                      </a:lnTo>
                      <a:lnTo>
                        <a:pt x="45" y="25"/>
                      </a:lnTo>
                      <a:lnTo>
                        <a:pt x="50" y="30"/>
                      </a:lnTo>
                      <a:lnTo>
                        <a:pt x="50" y="30"/>
                      </a:lnTo>
                      <a:lnTo>
                        <a:pt x="50" y="25"/>
                      </a:lnTo>
                      <a:lnTo>
                        <a:pt x="50" y="30"/>
                      </a:lnTo>
                      <a:lnTo>
                        <a:pt x="55" y="25"/>
                      </a:lnTo>
                      <a:lnTo>
                        <a:pt x="55" y="30"/>
                      </a:lnTo>
                      <a:lnTo>
                        <a:pt x="55" y="20"/>
                      </a:lnTo>
                      <a:lnTo>
                        <a:pt x="55" y="30"/>
                      </a:lnTo>
                      <a:lnTo>
                        <a:pt x="59" y="25"/>
                      </a:lnTo>
                      <a:lnTo>
                        <a:pt x="59" y="30"/>
                      </a:lnTo>
                      <a:lnTo>
                        <a:pt x="59" y="20"/>
                      </a:lnTo>
                      <a:lnTo>
                        <a:pt x="59" y="30"/>
                      </a:lnTo>
                      <a:lnTo>
                        <a:pt x="64" y="35"/>
                      </a:lnTo>
                      <a:lnTo>
                        <a:pt x="64" y="25"/>
                      </a:lnTo>
                      <a:lnTo>
                        <a:pt x="64" y="25"/>
                      </a:lnTo>
                      <a:lnTo>
                        <a:pt x="69" y="30"/>
                      </a:lnTo>
                      <a:lnTo>
                        <a:pt x="69" y="30"/>
                      </a:lnTo>
                      <a:lnTo>
                        <a:pt x="69" y="25"/>
                      </a:lnTo>
                      <a:lnTo>
                        <a:pt x="69" y="25"/>
                      </a:lnTo>
                      <a:lnTo>
                        <a:pt x="74" y="30"/>
                      </a:lnTo>
                      <a:lnTo>
                        <a:pt x="74" y="35"/>
                      </a:lnTo>
                      <a:lnTo>
                        <a:pt x="74" y="25"/>
                      </a:lnTo>
                      <a:lnTo>
                        <a:pt x="74" y="30"/>
                      </a:lnTo>
                      <a:lnTo>
                        <a:pt x="79" y="25"/>
                      </a:lnTo>
                      <a:lnTo>
                        <a:pt x="79" y="30"/>
                      </a:lnTo>
                      <a:lnTo>
                        <a:pt x="79" y="25"/>
                      </a:lnTo>
                      <a:lnTo>
                        <a:pt x="79" y="30"/>
                      </a:lnTo>
                      <a:lnTo>
                        <a:pt x="84" y="25"/>
                      </a:lnTo>
                      <a:lnTo>
                        <a:pt x="84" y="25"/>
                      </a:lnTo>
                      <a:lnTo>
                        <a:pt x="84" y="30"/>
                      </a:lnTo>
                      <a:lnTo>
                        <a:pt x="89" y="25"/>
                      </a:lnTo>
                      <a:lnTo>
                        <a:pt x="89" y="30"/>
                      </a:lnTo>
                      <a:lnTo>
                        <a:pt x="89" y="25"/>
                      </a:lnTo>
                      <a:lnTo>
                        <a:pt x="89" y="30"/>
                      </a:lnTo>
                      <a:lnTo>
                        <a:pt x="94" y="25"/>
                      </a:lnTo>
                      <a:lnTo>
                        <a:pt x="94" y="30"/>
                      </a:lnTo>
                      <a:lnTo>
                        <a:pt x="94" y="25"/>
                      </a:lnTo>
                      <a:lnTo>
                        <a:pt x="94" y="30"/>
                      </a:lnTo>
                      <a:lnTo>
                        <a:pt x="99" y="25"/>
                      </a:lnTo>
                      <a:lnTo>
                        <a:pt x="99" y="30"/>
                      </a:lnTo>
                      <a:lnTo>
                        <a:pt x="99" y="20"/>
                      </a:lnTo>
                      <a:lnTo>
                        <a:pt x="99" y="25"/>
                      </a:lnTo>
                      <a:lnTo>
                        <a:pt x="104" y="30"/>
                      </a:lnTo>
                      <a:lnTo>
                        <a:pt x="104" y="30"/>
                      </a:lnTo>
                      <a:lnTo>
                        <a:pt x="104" y="20"/>
                      </a:lnTo>
                      <a:lnTo>
                        <a:pt x="104" y="30"/>
                      </a:lnTo>
                      <a:lnTo>
                        <a:pt x="109" y="25"/>
                      </a:lnTo>
                      <a:lnTo>
                        <a:pt x="109" y="20"/>
                      </a:lnTo>
                      <a:lnTo>
                        <a:pt x="109" y="35"/>
                      </a:lnTo>
                      <a:lnTo>
                        <a:pt x="114" y="30"/>
                      </a:lnTo>
                      <a:lnTo>
                        <a:pt x="114" y="25"/>
                      </a:lnTo>
                      <a:lnTo>
                        <a:pt x="114" y="25"/>
                      </a:lnTo>
                      <a:lnTo>
                        <a:pt x="119" y="30"/>
                      </a:lnTo>
                      <a:lnTo>
                        <a:pt x="119" y="35"/>
                      </a:lnTo>
                      <a:lnTo>
                        <a:pt x="119" y="30"/>
                      </a:lnTo>
                      <a:lnTo>
                        <a:pt x="124" y="35"/>
                      </a:lnTo>
                      <a:lnTo>
                        <a:pt x="124" y="35"/>
                      </a:lnTo>
                      <a:lnTo>
                        <a:pt x="124" y="20"/>
                      </a:lnTo>
                      <a:lnTo>
                        <a:pt x="124" y="25"/>
                      </a:lnTo>
                      <a:lnTo>
                        <a:pt x="129" y="20"/>
                      </a:lnTo>
                      <a:lnTo>
                        <a:pt x="129" y="30"/>
                      </a:lnTo>
                      <a:lnTo>
                        <a:pt x="129" y="15"/>
                      </a:lnTo>
                      <a:lnTo>
                        <a:pt x="129" y="25"/>
                      </a:lnTo>
                      <a:lnTo>
                        <a:pt x="134" y="30"/>
                      </a:lnTo>
                      <a:lnTo>
                        <a:pt x="134" y="35"/>
                      </a:lnTo>
                      <a:lnTo>
                        <a:pt x="134" y="25"/>
                      </a:lnTo>
                      <a:lnTo>
                        <a:pt x="134" y="35"/>
                      </a:lnTo>
                      <a:lnTo>
                        <a:pt x="139" y="30"/>
                      </a:lnTo>
                      <a:lnTo>
                        <a:pt x="139" y="35"/>
                      </a:lnTo>
                      <a:lnTo>
                        <a:pt x="139" y="35"/>
                      </a:lnTo>
                      <a:lnTo>
                        <a:pt x="144" y="30"/>
                      </a:lnTo>
                      <a:lnTo>
                        <a:pt x="144" y="35"/>
                      </a:lnTo>
                      <a:lnTo>
                        <a:pt x="144" y="35"/>
                      </a:lnTo>
                      <a:lnTo>
                        <a:pt x="149" y="30"/>
                      </a:lnTo>
                      <a:lnTo>
                        <a:pt x="149" y="35"/>
                      </a:lnTo>
                      <a:lnTo>
                        <a:pt x="149" y="30"/>
                      </a:lnTo>
                      <a:lnTo>
                        <a:pt x="149" y="35"/>
                      </a:lnTo>
                      <a:lnTo>
                        <a:pt x="154" y="30"/>
                      </a:lnTo>
                      <a:lnTo>
                        <a:pt x="154" y="35"/>
                      </a:lnTo>
                      <a:lnTo>
                        <a:pt x="154" y="15"/>
                      </a:lnTo>
                      <a:lnTo>
                        <a:pt x="159" y="20"/>
                      </a:lnTo>
                      <a:lnTo>
                        <a:pt x="159" y="25"/>
                      </a:lnTo>
                      <a:lnTo>
                        <a:pt x="159" y="5"/>
                      </a:lnTo>
                      <a:lnTo>
                        <a:pt x="159" y="5"/>
                      </a:lnTo>
                      <a:lnTo>
                        <a:pt x="164" y="0"/>
                      </a:lnTo>
                      <a:lnTo>
                        <a:pt x="164" y="0"/>
                      </a:lnTo>
                      <a:lnTo>
                        <a:pt x="164" y="10"/>
                      </a:lnTo>
                      <a:lnTo>
                        <a:pt x="169" y="15"/>
                      </a:lnTo>
                      <a:lnTo>
                        <a:pt x="169" y="25"/>
                      </a:lnTo>
                      <a:lnTo>
                        <a:pt x="169" y="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45" name="Freeform 1849"/>
                <p:cNvSpPr>
                  <a:spLocks/>
                </p:cNvSpPr>
                <p:nvPr/>
              </p:nvSpPr>
              <p:spPr bwMode="auto">
                <a:xfrm>
                  <a:off x="2700" y="2170"/>
                  <a:ext cx="164" cy="30"/>
                </a:xfrm>
                <a:custGeom>
                  <a:avLst/>
                  <a:gdLst>
                    <a:gd name="T0" fmla="*/ 5 w 164"/>
                    <a:gd name="T1" fmla="*/ 10 h 30"/>
                    <a:gd name="T2" fmla="*/ 10 w 164"/>
                    <a:gd name="T3" fmla="*/ 15 h 30"/>
                    <a:gd name="T4" fmla="*/ 10 w 164"/>
                    <a:gd name="T5" fmla="*/ 15 h 30"/>
                    <a:gd name="T6" fmla="*/ 15 w 164"/>
                    <a:gd name="T7" fmla="*/ 25 h 30"/>
                    <a:gd name="T8" fmla="*/ 20 w 164"/>
                    <a:gd name="T9" fmla="*/ 20 h 30"/>
                    <a:gd name="T10" fmla="*/ 25 w 164"/>
                    <a:gd name="T11" fmla="*/ 25 h 30"/>
                    <a:gd name="T12" fmla="*/ 30 w 164"/>
                    <a:gd name="T13" fmla="*/ 20 h 30"/>
                    <a:gd name="T14" fmla="*/ 30 w 164"/>
                    <a:gd name="T15" fmla="*/ 25 h 30"/>
                    <a:gd name="T16" fmla="*/ 35 w 164"/>
                    <a:gd name="T17" fmla="*/ 15 h 30"/>
                    <a:gd name="T18" fmla="*/ 39 w 164"/>
                    <a:gd name="T19" fmla="*/ 30 h 30"/>
                    <a:gd name="T20" fmla="*/ 44 w 164"/>
                    <a:gd name="T21" fmla="*/ 25 h 30"/>
                    <a:gd name="T22" fmla="*/ 44 w 164"/>
                    <a:gd name="T23" fmla="*/ 20 h 30"/>
                    <a:gd name="T24" fmla="*/ 49 w 164"/>
                    <a:gd name="T25" fmla="*/ 25 h 30"/>
                    <a:gd name="T26" fmla="*/ 54 w 164"/>
                    <a:gd name="T27" fmla="*/ 25 h 30"/>
                    <a:gd name="T28" fmla="*/ 59 w 164"/>
                    <a:gd name="T29" fmla="*/ 15 h 30"/>
                    <a:gd name="T30" fmla="*/ 64 w 164"/>
                    <a:gd name="T31" fmla="*/ 25 h 30"/>
                    <a:gd name="T32" fmla="*/ 69 w 164"/>
                    <a:gd name="T33" fmla="*/ 25 h 30"/>
                    <a:gd name="T34" fmla="*/ 69 w 164"/>
                    <a:gd name="T35" fmla="*/ 20 h 30"/>
                    <a:gd name="T36" fmla="*/ 74 w 164"/>
                    <a:gd name="T37" fmla="*/ 15 h 30"/>
                    <a:gd name="T38" fmla="*/ 79 w 164"/>
                    <a:gd name="T39" fmla="*/ 25 h 30"/>
                    <a:gd name="T40" fmla="*/ 84 w 164"/>
                    <a:gd name="T41" fmla="*/ 20 h 30"/>
                    <a:gd name="T42" fmla="*/ 84 w 164"/>
                    <a:gd name="T43" fmla="*/ 20 h 30"/>
                    <a:gd name="T44" fmla="*/ 89 w 164"/>
                    <a:gd name="T45" fmla="*/ 15 h 30"/>
                    <a:gd name="T46" fmla="*/ 94 w 164"/>
                    <a:gd name="T47" fmla="*/ 25 h 30"/>
                    <a:gd name="T48" fmla="*/ 99 w 164"/>
                    <a:gd name="T49" fmla="*/ 15 h 30"/>
                    <a:gd name="T50" fmla="*/ 99 w 164"/>
                    <a:gd name="T51" fmla="*/ 20 h 30"/>
                    <a:gd name="T52" fmla="*/ 104 w 164"/>
                    <a:gd name="T53" fmla="*/ 15 h 30"/>
                    <a:gd name="T54" fmla="*/ 109 w 164"/>
                    <a:gd name="T55" fmla="*/ 15 h 30"/>
                    <a:gd name="T56" fmla="*/ 114 w 164"/>
                    <a:gd name="T57" fmla="*/ 15 h 30"/>
                    <a:gd name="T58" fmla="*/ 119 w 164"/>
                    <a:gd name="T59" fmla="*/ 25 h 30"/>
                    <a:gd name="T60" fmla="*/ 124 w 164"/>
                    <a:gd name="T61" fmla="*/ 25 h 30"/>
                    <a:gd name="T62" fmla="*/ 124 w 164"/>
                    <a:gd name="T63" fmla="*/ 20 h 30"/>
                    <a:gd name="T64" fmla="*/ 129 w 164"/>
                    <a:gd name="T65" fmla="*/ 15 h 30"/>
                    <a:gd name="T66" fmla="*/ 134 w 164"/>
                    <a:gd name="T67" fmla="*/ 25 h 30"/>
                    <a:gd name="T68" fmla="*/ 139 w 164"/>
                    <a:gd name="T69" fmla="*/ 25 h 30"/>
                    <a:gd name="T70" fmla="*/ 139 w 164"/>
                    <a:gd name="T71" fmla="*/ 25 h 30"/>
                    <a:gd name="T72" fmla="*/ 144 w 164"/>
                    <a:gd name="T73" fmla="*/ 15 h 30"/>
                    <a:gd name="T74" fmla="*/ 149 w 164"/>
                    <a:gd name="T75" fmla="*/ 25 h 30"/>
                    <a:gd name="T76" fmla="*/ 154 w 164"/>
                    <a:gd name="T77" fmla="*/ 25 h 30"/>
                    <a:gd name="T78" fmla="*/ 154 w 164"/>
                    <a:gd name="T79" fmla="*/ 20 h 30"/>
                    <a:gd name="T80" fmla="*/ 159 w 164"/>
                    <a:gd name="T81" fmla="*/ 15 h 30"/>
                    <a:gd name="T82" fmla="*/ 164 w 164"/>
                    <a:gd name="T83" fmla="*/ 2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30">
                      <a:moveTo>
                        <a:pt x="0" y="0"/>
                      </a:move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5" y="25"/>
                      </a:lnTo>
                      <a:lnTo>
                        <a:pt x="5" y="20"/>
                      </a:lnTo>
                      <a:lnTo>
                        <a:pt x="10" y="15"/>
                      </a:lnTo>
                      <a:lnTo>
                        <a:pt x="10" y="25"/>
                      </a:lnTo>
                      <a:lnTo>
                        <a:pt x="10" y="10"/>
                      </a:lnTo>
                      <a:lnTo>
                        <a:pt x="10" y="15"/>
                      </a:lnTo>
                      <a:lnTo>
                        <a:pt x="15" y="20"/>
                      </a:lnTo>
                      <a:lnTo>
                        <a:pt x="15" y="15"/>
                      </a:lnTo>
                      <a:lnTo>
                        <a:pt x="15" y="25"/>
                      </a:lnTo>
                      <a:lnTo>
                        <a:pt x="20" y="20"/>
                      </a:lnTo>
                      <a:lnTo>
                        <a:pt x="20" y="25"/>
                      </a:lnTo>
                      <a:lnTo>
                        <a:pt x="20" y="20"/>
                      </a:lnTo>
                      <a:lnTo>
                        <a:pt x="20" y="25"/>
                      </a:lnTo>
                      <a:lnTo>
                        <a:pt x="25" y="20"/>
                      </a:lnTo>
                      <a:lnTo>
                        <a:pt x="25" y="25"/>
                      </a:lnTo>
                      <a:lnTo>
                        <a:pt x="25" y="15"/>
                      </a:lnTo>
                      <a:lnTo>
                        <a:pt x="25" y="25"/>
                      </a:lnTo>
                      <a:lnTo>
                        <a:pt x="30" y="20"/>
                      </a:lnTo>
                      <a:lnTo>
                        <a:pt x="30" y="25"/>
                      </a:lnTo>
                      <a:lnTo>
                        <a:pt x="30" y="15"/>
                      </a:lnTo>
                      <a:lnTo>
                        <a:pt x="30" y="25"/>
                      </a:lnTo>
                      <a:lnTo>
                        <a:pt x="35" y="20"/>
                      </a:lnTo>
                      <a:lnTo>
                        <a:pt x="35" y="25"/>
                      </a:lnTo>
                      <a:lnTo>
                        <a:pt x="35" y="15"/>
                      </a:lnTo>
                      <a:lnTo>
                        <a:pt x="35" y="20"/>
                      </a:lnTo>
                      <a:lnTo>
                        <a:pt x="39" y="25"/>
                      </a:lnTo>
                      <a:lnTo>
                        <a:pt x="39" y="30"/>
                      </a:lnTo>
                      <a:lnTo>
                        <a:pt x="39" y="15"/>
                      </a:lnTo>
                      <a:lnTo>
                        <a:pt x="39" y="20"/>
                      </a:lnTo>
                      <a:lnTo>
                        <a:pt x="44" y="25"/>
                      </a:lnTo>
                      <a:lnTo>
                        <a:pt x="44" y="25"/>
                      </a:lnTo>
                      <a:lnTo>
                        <a:pt x="44" y="15"/>
                      </a:lnTo>
                      <a:lnTo>
                        <a:pt x="44" y="20"/>
                      </a:lnTo>
                      <a:lnTo>
                        <a:pt x="49" y="15"/>
                      </a:lnTo>
                      <a:lnTo>
                        <a:pt x="49" y="25"/>
                      </a:lnTo>
                      <a:lnTo>
                        <a:pt x="49" y="25"/>
                      </a:lnTo>
                      <a:lnTo>
                        <a:pt x="54" y="20"/>
                      </a:lnTo>
                      <a:lnTo>
                        <a:pt x="54" y="15"/>
                      </a:lnTo>
                      <a:lnTo>
                        <a:pt x="54" y="25"/>
                      </a:lnTo>
                      <a:lnTo>
                        <a:pt x="59" y="20"/>
                      </a:lnTo>
                      <a:lnTo>
                        <a:pt x="59" y="25"/>
                      </a:lnTo>
                      <a:lnTo>
                        <a:pt x="59" y="15"/>
                      </a:lnTo>
                      <a:lnTo>
                        <a:pt x="59" y="20"/>
                      </a:lnTo>
                      <a:lnTo>
                        <a:pt x="64" y="25"/>
                      </a:lnTo>
                      <a:lnTo>
                        <a:pt x="64" y="25"/>
                      </a:lnTo>
                      <a:lnTo>
                        <a:pt x="64" y="15"/>
                      </a:lnTo>
                      <a:lnTo>
                        <a:pt x="64" y="20"/>
                      </a:lnTo>
                      <a:lnTo>
                        <a:pt x="69" y="25"/>
                      </a:lnTo>
                      <a:lnTo>
                        <a:pt x="69" y="25"/>
                      </a:lnTo>
                      <a:lnTo>
                        <a:pt x="69" y="15"/>
                      </a:lnTo>
                      <a:lnTo>
                        <a:pt x="69" y="20"/>
                      </a:lnTo>
                      <a:lnTo>
                        <a:pt x="74" y="25"/>
                      </a:lnTo>
                      <a:lnTo>
                        <a:pt x="74" y="25"/>
                      </a:lnTo>
                      <a:lnTo>
                        <a:pt x="74" y="15"/>
                      </a:lnTo>
                      <a:lnTo>
                        <a:pt x="74" y="20"/>
                      </a:lnTo>
                      <a:lnTo>
                        <a:pt x="79" y="25"/>
                      </a:lnTo>
                      <a:lnTo>
                        <a:pt x="79" y="25"/>
                      </a:lnTo>
                      <a:lnTo>
                        <a:pt x="79" y="15"/>
                      </a:lnTo>
                      <a:lnTo>
                        <a:pt x="79" y="25"/>
                      </a:lnTo>
                      <a:lnTo>
                        <a:pt x="84" y="20"/>
                      </a:lnTo>
                      <a:lnTo>
                        <a:pt x="84" y="25"/>
                      </a:lnTo>
                      <a:lnTo>
                        <a:pt x="84" y="15"/>
                      </a:lnTo>
                      <a:lnTo>
                        <a:pt x="84" y="20"/>
                      </a:lnTo>
                      <a:lnTo>
                        <a:pt x="89" y="25"/>
                      </a:lnTo>
                      <a:lnTo>
                        <a:pt x="89" y="25"/>
                      </a:lnTo>
                      <a:lnTo>
                        <a:pt x="89" y="15"/>
                      </a:lnTo>
                      <a:lnTo>
                        <a:pt x="89" y="20"/>
                      </a:lnTo>
                      <a:lnTo>
                        <a:pt x="94" y="15"/>
                      </a:lnTo>
                      <a:lnTo>
                        <a:pt x="94" y="25"/>
                      </a:lnTo>
                      <a:lnTo>
                        <a:pt x="94" y="15"/>
                      </a:lnTo>
                      <a:lnTo>
                        <a:pt x="94" y="20"/>
                      </a:lnTo>
                      <a:lnTo>
                        <a:pt x="99" y="15"/>
                      </a:lnTo>
                      <a:lnTo>
                        <a:pt x="99" y="25"/>
                      </a:lnTo>
                      <a:lnTo>
                        <a:pt x="99" y="15"/>
                      </a:lnTo>
                      <a:lnTo>
                        <a:pt x="99" y="20"/>
                      </a:lnTo>
                      <a:lnTo>
                        <a:pt x="104" y="15"/>
                      </a:lnTo>
                      <a:lnTo>
                        <a:pt x="104" y="25"/>
                      </a:lnTo>
                      <a:lnTo>
                        <a:pt x="104" y="15"/>
                      </a:lnTo>
                      <a:lnTo>
                        <a:pt x="104" y="20"/>
                      </a:lnTo>
                      <a:lnTo>
                        <a:pt x="109" y="25"/>
                      </a:lnTo>
                      <a:lnTo>
                        <a:pt x="109" y="15"/>
                      </a:lnTo>
                      <a:lnTo>
                        <a:pt x="114" y="20"/>
                      </a:lnTo>
                      <a:lnTo>
                        <a:pt x="114" y="25"/>
                      </a:lnTo>
                      <a:lnTo>
                        <a:pt x="114" y="15"/>
                      </a:lnTo>
                      <a:lnTo>
                        <a:pt x="114" y="20"/>
                      </a:lnTo>
                      <a:lnTo>
                        <a:pt x="119" y="25"/>
                      </a:lnTo>
                      <a:lnTo>
                        <a:pt x="119" y="25"/>
                      </a:lnTo>
                      <a:lnTo>
                        <a:pt x="119" y="15"/>
                      </a:lnTo>
                      <a:lnTo>
                        <a:pt x="119" y="20"/>
                      </a:lnTo>
                      <a:lnTo>
                        <a:pt x="124" y="25"/>
                      </a:lnTo>
                      <a:lnTo>
                        <a:pt x="124" y="25"/>
                      </a:lnTo>
                      <a:lnTo>
                        <a:pt x="124" y="10"/>
                      </a:lnTo>
                      <a:lnTo>
                        <a:pt x="124" y="20"/>
                      </a:lnTo>
                      <a:lnTo>
                        <a:pt x="129" y="15"/>
                      </a:lnTo>
                      <a:lnTo>
                        <a:pt x="129" y="25"/>
                      </a:lnTo>
                      <a:lnTo>
                        <a:pt x="129" y="15"/>
                      </a:lnTo>
                      <a:lnTo>
                        <a:pt x="129" y="20"/>
                      </a:lnTo>
                      <a:lnTo>
                        <a:pt x="134" y="25"/>
                      </a:lnTo>
                      <a:lnTo>
                        <a:pt x="134" y="25"/>
                      </a:lnTo>
                      <a:lnTo>
                        <a:pt x="134" y="15"/>
                      </a:lnTo>
                      <a:lnTo>
                        <a:pt x="134" y="20"/>
                      </a:lnTo>
                      <a:lnTo>
                        <a:pt x="139" y="25"/>
                      </a:lnTo>
                      <a:lnTo>
                        <a:pt x="139" y="25"/>
                      </a:lnTo>
                      <a:lnTo>
                        <a:pt x="139" y="15"/>
                      </a:lnTo>
                      <a:lnTo>
                        <a:pt x="139" y="25"/>
                      </a:lnTo>
                      <a:lnTo>
                        <a:pt x="144" y="20"/>
                      </a:lnTo>
                      <a:lnTo>
                        <a:pt x="144" y="25"/>
                      </a:lnTo>
                      <a:lnTo>
                        <a:pt x="144" y="15"/>
                      </a:lnTo>
                      <a:lnTo>
                        <a:pt x="144" y="20"/>
                      </a:lnTo>
                      <a:lnTo>
                        <a:pt x="149" y="25"/>
                      </a:lnTo>
                      <a:lnTo>
                        <a:pt x="149" y="25"/>
                      </a:lnTo>
                      <a:lnTo>
                        <a:pt x="149" y="15"/>
                      </a:lnTo>
                      <a:lnTo>
                        <a:pt x="149" y="20"/>
                      </a:lnTo>
                      <a:lnTo>
                        <a:pt x="154" y="25"/>
                      </a:lnTo>
                      <a:lnTo>
                        <a:pt x="154" y="25"/>
                      </a:lnTo>
                      <a:lnTo>
                        <a:pt x="154" y="15"/>
                      </a:lnTo>
                      <a:lnTo>
                        <a:pt x="154" y="20"/>
                      </a:lnTo>
                      <a:lnTo>
                        <a:pt x="159" y="25"/>
                      </a:lnTo>
                      <a:lnTo>
                        <a:pt x="159" y="25"/>
                      </a:lnTo>
                      <a:lnTo>
                        <a:pt x="159" y="15"/>
                      </a:lnTo>
                      <a:lnTo>
                        <a:pt x="159" y="20"/>
                      </a:lnTo>
                      <a:lnTo>
                        <a:pt x="164" y="25"/>
                      </a:lnTo>
                      <a:lnTo>
                        <a:pt x="164" y="25"/>
                      </a:lnTo>
                      <a:lnTo>
                        <a:pt x="164" y="15"/>
                      </a:lnTo>
                      <a:lnTo>
                        <a:pt x="164" y="2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46" name="Freeform 1850"/>
                <p:cNvSpPr>
                  <a:spLocks/>
                </p:cNvSpPr>
                <p:nvPr/>
              </p:nvSpPr>
              <p:spPr bwMode="auto">
                <a:xfrm>
                  <a:off x="2864" y="2180"/>
                  <a:ext cx="178" cy="15"/>
                </a:xfrm>
                <a:custGeom>
                  <a:avLst/>
                  <a:gdLst>
                    <a:gd name="T0" fmla="*/ 5 w 178"/>
                    <a:gd name="T1" fmla="*/ 5 h 15"/>
                    <a:gd name="T2" fmla="*/ 10 w 178"/>
                    <a:gd name="T3" fmla="*/ 15 h 15"/>
                    <a:gd name="T4" fmla="*/ 15 w 178"/>
                    <a:gd name="T5" fmla="*/ 15 h 15"/>
                    <a:gd name="T6" fmla="*/ 15 w 178"/>
                    <a:gd name="T7" fmla="*/ 10 h 15"/>
                    <a:gd name="T8" fmla="*/ 19 w 178"/>
                    <a:gd name="T9" fmla="*/ 5 h 15"/>
                    <a:gd name="T10" fmla="*/ 24 w 178"/>
                    <a:gd name="T11" fmla="*/ 5 h 15"/>
                    <a:gd name="T12" fmla="*/ 29 w 178"/>
                    <a:gd name="T13" fmla="*/ 15 h 15"/>
                    <a:gd name="T14" fmla="*/ 34 w 178"/>
                    <a:gd name="T15" fmla="*/ 10 h 15"/>
                    <a:gd name="T16" fmla="*/ 34 w 178"/>
                    <a:gd name="T17" fmla="*/ 10 h 15"/>
                    <a:gd name="T18" fmla="*/ 39 w 178"/>
                    <a:gd name="T19" fmla="*/ 10 h 15"/>
                    <a:gd name="T20" fmla="*/ 44 w 178"/>
                    <a:gd name="T21" fmla="*/ 5 h 15"/>
                    <a:gd name="T22" fmla="*/ 49 w 178"/>
                    <a:gd name="T23" fmla="*/ 15 h 15"/>
                    <a:gd name="T24" fmla="*/ 54 w 178"/>
                    <a:gd name="T25" fmla="*/ 15 h 15"/>
                    <a:gd name="T26" fmla="*/ 59 w 178"/>
                    <a:gd name="T27" fmla="*/ 15 h 15"/>
                    <a:gd name="T28" fmla="*/ 64 w 178"/>
                    <a:gd name="T29" fmla="*/ 5 h 15"/>
                    <a:gd name="T30" fmla="*/ 69 w 178"/>
                    <a:gd name="T31" fmla="*/ 15 h 15"/>
                    <a:gd name="T32" fmla="*/ 69 w 178"/>
                    <a:gd name="T33" fmla="*/ 10 h 15"/>
                    <a:gd name="T34" fmla="*/ 74 w 178"/>
                    <a:gd name="T35" fmla="*/ 5 h 15"/>
                    <a:gd name="T36" fmla="*/ 79 w 178"/>
                    <a:gd name="T37" fmla="*/ 15 h 15"/>
                    <a:gd name="T38" fmla="*/ 84 w 178"/>
                    <a:gd name="T39" fmla="*/ 15 h 15"/>
                    <a:gd name="T40" fmla="*/ 89 w 178"/>
                    <a:gd name="T41" fmla="*/ 15 h 15"/>
                    <a:gd name="T42" fmla="*/ 94 w 178"/>
                    <a:gd name="T43" fmla="*/ 15 h 15"/>
                    <a:gd name="T44" fmla="*/ 99 w 178"/>
                    <a:gd name="T45" fmla="*/ 5 h 15"/>
                    <a:gd name="T46" fmla="*/ 104 w 178"/>
                    <a:gd name="T47" fmla="*/ 5 h 15"/>
                    <a:gd name="T48" fmla="*/ 104 w 178"/>
                    <a:gd name="T49" fmla="*/ 10 h 15"/>
                    <a:gd name="T50" fmla="*/ 114 w 178"/>
                    <a:gd name="T51" fmla="*/ 10 h 15"/>
                    <a:gd name="T52" fmla="*/ 114 w 178"/>
                    <a:gd name="T53" fmla="*/ 10 h 15"/>
                    <a:gd name="T54" fmla="*/ 119 w 178"/>
                    <a:gd name="T55" fmla="*/ 10 h 15"/>
                    <a:gd name="T56" fmla="*/ 124 w 178"/>
                    <a:gd name="T57" fmla="*/ 15 h 15"/>
                    <a:gd name="T58" fmla="*/ 129 w 178"/>
                    <a:gd name="T59" fmla="*/ 5 h 15"/>
                    <a:gd name="T60" fmla="*/ 134 w 178"/>
                    <a:gd name="T61" fmla="*/ 15 h 15"/>
                    <a:gd name="T62" fmla="*/ 139 w 178"/>
                    <a:gd name="T63" fmla="*/ 5 h 15"/>
                    <a:gd name="T64" fmla="*/ 144 w 178"/>
                    <a:gd name="T65" fmla="*/ 15 h 15"/>
                    <a:gd name="T66" fmla="*/ 144 w 178"/>
                    <a:gd name="T67" fmla="*/ 15 h 15"/>
                    <a:gd name="T68" fmla="*/ 149 w 178"/>
                    <a:gd name="T69" fmla="*/ 5 h 15"/>
                    <a:gd name="T70" fmla="*/ 154 w 178"/>
                    <a:gd name="T71" fmla="*/ 15 h 15"/>
                    <a:gd name="T72" fmla="*/ 159 w 178"/>
                    <a:gd name="T73" fmla="*/ 5 h 15"/>
                    <a:gd name="T74" fmla="*/ 159 w 178"/>
                    <a:gd name="T75" fmla="*/ 10 h 15"/>
                    <a:gd name="T76" fmla="*/ 163 w 178"/>
                    <a:gd name="T77" fmla="*/ 5 h 15"/>
                    <a:gd name="T78" fmla="*/ 168 w 178"/>
                    <a:gd name="T79" fmla="*/ 10 h 15"/>
                    <a:gd name="T80" fmla="*/ 173 w 178"/>
                    <a:gd name="T81" fmla="*/ 5 h 15"/>
                    <a:gd name="T82" fmla="*/ 178 w 178"/>
                    <a:gd name="T83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78" h="15">
                      <a:moveTo>
                        <a:pt x="0" y="15"/>
                      </a:moveTo>
                      <a:lnTo>
                        <a:pt x="5" y="10"/>
                      </a:lnTo>
                      <a:lnTo>
                        <a:pt x="5" y="5"/>
                      </a:lnTo>
                      <a:lnTo>
                        <a:pt x="5" y="15"/>
                      </a:lnTo>
                      <a:lnTo>
                        <a:pt x="10" y="10"/>
                      </a:lnTo>
                      <a:lnTo>
                        <a:pt x="10" y="15"/>
                      </a:lnTo>
                      <a:lnTo>
                        <a:pt x="10" y="5"/>
                      </a:lnTo>
                      <a:lnTo>
                        <a:pt x="10" y="10"/>
                      </a:lnTo>
                      <a:lnTo>
                        <a:pt x="15" y="15"/>
                      </a:lnTo>
                      <a:lnTo>
                        <a:pt x="15" y="15"/>
                      </a:ln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19" y="5"/>
                      </a:lnTo>
                      <a:lnTo>
                        <a:pt x="19" y="15"/>
                      </a:lnTo>
                      <a:lnTo>
                        <a:pt x="19" y="5"/>
                      </a:lnTo>
                      <a:lnTo>
                        <a:pt x="24" y="10"/>
                      </a:lnTo>
                      <a:lnTo>
                        <a:pt x="24" y="15"/>
                      </a:lnTo>
                      <a:lnTo>
                        <a:pt x="24" y="5"/>
                      </a:lnTo>
                      <a:lnTo>
                        <a:pt x="24" y="10"/>
                      </a:lnTo>
                      <a:lnTo>
                        <a:pt x="29" y="15"/>
                      </a:lnTo>
                      <a:lnTo>
                        <a:pt x="29" y="15"/>
                      </a:lnTo>
                      <a:lnTo>
                        <a:pt x="29" y="5"/>
                      </a:lnTo>
                      <a:lnTo>
                        <a:pt x="29" y="15"/>
                      </a:lnTo>
                      <a:lnTo>
                        <a:pt x="34" y="10"/>
                      </a:lnTo>
                      <a:lnTo>
                        <a:pt x="34" y="15"/>
                      </a:lnTo>
                      <a:lnTo>
                        <a:pt x="34" y="5"/>
                      </a:lnTo>
                      <a:lnTo>
                        <a:pt x="34" y="10"/>
                      </a:lnTo>
                      <a:lnTo>
                        <a:pt x="39" y="15"/>
                      </a:lnTo>
                      <a:lnTo>
                        <a:pt x="39" y="5"/>
                      </a:lnTo>
                      <a:lnTo>
                        <a:pt x="39" y="10"/>
                      </a:lnTo>
                      <a:lnTo>
                        <a:pt x="44" y="15"/>
                      </a:lnTo>
                      <a:lnTo>
                        <a:pt x="44" y="15"/>
                      </a:lnTo>
                      <a:lnTo>
                        <a:pt x="44" y="5"/>
                      </a:lnTo>
                      <a:lnTo>
                        <a:pt x="44" y="10"/>
                      </a:lnTo>
                      <a:lnTo>
                        <a:pt x="49" y="5"/>
                      </a:lnTo>
                      <a:lnTo>
                        <a:pt x="49" y="15"/>
                      </a:lnTo>
                      <a:lnTo>
                        <a:pt x="49" y="15"/>
                      </a:lnTo>
                      <a:lnTo>
                        <a:pt x="54" y="10"/>
                      </a:lnTo>
                      <a:lnTo>
                        <a:pt x="54" y="15"/>
                      </a:lnTo>
                      <a:lnTo>
                        <a:pt x="54" y="5"/>
                      </a:lnTo>
                      <a:lnTo>
                        <a:pt x="54" y="10"/>
                      </a:lnTo>
                      <a:lnTo>
                        <a:pt x="59" y="15"/>
                      </a:lnTo>
                      <a:lnTo>
                        <a:pt x="59" y="5"/>
                      </a:lnTo>
                      <a:lnTo>
                        <a:pt x="59" y="10"/>
                      </a:lnTo>
                      <a:lnTo>
                        <a:pt x="64" y="5"/>
                      </a:lnTo>
                      <a:lnTo>
                        <a:pt x="64" y="15"/>
                      </a:lnTo>
                      <a:lnTo>
                        <a:pt x="64" y="10"/>
                      </a:lnTo>
                      <a:lnTo>
                        <a:pt x="69" y="15"/>
                      </a:lnTo>
                      <a:lnTo>
                        <a:pt x="69" y="15"/>
                      </a:lnTo>
                      <a:lnTo>
                        <a:pt x="69" y="5"/>
                      </a:lnTo>
                      <a:lnTo>
                        <a:pt x="69" y="10"/>
                      </a:lnTo>
                      <a:lnTo>
                        <a:pt x="74" y="15"/>
                      </a:lnTo>
                      <a:lnTo>
                        <a:pt x="74" y="15"/>
                      </a:lnTo>
                      <a:lnTo>
                        <a:pt x="74" y="5"/>
                      </a:lnTo>
                      <a:lnTo>
                        <a:pt x="74" y="10"/>
                      </a:lnTo>
                      <a:lnTo>
                        <a:pt x="79" y="15"/>
                      </a:lnTo>
                      <a:lnTo>
                        <a:pt x="79" y="15"/>
                      </a:lnTo>
                      <a:lnTo>
                        <a:pt x="79" y="5"/>
                      </a:lnTo>
                      <a:lnTo>
                        <a:pt x="84" y="10"/>
                      </a:lnTo>
                      <a:lnTo>
                        <a:pt x="84" y="15"/>
                      </a:lnTo>
                      <a:lnTo>
                        <a:pt x="84" y="0"/>
                      </a:lnTo>
                      <a:lnTo>
                        <a:pt x="84" y="10"/>
                      </a:lnTo>
                      <a:lnTo>
                        <a:pt x="89" y="15"/>
                      </a:lnTo>
                      <a:lnTo>
                        <a:pt x="89" y="5"/>
                      </a:lnTo>
                      <a:lnTo>
                        <a:pt x="89" y="10"/>
                      </a:lnTo>
                      <a:lnTo>
                        <a:pt x="94" y="15"/>
                      </a:lnTo>
                      <a:lnTo>
                        <a:pt x="94" y="5"/>
                      </a:lnTo>
                      <a:lnTo>
                        <a:pt x="94" y="10"/>
                      </a:lnTo>
                      <a:lnTo>
                        <a:pt x="99" y="5"/>
                      </a:lnTo>
                      <a:lnTo>
                        <a:pt x="99" y="15"/>
                      </a:lnTo>
                      <a:lnTo>
                        <a:pt x="99" y="10"/>
                      </a:lnTo>
                      <a:lnTo>
                        <a:pt x="104" y="5"/>
                      </a:lnTo>
                      <a:lnTo>
                        <a:pt x="104" y="15"/>
                      </a:lnTo>
                      <a:lnTo>
                        <a:pt x="104" y="5"/>
                      </a:lnTo>
                      <a:lnTo>
                        <a:pt x="104" y="10"/>
                      </a:lnTo>
                      <a:lnTo>
                        <a:pt x="109" y="15"/>
                      </a:lnTo>
                      <a:lnTo>
                        <a:pt x="109" y="5"/>
                      </a:lnTo>
                      <a:lnTo>
                        <a:pt x="114" y="10"/>
                      </a:lnTo>
                      <a:lnTo>
                        <a:pt x="114" y="15"/>
                      </a:lnTo>
                      <a:lnTo>
                        <a:pt x="114" y="5"/>
                      </a:lnTo>
                      <a:lnTo>
                        <a:pt x="114" y="10"/>
                      </a:lnTo>
                      <a:lnTo>
                        <a:pt x="119" y="5"/>
                      </a:lnTo>
                      <a:lnTo>
                        <a:pt x="119" y="15"/>
                      </a:lnTo>
                      <a:lnTo>
                        <a:pt x="119" y="10"/>
                      </a:lnTo>
                      <a:lnTo>
                        <a:pt x="124" y="15"/>
                      </a:lnTo>
                      <a:lnTo>
                        <a:pt x="124" y="5"/>
                      </a:lnTo>
                      <a:lnTo>
                        <a:pt x="124" y="15"/>
                      </a:lnTo>
                      <a:lnTo>
                        <a:pt x="129" y="10"/>
                      </a:lnTo>
                      <a:lnTo>
                        <a:pt x="129" y="15"/>
                      </a:lnTo>
                      <a:lnTo>
                        <a:pt x="129" y="5"/>
                      </a:lnTo>
                      <a:lnTo>
                        <a:pt x="129" y="5"/>
                      </a:lnTo>
                      <a:lnTo>
                        <a:pt x="134" y="10"/>
                      </a:lnTo>
                      <a:lnTo>
                        <a:pt x="134" y="15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9" y="5"/>
                      </a:lnTo>
                      <a:lnTo>
                        <a:pt x="139" y="15"/>
                      </a:lnTo>
                      <a:lnTo>
                        <a:pt x="139" y="10"/>
                      </a:lnTo>
                      <a:lnTo>
                        <a:pt x="144" y="15"/>
                      </a:lnTo>
                      <a:lnTo>
                        <a:pt x="144" y="15"/>
                      </a:lnTo>
                      <a:lnTo>
                        <a:pt x="144" y="5"/>
                      </a:lnTo>
                      <a:lnTo>
                        <a:pt x="144" y="15"/>
                      </a:lnTo>
                      <a:lnTo>
                        <a:pt x="149" y="10"/>
                      </a:lnTo>
                      <a:lnTo>
                        <a:pt x="149" y="15"/>
                      </a:lnTo>
                      <a:lnTo>
                        <a:pt x="149" y="5"/>
                      </a:lnTo>
                      <a:lnTo>
                        <a:pt x="149" y="10"/>
                      </a:lnTo>
                      <a:lnTo>
                        <a:pt x="154" y="5"/>
                      </a:lnTo>
                      <a:lnTo>
                        <a:pt x="154" y="15"/>
                      </a:lnTo>
                      <a:lnTo>
                        <a:pt x="154" y="5"/>
                      </a:lnTo>
                      <a:lnTo>
                        <a:pt x="154" y="10"/>
                      </a:lnTo>
                      <a:lnTo>
                        <a:pt x="159" y="5"/>
                      </a:lnTo>
                      <a:lnTo>
                        <a:pt x="159" y="15"/>
                      </a:lnTo>
                      <a:lnTo>
                        <a:pt x="159" y="5"/>
                      </a:lnTo>
                      <a:lnTo>
                        <a:pt x="159" y="10"/>
                      </a:lnTo>
                      <a:lnTo>
                        <a:pt x="163" y="15"/>
                      </a:lnTo>
                      <a:lnTo>
                        <a:pt x="163" y="15"/>
                      </a:lnTo>
                      <a:lnTo>
                        <a:pt x="163" y="5"/>
                      </a:lnTo>
                      <a:lnTo>
                        <a:pt x="163" y="10"/>
                      </a:lnTo>
                      <a:lnTo>
                        <a:pt x="168" y="15"/>
                      </a:lnTo>
                      <a:lnTo>
                        <a:pt x="168" y="10"/>
                      </a:lnTo>
                      <a:lnTo>
                        <a:pt x="168" y="10"/>
                      </a:lnTo>
                      <a:lnTo>
                        <a:pt x="173" y="15"/>
                      </a:lnTo>
                      <a:lnTo>
                        <a:pt x="173" y="5"/>
                      </a:lnTo>
                      <a:lnTo>
                        <a:pt x="173" y="10"/>
                      </a:lnTo>
                      <a:lnTo>
                        <a:pt x="178" y="15"/>
                      </a:lnTo>
                      <a:lnTo>
                        <a:pt x="178" y="15"/>
                      </a:lnTo>
                      <a:lnTo>
                        <a:pt x="178" y="5"/>
                      </a:lnTo>
                      <a:lnTo>
                        <a:pt x="178" y="1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47" name="Freeform 1851"/>
                <p:cNvSpPr>
                  <a:spLocks/>
                </p:cNvSpPr>
                <p:nvPr/>
              </p:nvSpPr>
              <p:spPr bwMode="auto">
                <a:xfrm>
                  <a:off x="3042" y="2180"/>
                  <a:ext cx="164" cy="20"/>
                </a:xfrm>
                <a:custGeom>
                  <a:avLst/>
                  <a:gdLst>
                    <a:gd name="T0" fmla="*/ 5 w 164"/>
                    <a:gd name="T1" fmla="*/ 15 h 20"/>
                    <a:gd name="T2" fmla="*/ 10 w 164"/>
                    <a:gd name="T3" fmla="*/ 15 h 20"/>
                    <a:gd name="T4" fmla="*/ 10 w 164"/>
                    <a:gd name="T5" fmla="*/ 15 h 20"/>
                    <a:gd name="T6" fmla="*/ 15 w 164"/>
                    <a:gd name="T7" fmla="*/ 0 h 20"/>
                    <a:gd name="T8" fmla="*/ 20 w 164"/>
                    <a:gd name="T9" fmla="*/ 15 h 20"/>
                    <a:gd name="T10" fmla="*/ 25 w 164"/>
                    <a:gd name="T11" fmla="*/ 5 h 20"/>
                    <a:gd name="T12" fmla="*/ 25 w 164"/>
                    <a:gd name="T13" fmla="*/ 15 h 20"/>
                    <a:gd name="T14" fmla="*/ 30 w 164"/>
                    <a:gd name="T15" fmla="*/ 5 h 20"/>
                    <a:gd name="T16" fmla="*/ 35 w 164"/>
                    <a:gd name="T17" fmla="*/ 15 h 20"/>
                    <a:gd name="T18" fmla="*/ 40 w 164"/>
                    <a:gd name="T19" fmla="*/ 10 h 20"/>
                    <a:gd name="T20" fmla="*/ 40 w 164"/>
                    <a:gd name="T21" fmla="*/ 10 h 20"/>
                    <a:gd name="T22" fmla="*/ 45 w 164"/>
                    <a:gd name="T23" fmla="*/ 5 h 20"/>
                    <a:gd name="T24" fmla="*/ 50 w 164"/>
                    <a:gd name="T25" fmla="*/ 15 h 20"/>
                    <a:gd name="T26" fmla="*/ 55 w 164"/>
                    <a:gd name="T27" fmla="*/ 10 h 20"/>
                    <a:gd name="T28" fmla="*/ 55 w 164"/>
                    <a:gd name="T29" fmla="*/ 15 h 20"/>
                    <a:gd name="T30" fmla="*/ 60 w 164"/>
                    <a:gd name="T31" fmla="*/ 5 h 20"/>
                    <a:gd name="T32" fmla="*/ 65 w 164"/>
                    <a:gd name="T33" fmla="*/ 15 h 20"/>
                    <a:gd name="T34" fmla="*/ 70 w 164"/>
                    <a:gd name="T35" fmla="*/ 10 h 20"/>
                    <a:gd name="T36" fmla="*/ 70 w 164"/>
                    <a:gd name="T37" fmla="*/ 10 h 20"/>
                    <a:gd name="T38" fmla="*/ 75 w 164"/>
                    <a:gd name="T39" fmla="*/ 5 h 20"/>
                    <a:gd name="T40" fmla="*/ 80 w 164"/>
                    <a:gd name="T41" fmla="*/ 15 h 20"/>
                    <a:gd name="T42" fmla="*/ 85 w 164"/>
                    <a:gd name="T43" fmla="*/ 15 h 20"/>
                    <a:gd name="T44" fmla="*/ 90 w 164"/>
                    <a:gd name="T45" fmla="*/ 15 h 20"/>
                    <a:gd name="T46" fmla="*/ 90 w 164"/>
                    <a:gd name="T47" fmla="*/ 15 h 20"/>
                    <a:gd name="T48" fmla="*/ 95 w 164"/>
                    <a:gd name="T49" fmla="*/ 10 h 20"/>
                    <a:gd name="T50" fmla="*/ 100 w 164"/>
                    <a:gd name="T51" fmla="*/ 10 h 20"/>
                    <a:gd name="T52" fmla="*/ 105 w 164"/>
                    <a:gd name="T53" fmla="*/ 5 h 20"/>
                    <a:gd name="T54" fmla="*/ 110 w 164"/>
                    <a:gd name="T55" fmla="*/ 15 h 20"/>
                    <a:gd name="T56" fmla="*/ 115 w 164"/>
                    <a:gd name="T57" fmla="*/ 5 h 20"/>
                    <a:gd name="T58" fmla="*/ 115 w 164"/>
                    <a:gd name="T59" fmla="*/ 5 h 20"/>
                    <a:gd name="T60" fmla="*/ 120 w 164"/>
                    <a:gd name="T61" fmla="*/ 0 h 20"/>
                    <a:gd name="T62" fmla="*/ 125 w 164"/>
                    <a:gd name="T63" fmla="*/ 15 h 20"/>
                    <a:gd name="T64" fmla="*/ 129 w 164"/>
                    <a:gd name="T65" fmla="*/ 15 h 20"/>
                    <a:gd name="T66" fmla="*/ 134 w 164"/>
                    <a:gd name="T67" fmla="*/ 15 h 20"/>
                    <a:gd name="T68" fmla="*/ 134 w 164"/>
                    <a:gd name="T69" fmla="*/ 10 h 20"/>
                    <a:gd name="T70" fmla="*/ 139 w 164"/>
                    <a:gd name="T71" fmla="*/ 5 h 20"/>
                    <a:gd name="T72" fmla="*/ 144 w 164"/>
                    <a:gd name="T73" fmla="*/ 15 h 20"/>
                    <a:gd name="T74" fmla="*/ 149 w 164"/>
                    <a:gd name="T75" fmla="*/ 5 h 20"/>
                    <a:gd name="T76" fmla="*/ 149 w 164"/>
                    <a:gd name="T77" fmla="*/ 10 h 20"/>
                    <a:gd name="T78" fmla="*/ 154 w 164"/>
                    <a:gd name="T79" fmla="*/ 5 h 20"/>
                    <a:gd name="T80" fmla="*/ 159 w 164"/>
                    <a:gd name="T81" fmla="*/ 15 h 20"/>
                    <a:gd name="T82" fmla="*/ 164 w 164"/>
                    <a:gd name="T83" fmla="*/ 15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20">
                      <a:moveTo>
                        <a:pt x="0" y="15"/>
                      </a:moveTo>
                      <a:lnTo>
                        <a:pt x="5" y="10"/>
                      </a:lnTo>
                      <a:lnTo>
                        <a:pt x="5" y="15"/>
                      </a:ln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10" y="15"/>
                      </a:lnTo>
                      <a:lnTo>
                        <a:pt x="10" y="15"/>
                      </a:lnTo>
                      <a:lnTo>
                        <a:pt x="10" y="5"/>
                      </a:lnTo>
                      <a:lnTo>
                        <a:pt x="10" y="15"/>
                      </a:lnTo>
                      <a:lnTo>
                        <a:pt x="15" y="10"/>
                      </a:lnTo>
                      <a:lnTo>
                        <a:pt x="15" y="15"/>
                      </a:lnTo>
                      <a:lnTo>
                        <a:pt x="15" y="0"/>
                      </a:lnTo>
                      <a:lnTo>
                        <a:pt x="15" y="10"/>
                      </a:lnTo>
                      <a:lnTo>
                        <a:pt x="20" y="15"/>
                      </a:lnTo>
                      <a:lnTo>
                        <a:pt x="20" y="15"/>
                      </a:lnTo>
                      <a:lnTo>
                        <a:pt x="20" y="5"/>
                      </a:lnTo>
                      <a:lnTo>
                        <a:pt x="20" y="10"/>
                      </a:lnTo>
                      <a:lnTo>
                        <a:pt x="25" y="5"/>
                      </a:lnTo>
                      <a:lnTo>
                        <a:pt x="25" y="15"/>
                      </a:lnTo>
                      <a:lnTo>
                        <a:pt x="25" y="5"/>
                      </a:lnTo>
                      <a:lnTo>
                        <a:pt x="25" y="15"/>
                      </a:lnTo>
                      <a:lnTo>
                        <a:pt x="30" y="10"/>
                      </a:lnTo>
                      <a:lnTo>
                        <a:pt x="30" y="15"/>
                      </a:lnTo>
                      <a:lnTo>
                        <a:pt x="30" y="5"/>
                      </a:lnTo>
                      <a:lnTo>
                        <a:pt x="30" y="10"/>
                      </a:lnTo>
                      <a:lnTo>
                        <a:pt x="35" y="15"/>
                      </a:lnTo>
                      <a:lnTo>
                        <a:pt x="35" y="15"/>
                      </a:lnTo>
                      <a:lnTo>
                        <a:pt x="35" y="10"/>
                      </a:lnTo>
                      <a:lnTo>
                        <a:pt x="35" y="15"/>
                      </a:lnTo>
                      <a:lnTo>
                        <a:pt x="40" y="10"/>
                      </a:lnTo>
                      <a:lnTo>
                        <a:pt x="40" y="15"/>
                      </a:lnTo>
                      <a:lnTo>
                        <a:pt x="40" y="5"/>
                      </a:lnTo>
                      <a:lnTo>
                        <a:pt x="40" y="10"/>
                      </a:lnTo>
                      <a:lnTo>
                        <a:pt x="45" y="5"/>
                      </a:lnTo>
                      <a:lnTo>
                        <a:pt x="45" y="15"/>
                      </a:lnTo>
                      <a:lnTo>
                        <a:pt x="45" y="5"/>
                      </a:lnTo>
                      <a:lnTo>
                        <a:pt x="45" y="5"/>
                      </a:lnTo>
                      <a:lnTo>
                        <a:pt x="50" y="10"/>
                      </a:lnTo>
                      <a:lnTo>
                        <a:pt x="50" y="15"/>
                      </a:lnTo>
                      <a:lnTo>
                        <a:pt x="50" y="5"/>
                      </a:lnTo>
                      <a:lnTo>
                        <a:pt x="50" y="15"/>
                      </a:lnTo>
                      <a:lnTo>
                        <a:pt x="55" y="10"/>
                      </a:lnTo>
                      <a:lnTo>
                        <a:pt x="55" y="15"/>
                      </a:lnTo>
                      <a:lnTo>
                        <a:pt x="55" y="5"/>
                      </a:lnTo>
                      <a:lnTo>
                        <a:pt x="55" y="15"/>
                      </a:lnTo>
                      <a:lnTo>
                        <a:pt x="60" y="10"/>
                      </a:lnTo>
                      <a:lnTo>
                        <a:pt x="60" y="15"/>
                      </a:lnTo>
                      <a:lnTo>
                        <a:pt x="60" y="5"/>
                      </a:lnTo>
                      <a:lnTo>
                        <a:pt x="60" y="5"/>
                      </a:lnTo>
                      <a:lnTo>
                        <a:pt x="65" y="10"/>
                      </a:lnTo>
                      <a:lnTo>
                        <a:pt x="65" y="15"/>
                      </a:lnTo>
                      <a:lnTo>
                        <a:pt x="65" y="5"/>
                      </a:lnTo>
                      <a:lnTo>
                        <a:pt x="65" y="5"/>
                      </a:lnTo>
                      <a:lnTo>
                        <a:pt x="70" y="10"/>
                      </a:lnTo>
                      <a:lnTo>
                        <a:pt x="70" y="15"/>
                      </a:lnTo>
                      <a:lnTo>
                        <a:pt x="70" y="5"/>
                      </a:lnTo>
                      <a:lnTo>
                        <a:pt x="70" y="10"/>
                      </a:lnTo>
                      <a:lnTo>
                        <a:pt x="75" y="15"/>
                      </a:lnTo>
                      <a:lnTo>
                        <a:pt x="75" y="15"/>
                      </a:lnTo>
                      <a:lnTo>
                        <a:pt x="75" y="5"/>
                      </a:lnTo>
                      <a:lnTo>
                        <a:pt x="75" y="10"/>
                      </a:lnTo>
                      <a:lnTo>
                        <a:pt x="80" y="5"/>
                      </a:lnTo>
                      <a:lnTo>
                        <a:pt x="80" y="15"/>
                      </a:lnTo>
                      <a:lnTo>
                        <a:pt x="80" y="5"/>
                      </a:lnTo>
                      <a:lnTo>
                        <a:pt x="85" y="10"/>
                      </a:lnTo>
                      <a:lnTo>
                        <a:pt x="85" y="15"/>
                      </a:lnTo>
                      <a:lnTo>
                        <a:pt x="85" y="5"/>
                      </a:lnTo>
                      <a:lnTo>
                        <a:pt x="85" y="10"/>
                      </a:lnTo>
                      <a:lnTo>
                        <a:pt x="90" y="15"/>
                      </a:lnTo>
                      <a:lnTo>
                        <a:pt x="90" y="20"/>
                      </a:lnTo>
                      <a:lnTo>
                        <a:pt x="90" y="10"/>
                      </a:lnTo>
                      <a:lnTo>
                        <a:pt x="90" y="15"/>
                      </a:lnTo>
                      <a:lnTo>
                        <a:pt x="95" y="20"/>
                      </a:lnTo>
                      <a:lnTo>
                        <a:pt x="95" y="5"/>
                      </a:lnTo>
                      <a:lnTo>
                        <a:pt x="95" y="10"/>
                      </a:lnTo>
                      <a:lnTo>
                        <a:pt x="100" y="5"/>
                      </a:lnTo>
                      <a:lnTo>
                        <a:pt x="100" y="15"/>
                      </a:lnTo>
                      <a:lnTo>
                        <a:pt x="100" y="10"/>
                      </a:lnTo>
                      <a:lnTo>
                        <a:pt x="105" y="5"/>
                      </a:lnTo>
                      <a:lnTo>
                        <a:pt x="105" y="10"/>
                      </a:lnTo>
                      <a:lnTo>
                        <a:pt x="105" y="5"/>
                      </a:lnTo>
                      <a:lnTo>
                        <a:pt x="105" y="5"/>
                      </a:lnTo>
                      <a:lnTo>
                        <a:pt x="110" y="10"/>
                      </a:lnTo>
                      <a:lnTo>
                        <a:pt x="110" y="15"/>
                      </a:lnTo>
                      <a:lnTo>
                        <a:pt x="110" y="5"/>
                      </a:lnTo>
                      <a:lnTo>
                        <a:pt x="110" y="10"/>
                      </a:lnTo>
                      <a:lnTo>
                        <a:pt x="115" y="5"/>
                      </a:lnTo>
                      <a:lnTo>
                        <a:pt x="115" y="10"/>
                      </a:lnTo>
                      <a:lnTo>
                        <a:pt x="115" y="0"/>
                      </a:lnTo>
                      <a:lnTo>
                        <a:pt x="115" y="5"/>
                      </a:lnTo>
                      <a:lnTo>
                        <a:pt x="120" y="10"/>
                      </a:lnTo>
                      <a:lnTo>
                        <a:pt x="120" y="10"/>
                      </a:lnTo>
                      <a:lnTo>
                        <a:pt x="120" y="0"/>
                      </a:lnTo>
                      <a:lnTo>
                        <a:pt x="120" y="5"/>
                      </a:lnTo>
                      <a:lnTo>
                        <a:pt x="125" y="10"/>
                      </a:lnTo>
                      <a:lnTo>
                        <a:pt x="125" y="15"/>
                      </a:lnTo>
                      <a:lnTo>
                        <a:pt x="125" y="5"/>
                      </a:lnTo>
                      <a:lnTo>
                        <a:pt x="125" y="10"/>
                      </a:lnTo>
                      <a:lnTo>
                        <a:pt x="129" y="15"/>
                      </a:lnTo>
                      <a:lnTo>
                        <a:pt x="129" y="5"/>
                      </a:lnTo>
                      <a:lnTo>
                        <a:pt x="129" y="10"/>
                      </a:lnTo>
                      <a:lnTo>
                        <a:pt x="134" y="15"/>
                      </a:lnTo>
                      <a:lnTo>
                        <a:pt x="134" y="15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9" y="15"/>
                      </a:lnTo>
                      <a:lnTo>
                        <a:pt x="139" y="15"/>
                      </a:lnTo>
                      <a:lnTo>
                        <a:pt x="139" y="5"/>
                      </a:lnTo>
                      <a:lnTo>
                        <a:pt x="139" y="10"/>
                      </a:lnTo>
                      <a:lnTo>
                        <a:pt x="144" y="15"/>
                      </a:lnTo>
                      <a:lnTo>
                        <a:pt x="144" y="15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9" y="5"/>
                      </a:lnTo>
                      <a:lnTo>
                        <a:pt x="149" y="15"/>
                      </a:lnTo>
                      <a:lnTo>
                        <a:pt x="149" y="5"/>
                      </a:lnTo>
                      <a:lnTo>
                        <a:pt x="149" y="10"/>
                      </a:lnTo>
                      <a:lnTo>
                        <a:pt x="154" y="15"/>
                      </a:lnTo>
                      <a:lnTo>
                        <a:pt x="154" y="15"/>
                      </a:lnTo>
                      <a:lnTo>
                        <a:pt x="154" y="5"/>
                      </a:lnTo>
                      <a:lnTo>
                        <a:pt x="154" y="15"/>
                      </a:lnTo>
                      <a:lnTo>
                        <a:pt x="159" y="10"/>
                      </a:lnTo>
                      <a:lnTo>
                        <a:pt x="159" y="15"/>
                      </a:lnTo>
                      <a:lnTo>
                        <a:pt x="159" y="5"/>
                      </a:lnTo>
                      <a:lnTo>
                        <a:pt x="159" y="10"/>
                      </a:lnTo>
                      <a:lnTo>
                        <a:pt x="164" y="15"/>
                      </a:lnTo>
                      <a:lnTo>
                        <a:pt x="164" y="15"/>
                      </a:lnTo>
                      <a:lnTo>
                        <a:pt x="164" y="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48" name="Freeform 1852"/>
                <p:cNvSpPr>
                  <a:spLocks/>
                </p:cNvSpPr>
                <p:nvPr/>
              </p:nvSpPr>
              <p:spPr bwMode="auto">
                <a:xfrm>
                  <a:off x="3206" y="2175"/>
                  <a:ext cx="174" cy="25"/>
                </a:xfrm>
                <a:custGeom>
                  <a:avLst/>
                  <a:gdLst>
                    <a:gd name="T0" fmla="*/ 5 w 174"/>
                    <a:gd name="T1" fmla="*/ 20 h 25"/>
                    <a:gd name="T2" fmla="*/ 10 w 174"/>
                    <a:gd name="T3" fmla="*/ 20 h 25"/>
                    <a:gd name="T4" fmla="*/ 15 w 174"/>
                    <a:gd name="T5" fmla="*/ 15 h 25"/>
                    <a:gd name="T6" fmla="*/ 15 w 174"/>
                    <a:gd name="T7" fmla="*/ 15 h 25"/>
                    <a:gd name="T8" fmla="*/ 20 w 174"/>
                    <a:gd name="T9" fmla="*/ 10 h 25"/>
                    <a:gd name="T10" fmla="*/ 25 w 174"/>
                    <a:gd name="T11" fmla="*/ 15 h 25"/>
                    <a:gd name="T12" fmla="*/ 30 w 174"/>
                    <a:gd name="T13" fmla="*/ 20 h 25"/>
                    <a:gd name="T14" fmla="*/ 35 w 174"/>
                    <a:gd name="T15" fmla="*/ 10 h 25"/>
                    <a:gd name="T16" fmla="*/ 35 w 174"/>
                    <a:gd name="T17" fmla="*/ 15 h 25"/>
                    <a:gd name="T18" fmla="*/ 40 w 174"/>
                    <a:gd name="T19" fmla="*/ 10 h 25"/>
                    <a:gd name="T20" fmla="*/ 45 w 174"/>
                    <a:gd name="T21" fmla="*/ 10 h 25"/>
                    <a:gd name="T22" fmla="*/ 50 w 174"/>
                    <a:gd name="T23" fmla="*/ 20 h 25"/>
                    <a:gd name="T24" fmla="*/ 55 w 174"/>
                    <a:gd name="T25" fmla="*/ 25 h 25"/>
                    <a:gd name="T26" fmla="*/ 60 w 174"/>
                    <a:gd name="T27" fmla="*/ 15 h 25"/>
                    <a:gd name="T28" fmla="*/ 60 w 174"/>
                    <a:gd name="T29" fmla="*/ 5 h 25"/>
                    <a:gd name="T30" fmla="*/ 65 w 174"/>
                    <a:gd name="T31" fmla="*/ 0 h 25"/>
                    <a:gd name="T32" fmla="*/ 70 w 174"/>
                    <a:gd name="T33" fmla="*/ 10 h 25"/>
                    <a:gd name="T34" fmla="*/ 75 w 174"/>
                    <a:gd name="T35" fmla="*/ 20 h 25"/>
                    <a:gd name="T36" fmla="*/ 80 w 174"/>
                    <a:gd name="T37" fmla="*/ 15 h 25"/>
                    <a:gd name="T38" fmla="*/ 85 w 174"/>
                    <a:gd name="T39" fmla="*/ 10 h 25"/>
                    <a:gd name="T40" fmla="*/ 85 w 174"/>
                    <a:gd name="T41" fmla="*/ 10 h 25"/>
                    <a:gd name="T42" fmla="*/ 90 w 174"/>
                    <a:gd name="T43" fmla="*/ 10 h 25"/>
                    <a:gd name="T44" fmla="*/ 95 w 174"/>
                    <a:gd name="T45" fmla="*/ 20 h 25"/>
                    <a:gd name="T46" fmla="*/ 100 w 174"/>
                    <a:gd name="T47" fmla="*/ 10 h 25"/>
                    <a:gd name="T48" fmla="*/ 100 w 174"/>
                    <a:gd name="T49" fmla="*/ 15 h 25"/>
                    <a:gd name="T50" fmla="*/ 105 w 174"/>
                    <a:gd name="T51" fmla="*/ 5 h 25"/>
                    <a:gd name="T52" fmla="*/ 110 w 174"/>
                    <a:gd name="T53" fmla="*/ 20 h 25"/>
                    <a:gd name="T54" fmla="*/ 114 w 174"/>
                    <a:gd name="T55" fmla="*/ 20 h 25"/>
                    <a:gd name="T56" fmla="*/ 119 w 174"/>
                    <a:gd name="T57" fmla="*/ 10 h 25"/>
                    <a:gd name="T58" fmla="*/ 119 w 174"/>
                    <a:gd name="T59" fmla="*/ 10 h 25"/>
                    <a:gd name="T60" fmla="*/ 124 w 174"/>
                    <a:gd name="T61" fmla="*/ 5 h 25"/>
                    <a:gd name="T62" fmla="*/ 129 w 174"/>
                    <a:gd name="T63" fmla="*/ 20 h 25"/>
                    <a:gd name="T64" fmla="*/ 134 w 174"/>
                    <a:gd name="T65" fmla="*/ 15 h 25"/>
                    <a:gd name="T66" fmla="*/ 134 w 174"/>
                    <a:gd name="T67" fmla="*/ 10 h 25"/>
                    <a:gd name="T68" fmla="*/ 139 w 174"/>
                    <a:gd name="T69" fmla="*/ 20 h 25"/>
                    <a:gd name="T70" fmla="*/ 144 w 174"/>
                    <a:gd name="T71" fmla="*/ 15 h 25"/>
                    <a:gd name="T72" fmla="*/ 149 w 174"/>
                    <a:gd name="T73" fmla="*/ 5 h 25"/>
                    <a:gd name="T74" fmla="*/ 154 w 174"/>
                    <a:gd name="T75" fmla="*/ 15 h 25"/>
                    <a:gd name="T76" fmla="*/ 159 w 174"/>
                    <a:gd name="T77" fmla="*/ 15 h 25"/>
                    <a:gd name="T78" fmla="*/ 164 w 174"/>
                    <a:gd name="T79" fmla="*/ 10 h 25"/>
                    <a:gd name="T80" fmla="*/ 164 w 174"/>
                    <a:gd name="T81" fmla="*/ 10 h 25"/>
                    <a:gd name="T82" fmla="*/ 169 w 174"/>
                    <a:gd name="T83" fmla="*/ 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74" h="25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5" y="20"/>
                      </a:lnTo>
                      <a:lnTo>
                        <a:pt x="5" y="10"/>
                      </a:lnTo>
                      <a:lnTo>
                        <a:pt x="5" y="15"/>
                      </a:lnTo>
                      <a:lnTo>
                        <a:pt x="10" y="2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5" y="15"/>
                      </a:lnTo>
                      <a:lnTo>
                        <a:pt x="15" y="20"/>
                      </a:lnTo>
                      <a:lnTo>
                        <a:pt x="15" y="10"/>
                      </a:lnTo>
                      <a:lnTo>
                        <a:pt x="15" y="15"/>
                      </a:lnTo>
                      <a:lnTo>
                        <a:pt x="20" y="20"/>
                      </a:lnTo>
                      <a:lnTo>
                        <a:pt x="20" y="20"/>
                      </a:lnTo>
                      <a:lnTo>
                        <a:pt x="20" y="10"/>
                      </a:lnTo>
                      <a:lnTo>
                        <a:pt x="20" y="20"/>
                      </a:lnTo>
                      <a:lnTo>
                        <a:pt x="25" y="15"/>
                      </a:lnTo>
                      <a:lnTo>
                        <a:pt x="25" y="15"/>
                      </a:lnTo>
                      <a:lnTo>
                        <a:pt x="25" y="20"/>
                      </a:lnTo>
                      <a:lnTo>
                        <a:pt x="30" y="15"/>
                      </a:lnTo>
                      <a:lnTo>
                        <a:pt x="30" y="20"/>
                      </a:lnTo>
                      <a:lnTo>
                        <a:pt x="30" y="10"/>
                      </a:lnTo>
                      <a:lnTo>
                        <a:pt x="30" y="15"/>
                      </a:lnTo>
                      <a:lnTo>
                        <a:pt x="35" y="10"/>
                      </a:lnTo>
                      <a:lnTo>
                        <a:pt x="35" y="20"/>
                      </a:lnTo>
                      <a:lnTo>
                        <a:pt x="35" y="10"/>
                      </a:lnTo>
                      <a:lnTo>
                        <a:pt x="35" y="15"/>
                      </a:lnTo>
                      <a:lnTo>
                        <a:pt x="40" y="20"/>
                      </a:lnTo>
                      <a:lnTo>
                        <a:pt x="40" y="10"/>
                      </a:lnTo>
                      <a:lnTo>
                        <a:pt x="40" y="10"/>
                      </a:lnTo>
                      <a:lnTo>
                        <a:pt x="45" y="15"/>
                      </a:lnTo>
                      <a:lnTo>
                        <a:pt x="45" y="20"/>
                      </a:lnTo>
                      <a:lnTo>
                        <a:pt x="45" y="10"/>
                      </a:lnTo>
                      <a:lnTo>
                        <a:pt x="45" y="20"/>
                      </a:lnTo>
                      <a:lnTo>
                        <a:pt x="50" y="25"/>
                      </a:lnTo>
                      <a:lnTo>
                        <a:pt x="50" y="20"/>
                      </a:lnTo>
                      <a:lnTo>
                        <a:pt x="50" y="25"/>
                      </a:lnTo>
                      <a:lnTo>
                        <a:pt x="55" y="20"/>
                      </a:lnTo>
                      <a:lnTo>
                        <a:pt x="55" y="25"/>
                      </a:lnTo>
                      <a:lnTo>
                        <a:pt x="55" y="15"/>
                      </a:lnTo>
                      <a:lnTo>
                        <a:pt x="55" y="20"/>
                      </a:lnTo>
                      <a:lnTo>
                        <a:pt x="60" y="15"/>
                      </a:lnTo>
                      <a:lnTo>
                        <a:pt x="60" y="20"/>
                      </a:lnTo>
                      <a:lnTo>
                        <a:pt x="60" y="5"/>
                      </a:lnTo>
                      <a:lnTo>
                        <a:pt x="60" y="5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70" y="0"/>
                      </a:lnTo>
                      <a:lnTo>
                        <a:pt x="70" y="10"/>
                      </a:lnTo>
                      <a:lnTo>
                        <a:pt x="70" y="10"/>
                      </a:lnTo>
                      <a:lnTo>
                        <a:pt x="75" y="15"/>
                      </a:lnTo>
                      <a:lnTo>
                        <a:pt x="75" y="20"/>
                      </a:lnTo>
                      <a:lnTo>
                        <a:pt x="75" y="5"/>
                      </a:lnTo>
                      <a:lnTo>
                        <a:pt x="75" y="10"/>
                      </a:lnTo>
                      <a:lnTo>
                        <a:pt x="80" y="15"/>
                      </a:lnTo>
                      <a:lnTo>
                        <a:pt x="80" y="5"/>
                      </a:lnTo>
                      <a:lnTo>
                        <a:pt x="80" y="15"/>
                      </a:lnTo>
                      <a:lnTo>
                        <a:pt x="85" y="10"/>
                      </a:lnTo>
                      <a:lnTo>
                        <a:pt x="85" y="20"/>
                      </a:lnTo>
                      <a:lnTo>
                        <a:pt x="85" y="5"/>
                      </a:lnTo>
                      <a:lnTo>
                        <a:pt x="85" y="10"/>
                      </a:lnTo>
                      <a:lnTo>
                        <a:pt x="90" y="15"/>
                      </a:lnTo>
                      <a:lnTo>
                        <a:pt x="90" y="20"/>
                      </a:lnTo>
                      <a:lnTo>
                        <a:pt x="90" y="10"/>
                      </a:lnTo>
                      <a:lnTo>
                        <a:pt x="90" y="15"/>
                      </a:lnTo>
                      <a:lnTo>
                        <a:pt x="95" y="10"/>
                      </a:lnTo>
                      <a:lnTo>
                        <a:pt x="95" y="20"/>
                      </a:lnTo>
                      <a:lnTo>
                        <a:pt x="95" y="10"/>
                      </a:lnTo>
                      <a:lnTo>
                        <a:pt x="95" y="15"/>
                      </a:lnTo>
                      <a:lnTo>
                        <a:pt x="100" y="10"/>
                      </a:lnTo>
                      <a:lnTo>
                        <a:pt x="100" y="20"/>
                      </a:lnTo>
                      <a:lnTo>
                        <a:pt x="100" y="10"/>
                      </a:lnTo>
                      <a:lnTo>
                        <a:pt x="100" y="15"/>
                      </a:lnTo>
                      <a:lnTo>
                        <a:pt x="105" y="20"/>
                      </a:lnTo>
                      <a:lnTo>
                        <a:pt x="105" y="20"/>
                      </a:lnTo>
                      <a:lnTo>
                        <a:pt x="105" y="5"/>
                      </a:lnTo>
                      <a:lnTo>
                        <a:pt x="105" y="15"/>
                      </a:lnTo>
                      <a:lnTo>
                        <a:pt x="110" y="20"/>
                      </a:lnTo>
                      <a:lnTo>
                        <a:pt x="110" y="20"/>
                      </a:lnTo>
                      <a:lnTo>
                        <a:pt x="110" y="5"/>
                      </a:lnTo>
                      <a:lnTo>
                        <a:pt x="110" y="15"/>
                      </a:lnTo>
                      <a:lnTo>
                        <a:pt x="114" y="20"/>
                      </a:lnTo>
                      <a:lnTo>
                        <a:pt x="114" y="10"/>
                      </a:lnTo>
                      <a:lnTo>
                        <a:pt x="114" y="15"/>
                      </a:lnTo>
                      <a:lnTo>
                        <a:pt x="119" y="10"/>
                      </a:lnTo>
                      <a:lnTo>
                        <a:pt x="119" y="20"/>
                      </a:lnTo>
                      <a:lnTo>
                        <a:pt x="119" y="5"/>
                      </a:lnTo>
                      <a:lnTo>
                        <a:pt x="119" y="10"/>
                      </a:lnTo>
                      <a:lnTo>
                        <a:pt x="124" y="15"/>
                      </a:lnTo>
                      <a:lnTo>
                        <a:pt x="124" y="20"/>
                      </a:lnTo>
                      <a:lnTo>
                        <a:pt x="124" y="5"/>
                      </a:lnTo>
                      <a:lnTo>
                        <a:pt x="124" y="10"/>
                      </a:lnTo>
                      <a:lnTo>
                        <a:pt x="129" y="15"/>
                      </a:lnTo>
                      <a:lnTo>
                        <a:pt x="129" y="20"/>
                      </a:lnTo>
                      <a:lnTo>
                        <a:pt x="129" y="10"/>
                      </a:lnTo>
                      <a:lnTo>
                        <a:pt x="129" y="10"/>
                      </a:lnTo>
                      <a:lnTo>
                        <a:pt x="134" y="15"/>
                      </a:lnTo>
                      <a:lnTo>
                        <a:pt x="134" y="20"/>
                      </a:lnTo>
                      <a:lnTo>
                        <a:pt x="134" y="10"/>
                      </a:lnTo>
                      <a:lnTo>
                        <a:pt x="134" y="10"/>
                      </a:lnTo>
                      <a:lnTo>
                        <a:pt x="139" y="15"/>
                      </a:lnTo>
                      <a:lnTo>
                        <a:pt x="139" y="5"/>
                      </a:lnTo>
                      <a:lnTo>
                        <a:pt x="139" y="20"/>
                      </a:lnTo>
                      <a:lnTo>
                        <a:pt x="144" y="25"/>
                      </a:lnTo>
                      <a:lnTo>
                        <a:pt x="144" y="10"/>
                      </a:lnTo>
                      <a:lnTo>
                        <a:pt x="144" y="15"/>
                      </a:lnTo>
                      <a:lnTo>
                        <a:pt x="149" y="10"/>
                      </a:lnTo>
                      <a:lnTo>
                        <a:pt x="149" y="15"/>
                      </a:lnTo>
                      <a:lnTo>
                        <a:pt x="149" y="5"/>
                      </a:lnTo>
                      <a:lnTo>
                        <a:pt x="149" y="10"/>
                      </a:lnTo>
                      <a:lnTo>
                        <a:pt x="154" y="15"/>
                      </a:lnTo>
                      <a:lnTo>
                        <a:pt x="154" y="15"/>
                      </a:lnTo>
                      <a:lnTo>
                        <a:pt x="154" y="0"/>
                      </a:lnTo>
                      <a:lnTo>
                        <a:pt x="154" y="10"/>
                      </a:lnTo>
                      <a:lnTo>
                        <a:pt x="159" y="15"/>
                      </a:lnTo>
                      <a:lnTo>
                        <a:pt x="159" y="20"/>
                      </a:lnTo>
                      <a:lnTo>
                        <a:pt x="159" y="15"/>
                      </a:lnTo>
                      <a:lnTo>
                        <a:pt x="164" y="10"/>
                      </a:lnTo>
                      <a:lnTo>
                        <a:pt x="164" y="15"/>
                      </a:lnTo>
                      <a:lnTo>
                        <a:pt x="164" y="5"/>
                      </a:lnTo>
                      <a:lnTo>
                        <a:pt x="164" y="10"/>
                      </a:lnTo>
                      <a:lnTo>
                        <a:pt x="169" y="15"/>
                      </a:lnTo>
                      <a:lnTo>
                        <a:pt x="169" y="15"/>
                      </a:lnTo>
                      <a:lnTo>
                        <a:pt x="169" y="5"/>
                      </a:lnTo>
                      <a:lnTo>
                        <a:pt x="169" y="10"/>
                      </a:lnTo>
                      <a:lnTo>
                        <a:pt x="174" y="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49" name="Freeform 1853"/>
                <p:cNvSpPr>
                  <a:spLocks/>
                </p:cNvSpPr>
                <p:nvPr/>
              </p:nvSpPr>
              <p:spPr bwMode="auto">
                <a:xfrm>
                  <a:off x="3380" y="2175"/>
                  <a:ext cx="164" cy="20"/>
                </a:xfrm>
                <a:custGeom>
                  <a:avLst/>
                  <a:gdLst>
                    <a:gd name="T0" fmla="*/ 0 w 164"/>
                    <a:gd name="T1" fmla="*/ 5 h 20"/>
                    <a:gd name="T2" fmla="*/ 5 w 164"/>
                    <a:gd name="T3" fmla="*/ 15 h 20"/>
                    <a:gd name="T4" fmla="*/ 10 w 164"/>
                    <a:gd name="T5" fmla="*/ 5 h 20"/>
                    <a:gd name="T6" fmla="*/ 10 w 164"/>
                    <a:gd name="T7" fmla="*/ 10 h 20"/>
                    <a:gd name="T8" fmla="*/ 15 w 164"/>
                    <a:gd name="T9" fmla="*/ 5 h 20"/>
                    <a:gd name="T10" fmla="*/ 20 w 164"/>
                    <a:gd name="T11" fmla="*/ 20 h 20"/>
                    <a:gd name="T12" fmla="*/ 25 w 164"/>
                    <a:gd name="T13" fmla="*/ 20 h 20"/>
                    <a:gd name="T14" fmla="*/ 30 w 164"/>
                    <a:gd name="T15" fmla="*/ 15 h 20"/>
                    <a:gd name="T16" fmla="*/ 35 w 164"/>
                    <a:gd name="T17" fmla="*/ 20 h 20"/>
                    <a:gd name="T18" fmla="*/ 40 w 164"/>
                    <a:gd name="T19" fmla="*/ 10 h 20"/>
                    <a:gd name="T20" fmla="*/ 40 w 164"/>
                    <a:gd name="T21" fmla="*/ 15 h 20"/>
                    <a:gd name="T22" fmla="*/ 45 w 164"/>
                    <a:gd name="T23" fmla="*/ 5 h 20"/>
                    <a:gd name="T24" fmla="*/ 50 w 164"/>
                    <a:gd name="T25" fmla="*/ 15 h 20"/>
                    <a:gd name="T26" fmla="*/ 55 w 164"/>
                    <a:gd name="T27" fmla="*/ 20 h 20"/>
                    <a:gd name="T28" fmla="*/ 60 w 164"/>
                    <a:gd name="T29" fmla="*/ 15 h 20"/>
                    <a:gd name="T30" fmla="*/ 60 w 164"/>
                    <a:gd name="T31" fmla="*/ 10 h 20"/>
                    <a:gd name="T32" fmla="*/ 65 w 164"/>
                    <a:gd name="T33" fmla="*/ 5 h 20"/>
                    <a:gd name="T34" fmla="*/ 70 w 164"/>
                    <a:gd name="T35" fmla="*/ 5 h 20"/>
                    <a:gd name="T36" fmla="*/ 75 w 164"/>
                    <a:gd name="T37" fmla="*/ 15 h 20"/>
                    <a:gd name="T38" fmla="*/ 80 w 164"/>
                    <a:gd name="T39" fmla="*/ 15 h 20"/>
                    <a:gd name="T40" fmla="*/ 84 w 164"/>
                    <a:gd name="T41" fmla="*/ 15 h 20"/>
                    <a:gd name="T42" fmla="*/ 84 w 164"/>
                    <a:gd name="T43" fmla="*/ 15 h 20"/>
                    <a:gd name="T44" fmla="*/ 89 w 164"/>
                    <a:gd name="T45" fmla="*/ 0 h 20"/>
                    <a:gd name="T46" fmla="*/ 94 w 164"/>
                    <a:gd name="T47" fmla="*/ 0 h 20"/>
                    <a:gd name="T48" fmla="*/ 99 w 164"/>
                    <a:gd name="T49" fmla="*/ 15 h 20"/>
                    <a:gd name="T50" fmla="*/ 104 w 164"/>
                    <a:gd name="T51" fmla="*/ 10 h 20"/>
                    <a:gd name="T52" fmla="*/ 104 w 164"/>
                    <a:gd name="T53" fmla="*/ 10 h 20"/>
                    <a:gd name="T54" fmla="*/ 109 w 164"/>
                    <a:gd name="T55" fmla="*/ 5 h 20"/>
                    <a:gd name="T56" fmla="*/ 114 w 164"/>
                    <a:gd name="T57" fmla="*/ 15 h 20"/>
                    <a:gd name="T58" fmla="*/ 119 w 164"/>
                    <a:gd name="T59" fmla="*/ 15 h 20"/>
                    <a:gd name="T60" fmla="*/ 119 w 164"/>
                    <a:gd name="T61" fmla="*/ 15 h 20"/>
                    <a:gd name="T62" fmla="*/ 124 w 164"/>
                    <a:gd name="T63" fmla="*/ 0 h 20"/>
                    <a:gd name="T64" fmla="*/ 129 w 164"/>
                    <a:gd name="T65" fmla="*/ 15 h 20"/>
                    <a:gd name="T66" fmla="*/ 134 w 164"/>
                    <a:gd name="T67" fmla="*/ 15 h 20"/>
                    <a:gd name="T68" fmla="*/ 139 w 164"/>
                    <a:gd name="T69" fmla="*/ 10 h 20"/>
                    <a:gd name="T70" fmla="*/ 139 w 164"/>
                    <a:gd name="T71" fmla="*/ 5 h 20"/>
                    <a:gd name="T72" fmla="*/ 144 w 164"/>
                    <a:gd name="T73" fmla="*/ 0 h 20"/>
                    <a:gd name="T74" fmla="*/ 149 w 164"/>
                    <a:gd name="T75" fmla="*/ 15 h 20"/>
                    <a:gd name="T76" fmla="*/ 154 w 164"/>
                    <a:gd name="T77" fmla="*/ 15 h 20"/>
                    <a:gd name="T78" fmla="*/ 154 w 164"/>
                    <a:gd name="T79" fmla="*/ 10 h 20"/>
                    <a:gd name="T80" fmla="*/ 159 w 164"/>
                    <a:gd name="T81" fmla="*/ 5 h 20"/>
                    <a:gd name="T82" fmla="*/ 164 w 164"/>
                    <a:gd name="T83" fmla="*/ 15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20">
                      <a:moveTo>
                        <a:pt x="0" y="5"/>
                      </a:moveTo>
                      <a:lnTo>
                        <a:pt x="0" y="15"/>
                      </a:lnTo>
                      <a:lnTo>
                        <a:pt x="0" y="5"/>
                      </a:lnTo>
                      <a:lnTo>
                        <a:pt x="0" y="10"/>
                      </a:lnTo>
                      <a:lnTo>
                        <a:pt x="5" y="15"/>
                      </a:lnTo>
                      <a:lnTo>
                        <a:pt x="5" y="15"/>
                      </a:ln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10" y="5"/>
                      </a:lnTo>
                      <a:lnTo>
                        <a:pt x="10" y="15"/>
                      </a:lnTo>
                      <a:lnTo>
                        <a:pt x="10" y="5"/>
                      </a:lnTo>
                      <a:lnTo>
                        <a:pt x="10" y="10"/>
                      </a:lnTo>
                      <a:lnTo>
                        <a:pt x="15" y="5"/>
                      </a:lnTo>
                      <a:lnTo>
                        <a:pt x="15" y="20"/>
                      </a:ln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20" y="15"/>
                      </a:lnTo>
                      <a:lnTo>
                        <a:pt x="20" y="20"/>
                      </a:lnTo>
                      <a:lnTo>
                        <a:pt x="20" y="5"/>
                      </a:lnTo>
                      <a:lnTo>
                        <a:pt x="25" y="10"/>
                      </a:lnTo>
                      <a:lnTo>
                        <a:pt x="25" y="20"/>
                      </a:lnTo>
                      <a:lnTo>
                        <a:pt x="25" y="5"/>
                      </a:lnTo>
                      <a:lnTo>
                        <a:pt x="25" y="10"/>
                      </a:lnTo>
                      <a:lnTo>
                        <a:pt x="30" y="15"/>
                      </a:lnTo>
                      <a:lnTo>
                        <a:pt x="30" y="5"/>
                      </a:lnTo>
                      <a:lnTo>
                        <a:pt x="30" y="15"/>
                      </a:lnTo>
                      <a:lnTo>
                        <a:pt x="35" y="20"/>
                      </a:lnTo>
                      <a:lnTo>
                        <a:pt x="35" y="5"/>
                      </a:lnTo>
                      <a:lnTo>
                        <a:pt x="35" y="15"/>
                      </a:lnTo>
                      <a:lnTo>
                        <a:pt x="40" y="10"/>
                      </a:lnTo>
                      <a:lnTo>
                        <a:pt x="40" y="15"/>
                      </a:lnTo>
                      <a:lnTo>
                        <a:pt x="40" y="5"/>
                      </a:lnTo>
                      <a:lnTo>
                        <a:pt x="40" y="15"/>
                      </a:lnTo>
                      <a:lnTo>
                        <a:pt x="45" y="10"/>
                      </a:lnTo>
                      <a:lnTo>
                        <a:pt x="45" y="15"/>
                      </a:lnTo>
                      <a:lnTo>
                        <a:pt x="45" y="5"/>
                      </a:lnTo>
                      <a:lnTo>
                        <a:pt x="45" y="10"/>
                      </a:lnTo>
                      <a:lnTo>
                        <a:pt x="50" y="5"/>
                      </a:lnTo>
                      <a:lnTo>
                        <a:pt x="50" y="15"/>
                      </a:lnTo>
                      <a:lnTo>
                        <a:pt x="50" y="15"/>
                      </a:lnTo>
                      <a:lnTo>
                        <a:pt x="55" y="10"/>
                      </a:lnTo>
                      <a:lnTo>
                        <a:pt x="55" y="20"/>
                      </a:lnTo>
                      <a:lnTo>
                        <a:pt x="55" y="5"/>
                      </a:lnTo>
                      <a:lnTo>
                        <a:pt x="55" y="10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5"/>
                      </a:lnTo>
                      <a:lnTo>
                        <a:pt x="60" y="10"/>
                      </a:lnTo>
                      <a:lnTo>
                        <a:pt x="65" y="15"/>
                      </a:lnTo>
                      <a:lnTo>
                        <a:pt x="65" y="15"/>
                      </a:lnTo>
                      <a:lnTo>
                        <a:pt x="65" y="5"/>
                      </a:lnTo>
                      <a:lnTo>
                        <a:pt x="65" y="10"/>
                      </a:lnTo>
                      <a:lnTo>
                        <a:pt x="70" y="15"/>
                      </a:lnTo>
                      <a:lnTo>
                        <a:pt x="70" y="5"/>
                      </a:lnTo>
                      <a:lnTo>
                        <a:pt x="70" y="5"/>
                      </a:lnTo>
                      <a:lnTo>
                        <a:pt x="75" y="10"/>
                      </a:lnTo>
                      <a:lnTo>
                        <a:pt x="75" y="15"/>
                      </a:lnTo>
                      <a:lnTo>
                        <a:pt x="75" y="5"/>
                      </a:lnTo>
                      <a:lnTo>
                        <a:pt x="75" y="10"/>
                      </a:lnTo>
                      <a:lnTo>
                        <a:pt x="80" y="15"/>
                      </a:lnTo>
                      <a:lnTo>
                        <a:pt x="80" y="5"/>
                      </a:lnTo>
                      <a:lnTo>
                        <a:pt x="80" y="20"/>
                      </a:lnTo>
                      <a:lnTo>
                        <a:pt x="84" y="15"/>
                      </a:lnTo>
                      <a:lnTo>
                        <a:pt x="84" y="20"/>
                      </a:lnTo>
                      <a:lnTo>
                        <a:pt x="84" y="10"/>
                      </a:lnTo>
                      <a:lnTo>
                        <a:pt x="84" y="15"/>
                      </a:lnTo>
                      <a:lnTo>
                        <a:pt x="89" y="10"/>
                      </a:lnTo>
                      <a:lnTo>
                        <a:pt x="89" y="15"/>
                      </a:lnTo>
                      <a:lnTo>
                        <a:pt x="89" y="0"/>
                      </a:lnTo>
                      <a:lnTo>
                        <a:pt x="89" y="10"/>
                      </a:lnTo>
                      <a:lnTo>
                        <a:pt x="94" y="15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9" y="10"/>
                      </a:lnTo>
                      <a:lnTo>
                        <a:pt x="99" y="15"/>
                      </a:lnTo>
                      <a:lnTo>
                        <a:pt x="99" y="5"/>
                      </a:lnTo>
                      <a:lnTo>
                        <a:pt x="99" y="15"/>
                      </a:lnTo>
                      <a:lnTo>
                        <a:pt x="104" y="10"/>
                      </a:lnTo>
                      <a:lnTo>
                        <a:pt x="104" y="20"/>
                      </a:lnTo>
                      <a:lnTo>
                        <a:pt x="104" y="5"/>
                      </a:lnTo>
                      <a:lnTo>
                        <a:pt x="104" y="10"/>
                      </a:lnTo>
                      <a:lnTo>
                        <a:pt x="109" y="15"/>
                      </a:lnTo>
                      <a:lnTo>
                        <a:pt x="109" y="15"/>
                      </a:lnTo>
                      <a:lnTo>
                        <a:pt x="109" y="5"/>
                      </a:lnTo>
                      <a:lnTo>
                        <a:pt x="109" y="15"/>
                      </a:lnTo>
                      <a:lnTo>
                        <a:pt x="114" y="10"/>
                      </a:lnTo>
                      <a:lnTo>
                        <a:pt x="114" y="15"/>
                      </a:lnTo>
                      <a:lnTo>
                        <a:pt x="114" y="5"/>
                      </a:lnTo>
                      <a:lnTo>
                        <a:pt x="114" y="10"/>
                      </a:lnTo>
                      <a:lnTo>
                        <a:pt x="119" y="15"/>
                      </a:lnTo>
                      <a:lnTo>
                        <a:pt x="119" y="15"/>
                      </a:lnTo>
                      <a:lnTo>
                        <a:pt x="119" y="5"/>
                      </a:lnTo>
                      <a:lnTo>
                        <a:pt x="119" y="15"/>
                      </a:lnTo>
                      <a:lnTo>
                        <a:pt x="124" y="10"/>
                      </a:lnTo>
                      <a:lnTo>
                        <a:pt x="124" y="15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15"/>
                      </a:lnTo>
                      <a:lnTo>
                        <a:pt x="129" y="5"/>
                      </a:lnTo>
                      <a:lnTo>
                        <a:pt x="129" y="10"/>
                      </a:lnTo>
                      <a:lnTo>
                        <a:pt x="134" y="15"/>
                      </a:lnTo>
                      <a:lnTo>
                        <a:pt x="134" y="15"/>
                      </a:lnTo>
                      <a:lnTo>
                        <a:pt x="134" y="5"/>
                      </a:lnTo>
                      <a:lnTo>
                        <a:pt x="139" y="10"/>
                      </a:lnTo>
                      <a:lnTo>
                        <a:pt x="139" y="15"/>
                      </a:lnTo>
                      <a:lnTo>
                        <a:pt x="139" y="5"/>
                      </a:lnTo>
                      <a:lnTo>
                        <a:pt x="139" y="5"/>
                      </a:lnTo>
                      <a:lnTo>
                        <a:pt x="144" y="10"/>
                      </a:lnTo>
                      <a:lnTo>
                        <a:pt x="144" y="15"/>
                      </a:lnTo>
                      <a:lnTo>
                        <a:pt x="144" y="0"/>
                      </a:lnTo>
                      <a:lnTo>
                        <a:pt x="144" y="10"/>
                      </a:lnTo>
                      <a:lnTo>
                        <a:pt x="149" y="15"/>
                      </a:lnTo>
                      <a:lnTo>
                        <a:pt x="149" y="15"/>
                      </a:lnTo>
                      <a:lnTo>
                        <a:pt x="149" y="5"/>
                      </a:lnTo>
                      <a:lnTo>
                        <a:pt x="149" y="10"/>
                      </a:lnTo>
                      <a:lnTo>
                        <a:pt x="154" y="15"/>
                      </a:lnTo>
                      <a:lnTo>
                        <a:pt x="154" y="15"/>
                      </a:lnTo>
                      <a:lnTo>
                        <a:pt x="154" y="5"/>
                      </a:lnTo>
                      <a:lnTo>
                        <a:pt x="154" y="10"/>
                      </a:lnTo>
                      <a:lnTo>
                        <a:pt x="159" y="5"/>
                      </a:lnTo>
                      <a:lnTo>
                        <a:pt x="159" y="15"/>
                      </a:lnTo>
                      <a:lnTo>
                        <a:pt x="159" y="5"/>
                      </a:lnTo>
                      <a:lnTo>
                        <a:pt x="159" y="10"/>
                      </a:lnTo>
                      <a:lnTo>
                        <a:pt x="164" y="15"/>
                      </a:lnTo>
                      <a:lnTo>
                        <a:pt x="164" y="15"/>
                      </a:lnTo>
                      <a:lnTo>
                        <a:pt x="164" y="0"/>
                      </a:lnTo>
                      <a:lnTo>
                        <a:pt x="164" y="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50" name="Freeform 1854"/>
                <p:cNvSpPr>
                  <a:spLocks/>
                </p:cNvSpPr>
                <p:nvPr/>
              </p:nvSpPr>
              <p:spPr bwMode="auto">
                <a:xfrm>
                  <a:off x="3544" y="2170"/>
                  <a:ext cx="169" cy="25"/>
                </a:xfrm>
                <a:custGeom>
                  <a:avLst/>
                  <a:gdLst>
                    <a:gd name="T0" fmla="*/ 5 w 169"/>
                    <a:gd name="T1" fmla="*/ 20 h 25"/>
                    <a:gd name="T2" fmla="*/ 10 w 169"/>
                    <a:gd name="T3" fmla="*/ 10 h 25"/>
                    <a:gd name="T4" fmla="*/ 10 w 169"/>
                    <a:gd name="T5" fmla="*/ 20 h 25"/>
                    <a:gd name="T6" fmla="*/ 15 w 169"/>
                    <a:gd name="T7" fmla="*/ 15 h 25"/>
                    <a:gd name="T8" fmla="*/ 20 w 169"/>
                    <a:gd name="T9" fmla="*/ 10 h 25"/>
                    <a:gd name="T10" fmla="*/ 25 w 169"/>
                    <a:gd name="T11" fmla="*/ 20 h 25"/>
                    <a:gd name="T12" fmla="*/ 30 w 169"/>
                    <a:gd name="T13" fmla="*/ 10 h 25"/>
                    <a:gd name="T14" fmla="*/ 30 w 169"/>
                    <a:gd name="T15" fmla="*/ 10 h 25"/>
                    <a:gd name="T16" fmla="*/ 35 w 169"/>
                    <a:gd name="T17" fmla="*/ 5 h 25"/>
                    <a:gd name="T18" fmla="*/ 40 w 169"/>
                    <a:gd name="T19" fmla="*/ 20 h 25"/>
                    <a:gd name="T20" fmla="*/ 45 w 169"/>
                    <a:gd name="T21" fmla="*/ 20 h 25"/>
                    <a:gd name="T22" fmla="*/ 50 w 169"/>
                    <a:gd name="T23" fmla="*/ 20 h 25"/>
                    <a:gd name="T24" fmla="*/ 50 w 169"/>
                    <a:gd name="T25" fmla="*/ 20 h 25"/>
                    <a:gd name="T26" fmla="*/ 55 w 169"/>
                    <a:gd name="T27" fmla="*/ 10 h 25"/>
                    <a:gd name="T28" fmla="*/ 60 w 169"/>
                    <a:gd name="T29" fmla="*/ 5 h 25"/>
                    <a:gd name="T30" fmla="*/ 64 w 169"/>
                    <a:gd name="T31" fmla="*/ 5 h 25"/>
                    <a:gd name="T32" fmla="*/ 69 w 169"/>
                    <a:gd name="T33" fmla="*/ 15 h 25"/>
                    <a:gd name="T34" fmla="*/ 74 w 169"/>
                    <a:gd name="T35" fmla="*/ 10 h 25"/>
                    <a:gd name="T36" fmla="*/ 74 w 169"/>
                    <a:gd name="T37" fmla="*/ 10 h 25"/>
                    <a:gd name="T38" fmla="*/ 79 w 169"/>
                    <a:gd name="T39" fmla="*/ 20 h 25"/>
                    <a:gd name="T40" fmla="*/ 84 w 169"/>
                    <a:gd name="T41" fmla="*/ 5 h 25"/>
                    <a:gd name="T42" fmla="*/ 89 w 169"/>
                    <a:gd name="T43" fmla="*/ 20 h 25"/>
                    <a:gd name="T44" fmla="*/ 94 w 169"/>
                    <a:gd name="T45" fmla="*/ 10 h 25"/>
                    <a:gd name="T46" fmla="*/ 94 w 169"/>
                    <a:gd name="T47" fmla="*/ 20 h 25"/>
                    <a:gd name="T48" fmla="*/ 99 w 169"/>
                    <a:gd name="T49" fmla="*/ 10 h 25"/>
                    <a:gd name="T50" fmla="*/ 104 w 169"/>
                    <a:gd name="T51" fmla="*/ 20 h 25"/>
                    <a:gd name="T52" fmla="*/ 109 w 169"/>
                    <a:gd name="T53" fmla="*/ 15 h 25"/>
                    <a:gd name="T54" fmla="*/ 114 w 169"/>
                    <a:gd name="T55" fmla="*/ 15 h 25"/>
                    <a:gd name="T56" fmla="*/ 114 w 169"/>
                    <a:gd name="T57" fmla="*/ 15 h 25"/>
                    <a:gd name="T58" fmla="*/ 119 w 169"/>
                    <a:gd name="T59" fmla="*/ 5 h 25"/>
                    <a:gd name="T60" fmla="*/ 124 w 169"/>
                    <a:gd name="T61" fmla="*/ 20 h 25"/>
                    <a:gd name="T62" fmla="*/ 129 w 169"/>
                    <a:gd name="T63" fmla="*/ 15 h 25"/>
                    <a:gd name="T64" fmla="*/ 129 w 169"/>
                    <a:gd name="T65" fmla="*/ 15 h 25"/>
                    <a:gd name="T66" fmla="*/ 134 w 169"/>
                    <a:gd name="T67" fmla="*/ 5 h 25"/>
                    <a:gd name="T68" fmla="*/ 139 w 169"/>
                    <a:gd name="T69" fmla="*/ 20 h 25"/>
                    <a:gd name="T70" fmla="*/ 144 w 169"/>
                    <a:gd name="T71" fmla="*/ 10 h 25"/>
                    <a:gd name="T72" fmla="*/ 144 w 169"/>
                    <a:gd name="T73" fmla="*/ 10 h 25"/>
                    <a:gd name="T74" fmla="*/ 149 w 169"/>
                    <a:gd name="T75" fmla="*/ 5 h 25"/>
                    <a:gd name="T76" fmla="*/ 154 w 169"/>
                    <a:gd name="T77" fmla="*/ 25 h 25"/>
                    <a:gd name="T78" fmla="*/ 159 w 169"/>
                    <a:gd name="T79" fmla="*/ 25 h 25"/>
                    <a:gd name="T80" fmla="*/ 159 w 169"/>
                    <a:gd name="T81" fmla="*/ 15 h 25"/>
                    <a:gd name="T82" fmla="*/ 164 w 169"/>
                    <a:gd name="T8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9" h="25">
                      <a:moveTo>
                        <a:pt x="0" y="10"/>
                      </a:moveTo>
                      <a:lnTo>
                        <a:pt x="5" y="15"/>
                      </a:lnTo>
                      <a:lnTo>
                        <a:pt x="5" y="20"/>
                      </a:lnTo>
                      <a:lnTo>
                        <a:pt x="5" y="10"/>
                      </a:lnTo>
                      <a:lnTo>
                        <a:pt x="5" y="15"/>
                      </a:lnTo>
                      <a:lnTo>
                        <a:pt x="10" y="10"/>
                      </a:lnTo>
                      <a:lnTo>
                        <a:pt x="10" y="20"/>
                      </a:lnTo>
                      <a:lnTo>
                        <a:pt x="10" y="10"/>
                      </a:lnTo>
                      <a:lnTo>
                        <a:pt x="10" y="20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5" y="15"/>
                      </a:lnTo>
                      <a:lnTo>
                        <a:pt x="15" y="20"/>
                      </a:lnTo>
                      <a:lnTo>
                        <a:pt x="20" y="25"/>
                      </a:lnTo>
                      <a:lnTo>
                        <a:pt x="20" y="10"/>
                      </a:lnTo>
                      <a:lnTo>
                        <a:pt x="20" y="15"/>
                      </a:lnTo>
                      <a:lnTo>
                        <a:pt x="25" y="10"/>
                      </a:lnTo>
                      <a:lnTo>
                        <a:pt x="25" y="20"/>
                      </a:lnTo>
                      <a:lnTo>
                        <a:pt x="25" y="5"/>
                      </a:lnTo>
                      <a:lnTo>
                        <a:pt x="25" y="15"/>
                      </a:lnTo>
                      <a:lnTo>
                        <a:pt x="30" y="10"/>
                      </a:lnTo>
                      <a:lnTo>
                        <a:pt x="30" y="20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35" y="15"/>
                      </a:lnTo>
                      <a:lnTo>
                        <a:pt x="35" y="20"/>
                      </a:lnTo>
                      <a:lnTo>
                        <a:pt x="35" y="5"/>
                      </a:lnTo>
                      <a:lnTo>
                        <a:pt x="35" y="15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10"/>
                      </a:lnTo>
                      <a:lnTo>
                        <a:pt x="40" y="15"/>
                      </a:lnTo>
                      <a:lnTo>
                        <a:pt x="45" y="20"/>
                      </a:lnTo>
                      <a:lnTo>
                        <a:pt x="45" y="5"/>
                      </a:lnTo>
                      <a:lnTo>
                        <a:pt x="45" y="15"/>
                      </a:lnTo>
                      <a:lnTo>
                        <a:pt x="50" y="20"/>
                      </a:lnTo>
                      <a:lnTo>
                        <a:pt x="50" y="25"/>
                      </a:lnTo>
                      <a:lnTo>
                        <a:pt x="50" y="0"/>
                      </a:lnTo>
                      <a:lnTo>
                        <a:pt x="50" y="20"/>
                      </a:lnTo>
                      <a:lnTo>
                        <a:pt x="55" y="25"/>
                      </a:lnTo>
                      <a:lnTo>
                        <a:pt x="55" y="25"/>
                      </a:lnTo>
                      <a:lnTo>
                        <a:pt x="55" y="10"/>
                      </a:lnTo>
                      <a:lnTo>
                        <a:pt x="55" y="20"/>
                      </a:lnTo>
                      <a:lnTo>
                        <a:pt x="60" y="25"/>
                      </a:lnTo>
                      <a:lnTo>
                        <a:pt x="60" y="5"/>
                      </a:lnTo>
                      <a:lnTo>
                        <a:pt x="64" y="10"/>
                      </a:lnTo>
                      <a:lnTo>
                        <a:pt x="64" y="20"/>
                      </a:lnTo>
                      <a:lnTo>
                        <a:pt x="64" y="5"/>
                      </a:lnTo>
                      <a:lnTo>
                        <a:pt x="64" y="15"/>
                      </a:lnTo>
                      <a:lnTo>
                        <a:pt x="69" y="10"/>
                      </a:lnTo>
                      <a:lnTo>
                        <a:pt x="69" y="15"/>
                      </a:lnTo>
                      <a:lnTo>
                        <a:pt x="69" y="5"/>
                      </a:lnTo>
                      <a:lnTo>
                        <a:pt x="69" y="5"/>
                      </a:lnTo>
                      <a:lnTo>
                        <a:pt x="74" y="10"/>
                      </a:lnTo>
                      <a:lnTo>
                        <a:pt x="74" y="20"/>
                      </a:lnTo>
                      <a:lnTo>
                        <a:pt x="74" y="5"/>
                      </a:lnTo>
                      <a:lnTo>
                        <a:pt x="74" y="10"/>
                      </a:lnTo>
                      <a:lnTo>
                        <a:pt x="79" y="5"/>
                      </a:lnTo>
                      <a:lnTo>
                        <a:pt x="79" y="5"/>
                      </a:lnTo>
                      <a:lnTo>
                        <a:pt x="79" y="20"/>
                      </a:lnTo>
                      <a:lnTo>
                        <a:pt x="84" y="15"/>
                      </a:lnTo>
                      <a:lnTo>
                        <a:pt x="84" y="20"/>
                      </a:lnTo>
                      <a:lnTo>
                        <a:pt x="84" y="5"/>
                      </a:lnTo>
                      <a:lnTo>
                        <a:pt x="84" y="10"/>
                      </a:lnTo>
                      <a:lnTo>
                        <a:pt x="89" y="15"/>
                      </a:lnTo>
                      <a:lnTo>
                        <a:pt x="89" y="20"/>
                      </a:lnTo>
                      <a:lnTo>
                        <a:pt x="89" y="5"/>
                      </a:lnTo>
                      <a:lnTo>
                        <a:pt x="89" y="5"/>
                      </a:lnTo>
                      <a:lnTo>
                        <a:pt x="94" y="10"/>
                      </a:lnTo>
                      <a:lnTo>
                        <a:pt x="94" y="20"/>
                      </a:lnTo>
                      <a:lnTo>
                        <a:pt x="94" y="5"/>
                      </a:lnTo>
                      <a:lnTo>
                        <a:pt x="94" y="20"/>
                      </a:lnTo>
                      <a:lnTo>
                        <a:pt x="99" y="15"/>
                      </a:lnTo>
                      <a:lnTo>
                        <a:pt x="99" y="20"/>
                      </a:lnTo>
                      <a:lnTo>
                        <a:pt x="99" y="10"/>
                      </a:lnTo>
                      <a:lnTo>
                        <a:pt x="99" y="20"/>
                      </a:lnTo>
                      <a:lnTo>
                        <a:pt x="104" y="15"/>
                      </a:lnTo>
                      <a:lnTo>
                        <a:pt x="104" y="20"/>
                      </a:lnTo>
                      <a:lnTo>
                        <a:pt x="104" y="10"/>
                      </a:lnTo>
                      <a:lnTo>
                        <a:pt x="104" y="20"/>
                      </a:lnTo>
                      <a:lnTo>
                        <a:pt x="109" y="15"/>
                      </a:lnTo>
                      <a:lnTo>
                        <a:pt x="109" y="10"/>
                      </a:lnTo>
                      <a:lnTo>
                        <a:pt x="109" y="20"/>
                      </a:lnTo>
                      <a:lnTo>
                        <a:pt x="114" y="15"/>
                      </a:lnTo>
                      <a:lnTo>
                        <a:pt x="114" y="20"/>
                      </a:lnTo>
                      <a:lnTo>
                        <a:pt x="114" y="10"/>
                      </a:lnTo>
                      <a:lnTo>
                        <a:pt x="114" y="15"/>
                      </a:lnTo>
                      <a:lnTo>
                        <a:pt x="119" y="10"/>
                      </a:lnTo>
                      <a:lnTo>
                        <a:pt x="119" y="20"/>
                      </a:lnTo>
                      <a:lnTo>
                        <a:pt x="119" y="5"/>
                      </a:lnTo>
                      <a:lnTo>
                        <a:pt x="119" y="15"/>
                      </a:lnTo>
                      <a:lnTo>
                        <a:pt x="124" y="20"/>
                      </a:lnTo>
                      <a:lnTo>
                        <a:pt x="124" y="20"/>
                      </a:lnTo>
                      <a:lnTo>
                        <a:pt x="124" y="10"/>
                      </a:lnTo>
                      <a:lnTo>
                        <a:pt x="124" y="20"/>
                      </a:lnTo>
                      <a:lnTo>
                        <a:pt x="129" y="15"/>
                      </a:lnTo>
                      <a:lnTo>
                        <a:pt x="129" y="20"/>
                      </a:lnTo>
                      <a:lnTo>
                        <a:pt x="129" y="5"/>
                      </a:lnTo>
                      <a:lnTo>
                        <a:pt x="129" y="15"/>
                      </a:lnTo>
                      <a:lnTo>
                        <a:pt x="134" y="10"/>
                      </a:lnTo>
                      <a:lnTo>
                        <a:pt x="134" y="20"/>
                      </a:lnTo>
                      <a:lnTo>
                        <a:pt x="134" y="5"/>
                      </a:lnTo>
                      <a:lnTo>
                        <a:pt x="134" y="15"/>
                      </a:lnTo>
                      <a:lnTo>
                        <a:pt x="139" y="10"/>
                      </a:lnTo>
                      <a:lnTo>
                        <a:pt x="139" y="20"/>
                      </a:lnTo>
                      <a:lnTo>
                        <a:pt x="139" y="5"/>
                      </a:lnTo>
                      <a:lnTo>
                        <a:pt x="139" y="15"/>
                      </a:lnTo>
                      <a:lnTo>
                        <a:pt x="144" y="10"/>
                      </a:lnTo>
                      <a:lnTo>
                        <a:pt x="144" y="20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9" y="15"/>
                      </a:lnTo>
                      <a:lnTo>
                        <a:pt x="149" y="20"/>
                      </a:lnTo>
                      <a:lnTo>
                        <a:pt x="149" y="5"/>
                      </a:lnTo>
                      <a:lnTo>
                        <a:pt x="149" y="15"/>
                      </a:lnTo>
                      <a:lnTo>
                        <a:pt x="154" y="20"/>
                      </a:lnTo>
                      <a:lnTo>
                        <a:pt x="154" y="25"/>
                      </a:lnTo>
                      <a:lnTo>
                        <a:pt x="154" y="5"/>
                      </a:lnTo>
                      <a:lnTo>
                        <a:pt x="154" y="20"/>
                      </a:lnTo>
                      <a:lnTo>
                        <a:pt x="159" y="25"/>
                      </a:lnTo>
                      <a:lnTo>
                        <a:pt x="159" y="25"/>
                      </a:lnTo>
                      <a:lnTo>
                        <a:pt x="159" y="5"/>
                      </a:lnTo>
                      <a:lnTo>
                        <a:pt x="159" y="15"/>
                      </a:lnTo>
                      <a:lnTo>
                        <a:pt x="164" y="10"/>
                      </a:lnTo>
                      <a:lnTo>
                        <a:pt x="164" y="15"/>
                      </a:lnTo>
                      <a:lnTo>
                        <a:pt x="164" y="0"/>
                      </a:lnTo>
                      <a:lnTo>
                        <a:pt x="164" y="10"/>
                      </a:lnTo>
                      <a:lnTo>
                        <a:pt x="169" y="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51" name="Freeform 1855"/>
                <p:cNvSpPr>
                  <a:spLocks/>
                </p:cNvSpPr>
                <p:nvPr/>
              </p:nvSpPr>
              <p:spPr bwMode="auto">
                <a:xfrm>
                  <a:off x="3713" y="2170"/>
                  <a:ext cx="159" cy="25"/>
                </a:xfrm>
                <a:custGeom>
                  <a:avLst/>
                  <a:gdLst>
                    <a:gd name="T0" fmla="*/ 0 w 159"/>
                    <a:gd name="T1" fmla="*/ 0 h 25"/>
                    <a:gd name="T2" fmla="*/ 5 w 159"/>
                    <a:gd name="T3" fmla="*/ 15 h 25"/>
                    <a:gd name="T4" fmla="*/ 10 w 159"/>
                    <a:gd name="T5" fmla="*/ 15 h 25"/>
                    <a:gd name="T6" fmla="*/ 10 w 159"/>
                    <a:gd name="T7" fmla="*/ 15 h 25"/>
                    <a:gd name="T8" fmla="*/ 15 w 159"/>
                    <a:gd name="T9" fmla="*/ 5 h 25"/>
                    <a:gd name="T10" fmla="*/ 20 w 159"/>
                    <a:gd name="T11" fmla="*/ 20 h 25"/>
                    <a:gd name="T12" fmla="*/ 25 w 159"/>
                    <a:gd name="T13" fmla="*/ 20 h 25"/>
                    <a:gd name="T14" fmla="*/ 30 w 159"/>
                    <a:gd name="T15" fmla="*/ 15 h 25"/>
                    <a:gd name="T16" fmla="*/ 30 w 159"/>
                    <a:gd name="T17" fmla="*/ 15 h 25"/>
                    <a:gd name="T18" fmla="*/ 35 w 159"/>
                    <a:gd name="T19" fmla="*/ 10 h 25"/>
                    <a:gd name="T20" fmla="*/ 39 w 159"/>
                    <a:gd name="T21" fmla="*/ 20 h 25"/>
                    <a:gd name="T22" fmla="*/ 44 w 159"/>
                    <a:gd name="T23" fmla="*/ 20 h 25"/>
                    <a:gd name="T24" fmla="*/ 44 w 159"/>
                    <a:gd name="T25" fmla="*/ 10 h 25"/>
                    <a:gd name="T26" fmla="*/ 49 w 159"/>
                    <a:gd name="T27" fmla="*/ 5 h 25"/>
                    <a:gd name="T28" fmla="*/ 54 w 159"/>
                    <a:gd name="T29" fmla="*/ 20 h 25"/>
                    <a:gd name="T30" fmla="*/ 59 w 159"/>
                    <a:gd name="T31" fmla="*/ 15 h 25"/>
                    <a:gd name="T32" fmla="*/ 59 w 159"/>
                    <a:gd name="T33" fmla="*/ 10 h 25"/>
                    <a:gd name="T34" fmla="*/ 64 w 159"/>
                    <a:gd name="T35" fmla="*/ 5 h 25"/>
                    <a:gd name="T36" fmla="*/ 69 w 159"/>
                    <a:gd name="T37" fmla="*/ 15 h 25"/>
                    <a:gd name="T38" fmla="*/ 74 w 159"/>
                    <a:gd name="T39" fmla="*/ 15 h 25"/>
                    <a:gd name="T40" fmla="*/ 74 w 159"/>
                    <a:gd name="T41" fmla="*/ 15 h 25"/>
                    <a:gd name="T42" fmla="*/ 79 w 159"/>
                    <a:gd name="T43" fmla="*/ 5 h 25"/>
                    <a:gd name="T44" fmla="*/ 84 w 159"/>
                    <a:gd name="T45" fmla="*/ 20 h 25"/>
                    <a:gd name="T46" fmla="*/ 89 w 159"/>
                    <a:gd name="T47" fmla="*/ 15 h 25"/>
                    <a:gd name="T48" fmla="*/ 89 w 159"/>
                    <a:gd name="T49" fmla="*/ 5 h 25"/>
                    <a:gd name="T50" fmla="*/ 94 w 159"/>
                    <a:gd name="T51" fmla="*/ 5 h 25"/>
                    <a:gd name="T52" fmla="*/ 99 w 159"/>
                    <a:gd name="T53" fmla="*/ 20 h 25"/>
                    <a:gd name="T54" fmla="*/ 104 w 159"/>
                    <a:gd name="T55" fmla="*/ 20 h 25"/>
                    <a:gd name="T56" fmla="*/ 109 w 159"/>
                    <a:gd name="T57" fmla="*/ 10 h 25"/>
                    <a:gd name="T58" fmla="*/ 109 w 159"/>
                    <a:gd name="T59" fmla="*/ 15 h 25"/>
                    <a:gd name="T60" fmla="*/ 114 w 159"/>
                    <a:gd name="T61" fmla="*/ 10 h 25"/>
                    <a:gd name="T62" fmla="*/ 119 w 159"/>
                    <a:gd name="T63" fmla="*/ 20 h 25"/>
                    <a:gd name="T64" fmla="*/ 124 w 159"/>
                    <a:gd name="T65" fmla="*/ 15 h 25"/>
                    <a:gd name="T66" fmla="*/ 124 w 159"/>
                    <a:gd name="T67" fmla="*/ 15 h 25"/>
                    <a:gd name="T68" fmla="*/ 129 w 159"/>
                    <a:gd name="T69" fmla="*/ 5 h 25"/>
                    <a:gd name="T70" fmla="*/ 134 w 159"/>
                    <a:gd name="T71" fmla="*/ 20 h 25"/>
                    <a:gd name="T72" fmla="*/ 139 w 159"/>
                    <a:gd name="T73" fmla="*/ 5 h 25"/>
                    <a:gd name="T74" fmla="*/ 144 w 159"/>
                    <a:gd name="T75" fmla="*/ 25 h 25"/>
                    <a:gd name="T76" fmla="*/ 149 w 159"/>
                    <a:gd name="T77" fmla="*/ 20 h 25"/>
                    <a:gd name="T78" fmla="*/ 149 w 159"/>
                    <a:gd name="T79" fmla="*/ 5 h 25"/>
                    <a:gd name="T80" fmla="*/ 154 w 159"/>
                    <a:gd name="T81" fmla="*/ 0 h 25"/>
                    <a:gd name="T82" fmla="*/ 159 w 159"/>
                    <a:gd name="T83" fmla="*/ 1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25">
                      <a:moveTo>
                        <a:pt x="0" y="5"/>
                      </a:moveTo>
                      <a:lnTo>
                        <a:pt x="0" y="15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5" y="5"/>
                      </a:lnTo>
                      <a:lnTo>
                        <a:pt x="5" y="15"/>
                      </a:lnTo>
                      <a:lnTo>
                        <a:pt x="5" y="0"/>
                      </a:lnTo>
                      <a:lnTo>
                        <a:pt x="5" y="10"/>
                      </a:lnTo>
                      <a:lnTo>
                        <a:pt x="10" y="15"/>
                      </a:lnTo>
                      <a:lnTo>
                        <a:pt x="10" y="20"/>
                      </a:lnTo>
                      <a:lnTo>
                        <a:pt x="10" y="5"/>
                      </a:lnTo>
                      <a:lnTo>
                        <a:pt x="10" y="15"/>
                      </a:lnTo>
                      <a:lnTo>
                        <a:pt x="15" y="10"/>
                      </a:lnTo>
                      <a:lnTo>
                        <a:pt x="15" y="20"/>
                      </a:lnTo>
                      <a:lnTo>
                        <a:pt x="15" y="5"/>
                      </a:lnTo>
                      <a:lnTo>
                        <a:pt x="15" y="15"/>
                      </a:lnTo>
                      <a:lnTo>
                        <a:pt x="20" y="10"/>
                      </a:lnTo>
                      <a:lnTo>
                        <a:pt x="20" y="20"/>
                      </a:lnTo>
                      <a:lnTo>
                        <a:pt x="20" y="5"/>
                      </a:lnTo>
                      <a:lnTo>
                        <a:pt x="20" y="15"/>
                      </a:lnTo>
                      <a:lnTo>
                        <a:pt x="25" y="20"/>
                      </a:lnTo>
                      <a:lnTo>
                        <a:pt x="25" y="5"/>
                      </a:lnTo>
                      <a:lnTo>
                        <a:pt x="25" y="20"/>
                      </a:lnTo>
                      <a:lnTo>
                        <a:pt x="30" y="15"/>
                      </a:lnTo>
                      <a:lnTo>
                        <a:pt x="30" y="20"/>
                      </a:lnTo>
                      <a:lnTo>
                        <a:pt x="30" y="10"/>
                      </a:lnTo>
                      <a:lnTo>
                        <a:pt x="30" y="15"/>
                      </a:lnTo>
                      <a:lnTo>
                        <a:pt x="35" y="20"/>
                      </a:lnTo>
                      <a:lnTo>
                        <a:pt x="35" y="20"/>
                      </a:lnTo>
                      <a:lnTo>
                        <a:pt x="35" y="10"/>
                      </a:lnTo>
                      <a:lnTo>
                        <a:pt x="35" y="20"/>
                      </a:lnTo>
                      <a:lnTo>
                        <a:pt x="39" y="15"/>
                      </a:lnTo>
                      <a:lnTo>
                        <a:pt x="39" y="20"/>
                      </a:lnTo>
                      <a:lnTo>
                        <a:pt x="39" y="10"/>
                      </a:lnTo>
                      <a:lnTo>
                        <a:pt x="39" y="15"/>
                      </a:lnTo>
                      <a:lnTo>
                        <a:pt x="44" y="20"/>
                      </a:lnTo>
                      <a:lnTo>
                        <a:pt x="44" y="20"/>
                      </a:lnTo>
                      <a:lnTo>
                        <a:pt x="44" y="5"/>
                      </a:lnTo>
                      <a:lnTo>
                        <a:pt x="44" y="10"/>
                      </a:lnTo>
                      <a:lnTo>
                        <a:pt x="49" y="15"/>
                      </a:lnTo>
                      <a:lnTo>
                        <a:pt x="49" y="20"/>
                      </a:lnTo>
                      <a:lnTo>
                        <a:pt x="49" y="5"/>
                      </a:lnTo>
                      <a:lnTo>
                        <a:pt x="49" y="10"/>
                      </a:lnTo>
                      <a:lnTo>
                        <a:pt x="54" y="15"/>
                      </a:lnTo>
                      <a:lnTo>
                        <a:pt x="54" y="20"/>
                      </a:lnTo>
                      <a:lnTo>
                        <a:pt x="54" y="5"/>
                      </a:lnTo>
                      <a:lnTo>
                        <a:pt x="54" y="10"/>
                      </a:lnTo>
                      <a:lnTo>
                        <a:pt x="59" y="15"/>
                      </a:lnTo>
                      <a:lnTo>
                        <a:pt x="59" y="20"/>
                      </a:lnTo>
                      <a:lnTo>
                        <a:pt x="59" y="5"/>
                      </a:lnTo>
                      <a:lnTo>
                        <a:pt x="59" y="10"/>
                      </a:lnTo>
                      <a:lnTo>
                        <a:pt x="64" y="5"/>
                      </a:lnTo>
                      <a:lnTo>
                        <a:pt x="64" y="15"/>
                      </a:lnTo>
                      <a:lnTo>
                        <a:pt x="64" y="5"/>
                      </a:lnTo>
                      <a:lnTo>
                        <a:pt x="64" y="10"/>
                      </a:lnTo>
                      <a:lnTo>
                        <a:pt x="69" y="15"/>
                      </a:lnTo>
                      <a:lnTo>
                        <a:pt x="69" y="15"/>
                      </a:lnTo>
                      <a:lnTo>
                        <a:pt x="69" y="5"/>
                      </a:lnTo>
                      <a:lnTo>
                        <a:pt x="69" y="10"/>
                      </a:lnTo>
                      <a:lnTo>
                        <a:pt x="74" y="15"/>
                      </a:lnTo>
                      <a:lnTo>
                        <a:pt x="74" y="20"/>
                      </a:lnTo>
                      <a:lnTo>
                        <a:pt x="74" y="5"/>
                      </a:lnTo>
                      <a:lnTo>
                        <a:pt x="74" y="15"/>
                      </a:lnTo>
                      <a:lnTo>
                        <a:pt x="79" y="10"/>
                      </a:lnTo>
                      <a:lnTo>
                        <a:pt x="79" y="20"/>
                      </a:lnTo>
                      <a:lnTo>
                        <a:pt x="79" y="5"/>
                      </a:lnTo>
                      <a:lnTo>
                        <a:pt x="79" y="15"/>
                      </a:lnTo>
                      <a:lnTo>
                        <a:pt x="84" y="10"/>
                      </a:lnTo>
                      <a:lnTo>
                        <a:pt x="84" y="20"/>
                      </a:lnTo>
                      <a:lnTo>
                        <a:pt x="84" y="5"/>
                      </a:lnTo>
                      <a:lnTo>
                        <a:pt x="84" y="10"/>
                      </a:lnTo>
                      <a:lnTo>
                        <a:pt x="89" y="15"/>
                      </a:lnTo>
                      <a:lnTo>
                        <a:pt x="89" y="20"/>
                      </a:lnTo>
                      <a:lnTo>
                        <a:pt x="89" y="5"/>
                      </a:lnTo>
                      <a:lnTo>
                        <a:pt x="89" y="5"/>
                      </a:lnTo>
                      <a:lnTo>
                        <a:pt x="94" y="10"/>
                      </a:lnTo>
                      <a:lnTo>
                        <a:pt x="94" y="20"/>
                      </a:lnTo>
                      <a:lnTo>
                        <a:pt x="94" y="5"/>
                      </a:lnTo>
                      <a:lnTo>
                        <a:pt x="94" y="10"/>
                      </a:lnTo>
                      <a:lnTo>
                        <a:pt x="99" y="15"/>
                      </a:lnTo>
                      <a:lnTo>
                        <a:pt x="99" y="20"/>
                      </a:lnTo>
                      <a:lnTo>
                        <a:pt x="99" y="5"/>
                      </a:lnTo>
                      <a:lnTo>
                        <a:pt x="99" y="15"/>
                      </a:lnTo>
                      <a:lnTo>
                        <a:pt x="104" y="20"/>
                      </a:lnTo>
                      <a:lnTo>
                        <a:pt x="104" y="5"/>
                      </a:lnTo>
                      <a:lnTo>
                        <a:pt x="104" y="15"/>
                      </a:lnTo>
                      <a:lnTo>
                        <a:pt x="109" y="10"/>
                      </a:lnTo>
                      <a:lnTo>
                        <a:pt x="109" y="20"/>
                      </a:lnTo>
                      <a:lnTo>
                        <a:pt x="109" y="5"/>
                      </a:lnTo>
                      <a:lnTo>
                        <a:pt x="109" y="15"/>
                      </a:lnTo>
                      <a:lnTo>
                        <a:pt x="114" y="20"/>
                      </a:lnTo>
                      <a:lnTo>
                        <a:pt x="114" y="20"/>
                      </a:lnTo>
                      <a:lnTo>
                        <a:pt x="114" y="10"/>
                      </a:lnTo>
                      <a:lnTo>
                        <a:pt x="114" y="10"/>
                      </a:lnTo>
                      <a:lnTo>
                        <a:pt x="119" y="15"/>
                      </a:lnTo>
                      <a:lnTo>
                        <a:pt x="119" y="20"/>
                      </a:lnTo>
                      <a:lnTo>
                        <a:pt x="119" y="5"/>
                      </a:lnTo>
                      <a:lnTo>
                        <a:pt x="119" y="10"/>
                      </a:lnTo>
                      <a:lnTo>
                        <a:pt x="124" y="15"/>
                      </a:lnTo>
                      <a:lnTo>
                        <a:pt x="124" y="20"/>
                      </a:lnTo>
                      <a:lnTo>
                        <a:pt x="124" y="5"/>
                      </a:lnTo>
                      <a:lnTo>
                        <a:pt x="124" y="15"/>
                      </a:lnTo>
                      <a:lnTo>
                        <a:pt x="129" y="10"/>
                      </a:lnTo>
                      <a:lnTo>
                        <a:pt x="129" y="15"/>
                      </a:lnTo>
                      <a:lnTo>
                        <a:pt x="129" y="5"/>
                      </a:lnTo>
                      <a:lnTo>
                        <a:pt x="129" y="10"/>
                      </a:lnTo>
                      <a:lnTo>
                        <a:pt x="134" y="5"/>
                      </a:lnTo>
                      <a:lnTo>
                        <a:pt x="134" y="20"/>
                      </a:lnTo>
                      <a:lnTo>
                        <a:pt x="139" y="15"/>
                      </a:lnTo>
                      <a:lnTo>
                        <a:pt x="139" y="20"/>
                      </a:lnTo>
                      <a:lnTo>
                        <a:pt x="139" y="5"/>
                      </a:lnTo>
                      <a:lnTo>
                        <a:pt x="139" y="15"/>
                      </a:lnTo>
                      <a:lnTo>
                        <a:pt x="144" y="10"/>
                      </a:lnTo>
                      <a:lnTo>
                        <a:pt x="144" y="25"/>
                      </a:lnTo>
                      <a:lnTo>
                        <a:pt x="144" y="5"/>
                      </a:lnTo>
                      <a:lnTo>
                        <a:pt x="144" y="15"/>
                      </a:lnTo>
                      <a:lnTo>
                        <a:pt x="149" y="20"/>
                      </a:lnTo>
                      <a:lnTo>
                        <a:pt x="149" y="25"/>
                      </a:lnTo>
                      <a:lnTo>
                        <a:pt x="149" y="5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15"/>
                      </a:lnTo>
                      <a:lnTo>
                        <a:pt x="154" y="0"/>
                      </a:lnTo>
                      <a:lnTo>
                        <a:pt x="154" y="10"/>
                      </a:lnTo>
                      <a:lnTo>
                        <a:pt x="159" y="15"/>
                      </a:lnTo>
                      <a:lnTo>
                        <a:pt x="159" y="15"/>
                      </a:lnTo>
                      <a:lnTo>
                        <a:pt x="159" y="0"/>
                      </a:lnTo>
                      <a:lnTo>
                        <a:pt x="159" y="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52" name="Freeform 1856"/>
                <p:cNvSpPr>
                  <a:spLocks/>
                </p:cNvSpPr>
                <p:nvPr/>
              </p:nvSpPr>
              <p:spPr bwMode="auto">
                <a:xfrm>
                  <a:off x="3872" y="2160"/>
                  <a:ext cx="164" cy="35"/>
                </a:xfrm>
                <a:custGeom>
                  <a:avLst/>
                  <a:gdLst>
                    <a:gd name="T0" fmla="*/ 5 w 164"/>
                    <a:gd name="T1" fmla="*/ 25 h 35"/>
                    <a:gd name="T2" fmla="*/ 10 w 164"/>
                    <a:gd name="T3" fmla="*/ 25 h 35"/>
                    <a:gd name="T4" fmla="*/ 10 w 164"/>
                    <a:gd name="T5" fmla="*/ 25 h 35"/>
                    <a:gd name="T6" fmla="*/ 15 w 164"/>
                    <a:gd name="T7" fmla="*/ 10 h 35"/>
                    <a:gd name="T8" fmla="*/ 20 w 164"/>
                    <a:gd name="T9" fmla="*/ 25 h 35"/>
                    <a:gd name="T10" fmla="*/ 25 w 164"/>
                    <a:gd name="T11" fmla="*/ 20 h 35"/>
                    <a:gd name="T12" fmla="*/ 25 w 164"/>
                    <a:gd name="T13" fmla="*/ 15 h 35"/>
                    <a:gd name="T14" fmla="*/ 29 w 164"/>
                    <a:gd name="T15" fmla="*/ 15 h 35"/>
                    <a:gd name="T16" fmla="*/ 34 w 164"/>
                    <a:gd name="T17" fmla="*/ 30 h 35"/>
                    <a:gd name="T18" fmla="*/ 39 w 164"/>
                    <a:gd name="T19" fmla="*/ 20 h 35"/>
                    <a:gd name="T20" fmla="*/ 39 w 164"/>
                    <a:gd name="T21" fmla="*/ 25 h 35"/>
                    <a:gd name="T22" fmla="*/ 44 w 164"/>
                    <a:gd name="T23" fmla="*/ 20 h 35"/>
                    <a:gd name="T24" fmla="*/ 49 w 164"/>
                    <a:gd name="T25" fmla="*/ 30 h 35"/>
                    <a:gd name="T26" fmla="*/ 54 w 164"/>
                    <a:gd name="T27" fmla="*/ 20 h 35"/>
                    <a:gd name="T28" fmla="*/ 54 w 164"/>
                    <a:gd name="T29" fmla="*/ 30 h 35"/>
                    <a:gd name="T30" fmla="*/ 59 w 164"/>
                    <a:gd name="T31" fmla="*/ 20 h 35"/>
                    <a:gd name="T32" fmla="*/ 64 w 164"/>
                    <a:gd name="T33" fmla="*/ 30 h 35"/>
                    <a:gd name="T34" fmla="*/ 69 w 164"/>
                    <a:gd name="T35" fmla="*/ 25 h 35"/>
                    <a:gd name="T36" fmla="*/ 69 w 164"/>
                    <a:gd name="T37" fmla="*/ 25 h 35"/>
                    <a:gd name="T38" fmla="*/ 74 w 164"/>
                    <a:gd name="T39" fmla="*/ 15 h 35"/>
                    <a:gd name="T40" fmla="*/ 79 w 164"/>
                    <a:gd name="T41" fmla="*/ 35 h 35"/>
                    <a:gd name="T42" fmla="*/ 84 w 164"/>
                    <a:gd name="T43" fmla="*/ 15 h 35"/>
                    <a:gd name="T44" fmla="*/ 89 w 164"/>
                    <a:gd name="T45" fmla="*/ 30 h 35"/>
                    <a:gd name="T46" fmla="*/ 94 w 164"/>
                    <a:gd name="T47" fmla="*/ 25 h 35"/>
                    <a:gd name="T48" fmla="*/ 94 w 164"/>
                    <a:gd name="T49" fmla="*/ 20 h 35"/>
                    <a:gd name="T50" fmla="*/ 99 w 164"/>
                    <a:gd name="T51" fmla="*/ 20 h 35"/>
                    <a:gd name="T52" fmla="*/ 104 w 164"/>
                    <a:gd name="T53" fmla="*/ 30 h 35"/>
                    <a:gd name="T54" fmla="*/ 109 w 164"/>
                    <a:gd name="T55" fmla="*/ 10 h 35"/>
                    <a:gd name="T56" fmla="*/ 109 w 164"/>
                    <a:gd name="T57" fmla="*/ 20 h 35"/>
                    <a:gd name="T58" fmla="*/ 114 w 164"/>
                    <a:gd name="T59" fmla="*/ 5 h 35"/>
                    <a:gd name="T60" fmla="*/ 119 w 164"/>
                    <a:gd name="T61" fmla="*/ 25 h 35"/>
                    <a:gd name="T62" fmla="*/ 124 w 164"/>
                    <a:gd name="T63" fmla="*/ 20 h 35"/>
                    <a:gd name="T64" fmla="*/ 124 w 164"/>
                    <a:gd name="T65" fmla="*/ 20 h 35"/>
                    <a:gd name="T66" fmla="*/ 129 w 164"/>
                    <a:gd name="T67" fmla="*/ 5 h 35"/>
                    <a:gd name="T68" fmla="*/ 134 w 164"/>
                    <a:gd name="T69" fmla="*/ 25 h 35"/>
                    <a:gd name="T70" fmla="*/ 139 w 164"/>
                    <a:gd name="T71" fmla="*/ 15 h 35"/>
                    <a:gd name="T72" fmla="*/ 139 w 164"/>
                    <a:gd name="T73" fmla="*/ 25 h 35"/>
                    <a:gd name="T74" fmla="*/ 144 w 164"/>
                    <a:gd name="T75" fmla="*/ 0 h 35"/>
                    <a:gd name="T76" fmla="*/ 149 w 164"/>
                    <a:gd name="T77" fmla="*/ 30 h 35"/>
                    <a:gd name="T78" fmla="*/ 154 w 164"/>
                    <a:gd name="T79" fmla="*/ 15 h 35"/>
                    <a:gd name="T80" fmla="*/ 154 w 164"/>
                    <a:gd name="T81" fmla="*/ 10 h 35"/>
                    <a:gd name="T82" fmla="*/ 159 w 164"/>
                    <a:gd name="T83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35">
                      <a:moveTo>
                        <a:pt x="0" y="15"/>
                      </a:moveTo>
                      <a:lnTo>
                        <a:pt x="5" y="20"/>
                      </a:lnTo>
                      <a:lnTo>
                        <a:pt x="5" y="25"/>
                      </a:lnTo>
                      <a:lnTo>
                        <a:pt x="5" y="10"/>
                      </a:lnTo>
                      <a:lnTo>
                        <a:pt x="5" y="20"/>
                      </a:lnTo>
                      <a:lnTo>
                        <a:pt x="10" y="25"/>
                      </a:lnTo>
                      <a:lnTo>
                        <a:pt x="10" y="25"/>
                      </a:lnTo>
                      <a:lnTo>
                        <a:pt x="10" y="10"/>
                      </a:lnTo>
                      <a:lnTo>
                        <a:pt x="10" y="25"/>
                      </a:lnTo>
                      <a:lnTo>
                        <a:pt x="15" y="20"/>
                      </a:lnTo>
                      <a:lnTo>
                        <a:pt x="15" y="25"/>
                      </a:lnTo>
                      <a:lnTo>
                        <a:pt x="15" y="10"/>
                      </a:lnTo>
                      <a:lnTo>
                        <a:pt x="15" y="25"/>
                      </a:lnTo>
                      <a:lnTo>
                        <a:pt x="20" y="20"/>
                      </a:lnTo>
                      <a:lnTo>
                        <a:pt x="20" y="25"/>
                      </a:lnTo>
                      <a:lnTo>
                        <a:pt x="20" y="10"/>
                      </a:lnTo>
                      <a:lnTo>
                        <a:pt x="20" y="15"/>
                      </a:lnTo>
                      <a:lnTo>
                        <a:pt x="25" y="20"/>
                      </a:lnTo>
                      <a:lnTo>
                        <a:pt x="25" y="25"/>
                      </a:lnTo>
                      <a:lnTo>
                        <a:pt x="25" y="10"/>
                      </a:lnTo>
                      <a:lnTo>
                        <a:pt x="25" y="15"/>
                      </a:lnTo>
                      <a:lnTo>
                        <a:pt x="29" y="20"/>
                      </a:lnTo>
                      <a:lnTo>
                        <a:pt x="29" y="25"/>
                      </a:lnTo>
                      <a:lnTo>
                        <a:pt x="29" y="15"/>
                      </a:lnTo>
                      <a:lnTo>
                        <a:pt x="29" y="20"/>
                      </a:lnTo>
                      <a:lnTo>
                        <a:pt x="34" y="25"/>
                      </a:lnTo>
                      <a:lnTo>
                        <a:pt x="34" y="30"/>
                      </a:lnTo>
                      <a:lnTo>
                        <a:pt x="34" y="15"/>
                      </a:lnTo>
                      <a:lnTo>
                        <a:pt x="34" y="25"/>
                      </a:lnTo>
                      <a:lnTo>
                        <a:pt x="39" y="20"/>
                      </a:lnTo>
                      <a:lnTo>
                        <a:pt x="39" y="30"/>
                      </a:lnTo>
                      <a:lnTo>
                        <a:pt x="39" y="15"/>
                      </a:lnTo>
                      <a:lnTo>
                        <a:pt x="39" y="25"/>
                      </a:lnTo>
                      <a:lnTo>
                        <a:pt x="44" y="30"/>
                      </a:lnTo>
                      <a:lnTo>
                        <a:pt x="44" y="30"/>
                      </a:lnTo>
                      <a:lnTo>
                        <a:pt x="44" y="20"/>
                      </a:lnTo>
                      <a:lnTo>
                        <a:pt x="44" y="30"/>
                      </a:lnTo>
                      <a:lnTo>
                        <a:pt x="49" y="25"/>
                      </a:lnTo>
                      <a:lnTo>
                        <a:pt x="49" y="30"/>
                      </a:lnTo>
                      <a:lnTo>
                        <a:pt x="49" y="20"/>
                      </a:lnTo>
                      <a:lnTo>
                        <a:pt x="49" y="25"/>
                      </a:lnTo>
                      <a:lnTo>
                        <a:pt x="54" y="20"/>
                      </a:lnTo>
                      <a:lnTo>
                        <a:pt x="54" y="30"/>
                      </a:lnTo>
                      <a:lnTo>
                        <a:pt x="54" y="15"/>
                      </a:lnTo>
                      <a:lnTo>
                        <a:pt x="54" y="30"/>
                      </a:lnTo>
                      <a:lnTo>
                        <a:pt x="59" y="25"/>
                      </a:lnTo>
                      <a:lnTo>
                        <a:pt x="59" y="30"/>
                      </a:lnTo>
                      <a:lnTo>
                        <a:pt x="59" y="20"/>
                      </a:lnTo>
                      <a:lnTo>
                        <a:pt x="59" y="20"/>
                      </a:lnTo>
                      <a:lnTo>
                        <a:pt x="64" y="25"/>
                      </a:lnTo>
                      <a:lnTo>
                        <a:pt x="64" y="30"/>
                      </a:lnTo>
                      <a:lnTo>
                        <a:pt x="64" y="15"/>
                      </a:lnTo>
                      <a:lnTo>
                        <a:pt x="64" y="20"/>
                      </a:lnTo>
                      <a:lnTo>
                        <a:pt x="69" y="25"/>
                      </a:lnTo>
                      <a:lnTo>
                        <a:pt x="69" y="30"/>
                      </a:lnTo>
                      <a:lnTo>
                        <a:pt x="69" y="15"/>
                      </a:lnTo>
                      <a:lnTo>
                        <a:pt x="69" y="25"/>
                      </a:lnTo>
                      <a:lnTo>
                        <a:pt x="74" y="30"/>
                      </a:lnTo>
                      <a:lnTo>
                        <a:pt x="74" y="30"/>
                      </a:lnTo>
                      <a:lnTo>
                        <a:pt x="74" y="15"/>
                      </a:lnTo>
                      <a:lnTo>
                        <a:pt x="74" y="20"/>
                      </a:lnTo>
                      <a:lnTo>
                        <a:pt x="79" y="15"/>
                      </a:lnTo>
                      <a:lnTo>
                        <a:pt x="79" y="35"/>
                      </a:lnTo>
                      <a:lnTo>
                        <a:pt x="79" y="30"/>
                      </a:lnTo>
                      <a:lnTo>
                        <a:pt x="84" y="35"/>
                      </a:lnTo>
                      <a:lnTo>
                        <a:pt x="84" y="15"/>
                      </a:lnTo>
                      <a:lnTo>
                        <a:pt x="84" y="25"/>
                      </a:lnTo>
                      <a:lnTo>
                        <a:pt x="89" y="30"/>
                      </a:lnTo>
                      <a:lnTo>
                        <a:pt x="89" y="30"/>
                      </a:lnTo>
                      <a:lnTo>
                        <a:pt x="89" y="10"/>
                      </a:lnTo>
                      <a:lnTo>
                        <a:pt x="89" y="20"/>
                      </a:lnTo>
                      <a:lnTo>
                        <a:pt x="94" y="25"/>
                      </a:lnTo>
                      <a:lnTo>
                        <a:pt x="94" y="25"/>
                      </a:lnTo>
                      <a:lnTo>
                        <a:pt x="94" y="5"/>
                      </a:lnTo>
                      <a:lnTo>
                        <a:pt x="94" y="20"/>
                      </a:lnTo>
                      <a:lnTo>
                        <a:pt x="99" y="25"/>
                      </a:lnTo>
                      <a:lnTo>
                        <a:pt x="99" y="35"/>
                      </a:lnTo>
                      <a:lnTo>
                        <a:pt x="99" y="20"/>
                      </a:lnTo>
                      <a:lnTo>
                        <a:pt x="99" y="25"/>
                      </a:lnTo>
                      <a:lnTo>
                        <a:pt x="104" y="30"/>
                      </a:lnTo>
                      <a:lnTo>
                        <a:pt x="104" y="30"/>
                      </a:lnTo>
                      <a:lnTo>
                        <a:pt x="104" y="5"/>
                      </a:lnTo>
                      <a:lnTo>
                        <a:pt x="104" y="15"/>
                      </a:lnTo>
                      <a:lnTo>
                        <a:pt x="109" y="10"/>
                      </a:lnTo>
                      <a:lnTo>
                        <a:pt x="109" y="20"/>
                      </a:lnTo>
                      <a:lnTo>
                        <a:pt x="109" y="5"/>
                      </a:lnTo>
                      <a:lnTo>
                        <a:pt x="109" y="20"/>
                      </a:lnTo>
                      <a:lnTo>
                        <a:pt x="114" y="15"/>
                      </a:lnTo>
                      <a:lnTo>
                        <a:pt x="114" y="25"/>
                      </a:lnTo>
                      <a:lnTo>
                        <a:pt x="114" y="5"/>
                      </a:lnTo>
                      <a:lnTo>
                        <a:pt x="114" y="15"/>
                      </a:lnTo>
                      <a:lnTo>
                        <a:pt x="119" y="20"/>
                      </a:lnTo>
                      <a:lnTo>
                        <a:pt x="119" y="25"/>
                      </a:lnTo>
                      <a:lnTo>
                        <a:pt x="119" y="10"/>
                      </a:lnTo>
                      <a:lnTo>
                        <a:pt x="119" y="15"/>
                      </a:lnTo>
                      <a:lnTo>
                        <a:pt x="124" y="20"/>
                      </a:lnTo>
                      <a:lnTo>
                        <a:pt x="124" y="30"/>
                      </a:lnTo>
                      <a:lnTo>
                        <a:pt x="124" y="10"/>
                      </a:lnTo>
                      <a:lnTo>
                        <a:pt x="124" y="20"/>
                      </a:lnTo>
                      <a:lnTo>
                        <a:pt x="129" y="15"/>
                      </a:lnTo>
                      <a:lnTo>
                        <a:pt x="129" y="30"/>
                      </a:lnTo>
                      <a:lnTo>
                        <a:pt x="129" y="5"/>
                      </a:lnTo>
                      <a:lnTo>
                        <a:pt x="129" y="25"/>
                      </a:lnTo>
                      <a:lnTo>
                        <a:pt x="134" y="20"/>
                      </a:lnTo>
                      <a:lnTo>
                        <a:pt x="134" y="25"/>
                      </a:lnTo>
                      <a:lnTo>
                        <a:pt x="134" y="10"/>
                      </a:lnTo>
                      <a:lnTo>
                        <a:pt x="134" y="10"/>
                      </a:lnTo>
                      <a:lnTo>
                        <a:pt x="139" y="15"/>
                      </a:lnTo>
                      <a:lnTo>
                        <a:pt x="139" y="30"/>
                      </a:lnTo>
                      <a:lnTo>
                        <a:pt x="139" y="10"/>
                      </a:lnTo>
                      <a:lnTo>
                        <a:pt x="139" y="25"/>
                      </a:lnTo>
                      <a:lnTo>
                        <a:pt x="144" y="20"/>
                      </a:lnTo>
                      <a:lnTo>
                        <a:pt x="144" y="25"/>
                      </a:lnTo>
                      <a:lnTo>
                        <a:pt x="144" y="0"/>
                      </a:lnTo>
                      <a:lnTo>
                        <a:pt x="144" y="20"/>
                      </a:lnTo>
                      <a:lnTo>
                        <a:pt x="149" y="25"/>
                      </a:lnTo>
                      <a:lnTo>
                        <a:pt x="149" y="30"/>
                      </a:lnTo>
                      <a:lnTo>
                        <a:pt x="149" y="10"/>
                      </a:lnTo>
                      <a:lnTo>
                        <a:pt x="149" y="20"/>
                      </a:lnTo>
                      <a:lnTo>
                        <a:pt x="154" y="15"/>
                      </a:lnTo>
                      <a:lnTo>
                        <a:pt x="154" y="25"/>
                      </a:lnTo>
                      <a:lnTo>
                        <a:pt x="154" y="10"/>
                      </a:lnTo>
                      <a:lnTo>
                        <a:pt x="154" y="10"/>
                      </a:lnTo>
                      <a:lnTo>
                        <a:pt x="159" y="15"/>
                      </a:lnTo>
                      <a:lnTo>
                        <a:pt x="159" y="25"/>
                      </a:lnTo>
                      <a:lnTo>
                        <a:pt x="159" y="0"/>
                      </a:lnTo>
                      <a:lnTo>
                        <a:pt x="159" y="15"/>
                      </a:lnTo>
                      <a:lnTo>
                        <a:pt x="164" y="10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53" name="Freeform 1857"/>
                <p:cNvSpPr>
                  <a:spLocks/>
                </p:cNvSpPr>
                <p:nvPr/>
              </p:nvSpPr>
              <p:spPr bwMode="auto">
                <a:xfrm>
                  <a:off x="4036" y="2160"/>
                  <a:ext cx="158" cy="30"/>
                </a:xfrm>
                <a:custGeom>
                  <a:avLst/>
                  <a:gdLst>
                    <a:gd name="T0" fmla="*/ 0 w 158"/>
                    <a:gd name="T1" fmla="*/ 5 h 30"/>
                    <a:gd name="T2" fmla="*/ 5 w 158"/>
                    <a:gd name="T3" fmla="*/ 25 h 30"/>
                    <a:gd name="T4" fmla="*/ 9 w 158"/>
                    <a:gd name="T5" fmla="*/ 15 h 30"/>
                    <a:gd name="T6" fmla="*/ 9 w 158"/>
                    <a:gd name="T7" fmla="*/ 20 h 30"/>
                    <a:gd name="T8" fmla="*/ 14 w 158"/>
                    <a:gd name="T9" fmla="*/ 5 h 30"/>
                    <a:gd name="T10" fmla="*/ 19 w 158"/>
                    <a:gd name="T11" fmla="*/ 25 h 30"/>
                    <a:gd name="T12" fmla="*/ 24 w 158"/>
                    <a:gd name="T13" fmla="*/ 20 h 30"/>
                    <a:gd name="T14" fmla="*/ 24 w 158"/>
                    <a:gd name="T15" fmla="*/ 25 h 30"/>
                    <a:gd name="T16" fmla="*/ 29 w 158"/>
                    <a:gd name="T17" fmla="*/ 25 h 30"/>
                    <a:gd name="T18" fmla="*/ 34 w 158"/>
                    <a:gd name="T19" fmla="*/ 0 h 30"/>
                    <a:gd name="T20" fmla="*/ 39 w 158"/>
                    <a:gd name="T21" fmla="*/ 25 h 30"/>
                    <a:gd name="T22" fmla="*/ 44 w 158"/>
                    <a:gd name="T23" fmla="*/ 15 h 30"/>
                    <a:gd name="T24" fmla="*/ 44 w 158"/>
                    <a:gd name="T25" fmla="*/ 10 h 30"/>
                    <a:gd name="T26" fmla="*/ 49 w 158"/>
                    <a:gd name="T27" fmla="*/ 5 h 30"/>
                    <a:gd name="T28" fmla="*/ 54 w 158"/>
                    <a:gd name="T29" fmla="*/ 30 h 30"/>
                    <a:gd name="T30" fmla="*/ 59 w 158"/>
                    <a:gd name="T31" fmla="*/ 20 h 30"/>
                    <a:gd name="T32" fmla="*/ 59 w 158"/>
                    <a:gd name="T33" fmla="*/ 20 h 30"/>
                    <a:gd name="T34" fmla="*/ 64 w 158"/>
                    <a:gd name="T35" fmla="*/ 5 h 30"/>
                    <a:gd name="T36" fmla="*/ 69 w 158"/>
                    <a:gd name="T37" fmla="*/ 25 h 30"/>
                    <a:gd name="T38" fmla="*/ 74 w 158"/>
                    <a:gd name="T39" fmla="*/ 20 h 30"/>
                    <a:gd name="T40" fmla="*/ 74 w 158"/>
                    <a:gd name="T41" fmla="*/ 15 h 30"/>
                    <a:gd name="T42" fmla="*/ 79 w 158"/>
                    <a:gd name="T43" fmla="*/ 5 h 30"/>
                    <a:gd name="T44" fmla="*/ 84 w 158"/>
                    <a:gd name="T45" fmla="*/ 25 h 30"/>
                    <a:gd name="T46" fmla="*/ 89 w 158"/>
                    <a:gd name="T47" fmla="*/ 20 h 30"/>
                    <a:gd name="T48" fmla="*/ 94 w 158"/>
                    <a:gd name="T49" fmla="*/ 20 h 30"/>
                    <a:gd name="T50" fmla="*/ 94 w 158"/>
                    <a:gd name="T51" fmla="*/ 20 h 30"/>
                    <a:gd name="T52" fmla="*/ 99 w 158"/>
                    <a:gd name="T53" fmla="*/ 5 h 30"/>
                    <a:gd name="T54" fmla="*/ 104 w 158"/>
                    <a:gd name="T55" fmla="*/ 25 h 30"/>
                    <a:gd name="T56" fmla="*/ 109 w 158"/>
                    <a:gd name="T57" fmla="*/ 20 h 30"/>
                    <a:gd name="T58" fmla="*/ 109 w 158"/>
                    <a:gd name="T59" fmla="*/ 20 h 30"/>
                    <a:gd name="T60" fmla="*/ 114 w 158"/>
                    <a:gd name="T61" fmla="*/ 10 h 30"/>
                    <a:gd name="T62" fmla="*/ 119 w 158"/>
                    <a:gd name="T63" fmla="*/ 25 h 30"/>
                    <a:gd name="T64" fmla="*/ 124 w 158"/>
                    <a:gd name="T65" fmla="*/ 15 h 30"/>
                    <a:gd name="T66" fmla="*/ 124 w 158"/>
                    <a:gd name="T67" fmla="*/ 20 h 30"/>
                    <a:gd name="T68" fmla="*/ 129 w 158"/>
                    <a:gd name="T69" fmla="*/ 5 h 30"/>
                    <a:gd name="T70" fmla="*/ 134 w 158"/>
                    <a:gd name="T71" fmla="*/ 25 h 30"/>
                    <a:gd name="T72" fmla="*/ 139 w 158"/>
                    <a:gd name="T73" fmla="*/ 10 h 30"/>
                    <a:gd name="T74" fmla="*/ 139 w 158"/>
                    <a:gd name="T75" fmla="*/ 15 h 30"/>
                    <a:gd name="T76" fmla="*/ 144 w 158"/>
                    <a:gd name="T77" fmla="*/ 10 h 30"/>
                    <a:gd name="T78" fmla="*/ 149 w 158"/>
                    <a:gd name="T79" fmla="*/ 25 h 30"/>
                    <a:gd name="T80" fmla="*/ 153 w 158"/>
                    <a:gd name="T81" fmla="*/ 20 h 30"/>
                    <a:gd name="T82" fmla="*/ 153 w 158"/>
                    <a:gd name="T8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8" h="30">
                      <a:moveTo>
                        <a:pt x="0" y="10"/>
                      </a:moveTo>
                      <a:lnTo>
                        <a:pt x="0" y="30"/>
                      </a:ln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5" y="20"/>
                      </a:lnTo>
                      <a:lnTo>
                        <a:pt x="5" y="25"/>
                      </a:lnTo>
                      <a:lnTo>
                        <a:pt x="5" y="0"/>
                      </a:lnTo>
                      <a:lnTo>
                        <a:pt x="5" y="10"/>
                      </a:lnTo>
                      <a:lnTo>
                        <a:pt x="9" y="15"/>
                      </a:lnTo>
                      <a:lnTo>
                        <a:pt x="9" y="30"/>
                      </a:lnTo>
                      <a:lnTo>
                        <a:pt x="9" y="5"/>
                      </a:lnTo>
                      <a:lnTo>
                        <a:pt x="9" y="20"/>
                      </a:lnTo>
                      <a:lnTo>
                        <a:pt x="14" y="25"/>
                      </a:lnTo>
                      <a:lnTo>
                        <a:pt x="14" y="25"/>
                      </a:lnTo>
                      <a:lnTo>
                        <a:pt x="14" y="5"/>
                      </a:lnTo>
                      <a:lnTo>
                        <a:pt x="14" y="15"/>
                      </a:lnTo>
                      <a:lnTo>
                        <a:pt x="19" y="20"/>
                      </a:lnTo>
                      <a:lnTo>
                        <a:pt x="19" y="25"/>
                      </a:lnTo>
                      <a:lnTo>
                        <a:pt x="19" y="5"/>
                      </a:lnTo>
                      <a:lnTo>
                        <a:pt x="19" y="15"/>
                      </a:lnTo>
                      <a:lnTo>
                        <a:pt x="24" y="20"/>
                      </a:lnTo>
                      <a:lnTo>
                        <a:pt x="24" y="25"/>
                      </a:lnTo>
                      <a:lnTo>
                        <a:pt x="24" y="10"/>
                      </a:lnTo>
                      <a:lnTo>
                        <a:pt x="24" y="25"/>
                      </a:lnTo>
                      <a:lnTo>
                        <a:pt x="29" y="30"/>
                      </a:lnTo>
                      <a:lnTo>
                        <a:pt x="29" y="10"/>
                      </a:lnTo>
                      <a:lnTo>
                        <a:pt x="29" y="25"/>
                      </a:lnTo>
                      <a:lnTo>
                        <a:pt x="34" y="20"/>
                      </a:lnTo>
                      <a:lnTo>
                        <a:pt x="34" y="25"/>
                      </a:lnTo>
                      <a:lnTo>
                        <a:pt x="34" y="0"/>
                      </a:lnTo>
                      <a:lnTo>
                        <a:pt x="34" y="20"/>
                      </a:lnTo>
                      <a:lnTo>
                        <a:pt x="39" y="25"/>
                      </a:lnTo>
                      <a:lnTo>
                        <a:pt x="39" y="25"/>
                      </a:lnTo>
                      <a:lnTo>
                        <a:pt x="39" y="5"/>
                      </a:lnTo>
                      <a:lnTo>
                        <a:pt x="39" y="10"/>
                      </a:lnTo>
                      <a:lnTo>
                        <a:pt x="44" y="15"/>
                      </a:lnTo>
                      <a:lnTo>
                        <a:pt x="44" y="25"/>
                      </a:lnTo>
                      <a:lnTo>
                        <a:pt x="44" y="5"/>
                      </a:lnTo>
                      <a:lnTo>
                        <a:pt x="44" y="10"/>
                      </a:lnTo>
                      <a:lnTo>
                        <a:pt x="49" y="15"/>
                      </a:lnTo>
                      <a:lnTo>
                        <a:pt x="49" y="25"/>
                      </a:lnTo>
                      <a:lnTo>
                        <a:pt x="49" y="5"/>
                      </a:lnTo>
                      <a:lnTo>
                        <a:pt x="49" y="20"/>
                      </a:lnTo>
                      <a:lnTo>
                        <a:pt x="54" y="15"/>
                      </a:lnTo>
                      <a:lnTo>
                        <a:pt x="54" y="30"/>
                      </a:lnTo>
                      <a:lnTo>
                        <a:pt x="54" y="10"/>
                      </a:lnTo>
                      <a:lnTo>
                        <a:pt x="54" y="25"/>
                      </a:lnTo>
                      <a:lnTo>
                        <a:pt x="59" y="20"/>
                      </a:lnTo>
                      <a:lnTo>
                        <a:pt x="59" y="30"/>
                      </a:lnTo>
                      <a:lnTo>
                        <a:pt x="59" y="5"/>
                      </a:lnTo>
                      <a:lnTo>
                        <a:pt x="59" y="20"/>
                      </a:lnTo>
                      <a:lnTo>
                        <a:pt x="64" y="15"/>
                      </a:lnTo>
                      <a:lnTo>
                        <a:pt x="64" y="25"/>
                      </a:lnTo>
                      <a:lnTo>
                        <a:pt x="64" y="5"/>
                      </a:lnTo>
                      <a:lnTo>
                        <a:pt x="64" y="15"/>
                      </a:lnTo>
                      <a:lnTo>
                        <a:pt x="69" y="20"/>
                      </a:lnTo>
                      <a:lnTo>
                        <a:pt x="69" y="25"/>
                      </a:lnTo>
                      <a:lnTo>
                        <a:pt x="69" y="5"/>
                      </a:lnTo>
                      <a:lnTo>
                        <a:pt x="69" y="15"/>
                      </a:lnTo>
                      <a:lnTo>
                        <a:pt x="74" y="20"/>
                      </a:lnTo>
                      <a:lnTo>
                        <a:pt x="74" y="25"/>
                      </a:lnTo>
                      <a:lnTo>
                        <a:pt x="74" y="5"/>
                      </a:lnTo>
                      <a:lnTo>
                        <a:pt x="74" y="15"/>
                      </a:lnTo>
                      <a:lnTo>
                        <a:pt x="79" y="20"/>
                      </a:lnTo>
                      <a:lnTo>
                        <a:pt x="79" y="25"/>
                      </a:lnTo>
                      <a:lnTo>
                        <a:pt x="79" y="5"/>
                      </a:lnTo>
                      <a:lnTo>
                        <a:pt x="79" y="15"/>
                      </a:lnTo>
                      <a:lnTo>
                        <a:pt x="84" y="20"/>
                      </a:lnTo>
                      <a:lnTo>
                        <a:pt x="84" y="25"/>
                      </a:lnTo>
                      <a:lnTo>
                        <a:pt x="84" y="10"/>
                      </a:lnTo>
                      <a:lnTo>
                        <a:pt x="84" y="25"/>
                      </a:lnTo>
                      <a:lnTo>
                        <a:pt x="89" y="20"/>
                      </a:lnTo>
                      <a:lnTo>
                        <a:pt x="89" y="5"/>
                      </a:lnTo>
                      <a:lnTo>
                        <a:pt x="89" y="25"/>
                      </a:lnTo>
                      <a:lnTo>
                        <a:pt x="94" y="20"/>
                      </a:lnTo>
                      <a:lnTo>
                        <a:pt x="94" y="25"/>
                      </a:lnTo>
                      <a:lnTo>
                        <a:pt x="94" y="5"/>
                      </a:lnTo>
                      <a:lnTo>
                        <a:pt x="94" y="20"/>
                      </a:lnTo>
                      <a:lnTo>
                        <a:pt x="99" y="15"/>
                      </a:lnTo>
                      <a:lnTo>
                        <a:pt x="99" y="25"/>
                      </a:lnTo>
                      <a:lnTo>
                        <a:pt x="99" y="5"/>
                      </a:lnTo>
                      <a:lnTo>
                        <a:pt x="99" y="20"/>
                      </a:lnTo>
                      <a:lnTo>
                        <a:pt x="104" y="25"/>
                      </a:lnTo>
                      <a:lnTo>
                        <a:pt x="104" y="25"/>
                      </a:lnTo>
                      <a:lnTo>
                        <a:pt x="104" y="0"/>
                      </a:lnTo>
                      <a:lnTo>
                        <a:pt x="104" y="25"/>
                      </a:lnTo>
                      <a:lnTo>
                        <a:pt x="109" y="20"/>
                      </a:lnTo>
                      <a:lnTo>
                        <a:pt x="109" y="25"/>
                      </a:lnTo>
                      <a:lnTo>
                        <a:pt x="109" y="10"/>
                      </a:lnTo>
                      <a:lnTo>
                        <a:pt x="109" y="20"/>
                      </a:lnTo>
                      <a:lnTo>
                        <a:pt x="114" y="25"/>
                      </a:lnTo>
                      <a:lnTo>
                        <a:pt x="114" y="25"/>
                      </a:lnTo>
                      <a:lnTo>
                        <a:pt x="114" y="10"/>
                      </a:lnTo>
                      <a:lnTo>
                        <a:pt x="114" y="20"/>
                      </a:lnTo>
                      <a:lnTo>
                        <a:pt x="119" y="15"/>
                      </a:lnTo>
                      <a:lnTo>
                        <a:pt x="119" y="25"/>
                      </a:lnTo>
                      <a:lnTo>
                        <a:pt x="119" y="5"/>
                      </a:lnTo>
                      <a:lnTo>
                        <a:pt x="119" y="20"/>
                      </a:lnTo>
                      <a:lnTo>
                        <a:pt x="124" y="15"/>
                      </a:lnTo>
                      <a:lnTo>
                        <a:pt x="124" y="25"/>
                      </a:lnTo>
                      <a:lnTo>
                        <a:pt x="124" y="5"/>
                      </a:lnTo>
                      <a:lnTo>
                        <a:pt x="124" y="20"/>
                      </a:lnTo>
                      <a:lnTo>
                        <a:pt x="129" y="15"/>
                      </a:lnTo>
                      <a:lnTo>
                        <a:pt x="129" y="25"/>
                      </a:lnTo>
                      <a:lnTo>
                        <a:pt x="129" y="5"/>
                      </a:lnTo>
                      <a:lnTo>
                        <a:pt x="129" y="15"/>
                      </a:lnTo>
                      <a:lnTo>
                        <a:pt x="134" y="20"/>
                      </a:lnTo>
                      <a:lnTo>
                        <a:pt x="134" y="25"/>
                      </a:lnTo>
                      <a:lnTo>
                        <a:pt x="134" y="5"/>
                      </a:lnTo>
                      <a:lnTo>
                        <a:pt x="134" y="15"/>
                      </a:lnTo>
                      <a:lnTo>
                        <a:pt x="139" y="10"/>
                      </a:lnTo>
                      <a:lnTo>
                        <a:pt x="139" y="25"/>
                      </a:lnTo>
                      <a:lnTo>
                        <a:pt x="139" y="5"/>
                      </a:lnTo>
                      <a:lnTo>
                        <a:pt x="139" y="15"/>
                      </a:lnTo>
                      <a:lnTo>
                        <a:pt x="144" y="20"/>
                      </a:lnTo>
                      <a:lnTo>
                        <a:pt x="144" y="25"/>
                      </a:lnTo>
                      <a:lnTo>
                        <a:pt x="144" y="10"/>
                      </a:lnTo>
                      <a:lnTo>
                        <a:pt x="144" y="25"/>
                      </a:lnTo>
                      <a:lnTo>
                        <a:pt x="149" y="20"/>
                      </a:lnTo>
                      <a:lnTo>
                        <a:pt x="149" y="25"/>
                      </a:lnTo>
                      <a:lnTo>
                        <a:pt x="149" y="10"/>
                      </a:lnTo>
                      <a:lnTo>
                        <a:pt x="149" y="25"/>
                      </a:lnTo>
                      <a:lnTo>
                        <a:pt x="153" y="20"/>
                      </a:lnTo>
                      <a:lnTo>
                        <a:pt x="153" y="25"/>
                      </a:lnTo>
                      <a:lnTo>
                        <a:pt x="153" y="0"/>
                      </a:lnTo>
                      <a:lnTo>
                        <a:pt x="153" y="15"/>
                      </a:lnTo>
                      <a:lnTo>
                        <a:pt x="158" y="10"/>
                      </a:lnTo>
                      <a:lnTo>
                        <a:pt x="158" y="2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54" name="Freeform 1858"/>
                <p:cNvSpPr>
                  <a:spLocks/>
                </p:cNvSpPr>
                <p:nvPr/>
              </p:nvSpPr>
              <p:spPr bwMode="auto">
                <a:xfrm>
                  <a:off x="4194" y="2160"/>
                  <a:ext cx="164" cy="30"/>
                </a:xfrm>
                <a:custGeom>
                  <a:avLst/>
                  <a:gdLst>
                    <a:gd name="T0" fmla="*/ 0 w 164"/>
                    <a:gd name="T1" fmla="*/ 20 h 30"/>
                    <a:gd name="T2" fmla="*/ 5 w 164"/>
                    <a:gd name="T3" fmla="*/ 20 h 30"/>
                    <a:gd name="T4" fmla="*/ 10 w 164"/>
                    <a:gd name="T5" fmla="*/ 10 h 30"/>
                    <a:gd name="T6" fmla="*/ 15 w 164"/>
                    <a:gd name="T7" fmla="*/ 25 h 30"/>
                    <a:gd name="T8" fmla="*/ 20 w 164"/>
                    <a:gd name="T9" fmla="*/ 15 h 30"/>
                    <a:gd name="T10" fmla="*/ 20 w 164"/>
                    <a:gd name="T11" fmla="*/ 15 h 30"/>
                    <a:gd name="T12" fmla="*/ 25 w 164"/>
                    <a:gd name="T13" fmla="*/ 5 h 30"/>
                    <a:gd name="T14" fmla="*/ 30 w 164"/>
                    <a:gd name="T15" fmla="*/ 30 h 30"/>
                    <a:gd name="T16" fmla="*/ 35 w 164"/>
                    <a:gd name="T17" fmla="*/ 20 h 30"/>
                    <a:gd name="T18" fmla="*/ 35 w 164"/>
                    <a:gd name="T19" fmla="*/ 15 h 30"/>
                    <a:gd name="T20" fmla="*/ 40 w 164"/>
                    <a:gd name="T21" fmla="*/ 5 h 30"/>
                    <a:gd name="T22" fmla="*/ 45 w 164"/>
                    <a:gd name="T23" fmla="*/ 25 h 30"/>
                    <a:gd name="T24" fmla="*/ 50 w 164"/>
                    <a:gd name="T25" fmla="*/ 15 h 30"/>
                    <a:gd name="T26" fmla="*/ 50 w 164"/>
                    <a:gd name="T27" fmla="*/ 10 h 30"/>
                    <a:gd name="T28" fmla="*/ 55 w 164"/>
                    <a:gd name="T29" fmla="*/ 5 h 30"/>
                    <a:gd name="T30" fmla="*/ 60 w 164"/>
                    <a:gd name="T31" fmla="*/ 25 h 30"/>
                    <a:gd name="T32" fmla="*/ 65 w 164"/>
                    <a:gd name="T33" fmla="*/ 20 h 30"/>
                    <a:gd name="T34" fmla="*/ 65 w 164"/>
                    <a:gd name="T35" fmla="*/ 15 h 30"/>
                    <a:gd name="T36" fmla="*/ 70 w 164"/>
                    <a:gd name="T37" fmla="*/ 5 h 30"/>
                    <a:gd name="T38" fmla="*/ 75 w 164"/>
                    <a:gd name="T39" fmla="*/ 25 h 30"/>
                    <a:gd name="T40" fmla="*/ 80 w 164"/>
                    <a:gd name="T41" fmla="*/ 15 h 30"/>
                    <a:gd name="T42" fmla="*/ 80 w 164"/>
                    <a:gd name="T43" fmla="*/ 20 h 30"/>
                    <a:gd name="T44" fmla="*/ 85 w 164"/>
                    <a:gd name="T45" fmla="*/ 0 h 30"/>
                    <a:gd name="T46" fmla="*/ 90 w 164"/>
                    <a:gd name="T47" fmla="*/ 25 h 30"/>
                    <a:gd name="T48" fmla="*/ 95 w 164"/>
                    <a:gd name="T49" fmla="*/ 25 h 30"/>
                    <a:gd name="T50" fmla="*/ 95 w 164"/>
                    <a:gd name="T51" fmla="*/ 15 h 30"/>
                    <a:gd name="T52" fmla="*/ 100 w 164"/>
                    <a:gd name="T53" fmla="*/ 15 h 30"/>
                    <a:gd name="T54" fmla="*/ 105 w 164"/>
                    <a:gd name="T55" fmla="*/ 5 h 30"/>
                    <a:gd name="T56" fmla="*/ 110 w 164"/>
                    <a:gd name="T57" fmla="*/ 25 h 30"/>
                    <a:gd name="T58" fmla="*/ 115 w 164"/>
                    <a:gd name="T59" fmla="*/ 20 h 30"/>
                    <a:gd name="T60" fmla="*/ 120 w 164"/>
                    <a:gd name="T61" fmla="*/ 20 h 30"/>
                    <a:gd name="T62" fmla="*/ 120 w 164"/>
                    <a:gd name="T63" fmla="*/ 20 h 30"/>
                    <a:gd name="T64" fmla="*/ 125 w 164"/>
                    <a:gd name="T65" fmla="*/ 0 h 30"/>
                    <a:gd name="T66" fmla="*/ 130 w 164"/>
                    <a:gd name="T67" fmla="*/ 25 h 30"/>
                    <a:gd name="T68" fmla="*/ 135 w 164"/>
                    <a:gd name="T69" fmla="*/ 15 h 30"/>
                    <a:gd name="T70" fmla="*/ 135 w 164"/>
                    <a:gd name="T71" fmla="*/ 20 h 30"/>
                    <a:gd name="T72" fmla="*/ 140 w 164"/>
                    <a:gd name="T73" fmla="*/ 15 h 30"/>
                    <a:gd name="T74" fmla="*/ 144 w 164"/>
                    <a:gd name="T75" fmla="*/ 0 h 30"/>
                    <a:gd name="T76" fmla="*/ 149 w 164"/>
                    <a:gd name="T77" fmla="*/ 25 h 30"/>
                    <a:gd name="T78" fmla="*/ 154 w 164"/>
                    <a:gd name="T79" fmla="*/ 20 h 30"/>
                    <a:gd name="T80" fmla="*/ 154 w 164"/>
                    <a:gd name="T81" fmla="*/ 15 h 30"/>
                    <a:gd name="T82" fmla="*/ 159 w 164"/>
                    <a:gd name="T83" fmla="*/ 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30">
                      <a:moveTo>
                        <a:pt x="0" y="25"/>
                      </a:moveTo>
                      <a:lnTo>
                        <a:pt x="0" y="10"/>
                      </a:lnTo>
                      <a:lnTo>
                        <a:pt x="0" y="20"/>
                      </a:lnTo>
                      <a:lnTo>
                        <a:pt x="5" y="25"/>
                      </a:lnTo>
                      <a:lnTo>
                        <a:pt x="5" y="5"/>
                      </a:lnTo>
                      <a:lnTo>
                        <a:pt x="5" y="20"/>
                      </a:lnTo>
                      <a:lnTo>
                        <a:pt x="10" y="25"/>
                      </a:lnTo>
                      <a:lnTo>
                        <a:pt x="10" y="25"/>
                      </a:lnTo>
                      <a:lnTo>
                        <a:pt x="10" y="10"/>
                      </a:lnTo>
                      <a:lnTo>
                        <a:pt x="10" y="25"/>
                      </a:lnTo>
                      <a:lnTo>
                        <a:pt x="15" y="20"/>
                      </a:lnTo>
                      <a:lnTo>
                        <a:pt x="15" y="25"/>
                      </a:lnTo>
                      <a:lnTo>
                        <a:pt x="15" y="5"/>
                      </a:lnTo>
                      <a:lnTo>
                        <a:pt x="15" y="20"/>
                      </a:lnTo>
                      <a:lnTo>
                        <a:pt x="20" y="15"/>
                      </a:lnTo>
                      <a:lnTo>
                        <a:pt x="20" y="25"/>
                      </a:lnTo>
                      <a:lnTo>
                        <a:pt x="20" y="5"/>
                      </a:lnTo>
                      <a:lnTo>
                        <a:pt x="20" y="15"/>
                      </a:lnTo>
                      <a:lnTo>
                        <a:pt x="25" y="20"/>
                      </a:lnTo>
                      <a:lnTo>
                        <a:pt x="25" y="25"/>
                      </a:lnTo>
                      <a:lnTo>
                        <a:pt x="25" y="5"/>
                      </a:lnTo>
                      <a:lnTo>
                        <a:pt x="25" y="15"/>
                      </a:lnTo>
                      <a:lnTo>
                        <a:pt x="30" y="20"/>
                      </a:lnTo>
                      <a:lnTo>
                        <a:pt x="30" y="30"/>
                      </a:lnTo>
                      <a:lnTo>
                        <a:pt x="30" y="5"/>
                      </a:lnTo>
                      <a:lnTo>
                        <a:pt x="30" y="15"/>
                      </a:lnTo>
                      <a:lnTo>
                        <a:pt x="35" y="20"/>
                      </a:lnTo>
                      <a:lnTo>
                        <a:pt x="35" y="30"/>
                      </a:lnTo>
                      <a:lnTo>
                        <a:pt x="35" y="10"/>
                      </a:lnTo>
                      <a:lnTo>
                        <a:pt x="35" y="15"/>
                      </a:lnTo>
                      <a:lnTo>
                        <a:pt x="40" y="20"/>
                      </a:lnTo>
                      <a:lnTo>
                        <a:pt x="40" y="25"/>
                      </a:lnTo>
                      <a:lnTo>
                        <a:pt x="40" y="5"/>
                      </a:lnTo>
                      <a:lnTo>
                        <a:pt x="40" y="5"/>
                      </a:lnTo>
                      <a:lnTo>
                        <a:pt x="45" y="10"/>
                      </a:lnTo>
                      <a:lnTo>
                        <a:pt x="45" y="25"/>
                      </a:lnTo>
                      <a:lnTo>
                        <a:pt x="45" y="5"/>
                      </a:lnTo>
                      <a:lnTo>
                        <a:pt x="45" y="20"/>
                      </a:lnTo>
                      <a:lnTo>
                        <a:pt x="50" y="15"/>
                      </a:lnTo>
                      <a:lnTo>
                        <a:pt x="50" y="25"/>
                      </a:lnTo>
                      <a:lnTo>
                        <a:pt x="50" y="5"/>
                      </a:lnTo>
                      <a:lnTo>
                        <a:pt x="50" y="10"/>
                      </a:lnTo>
                      <a:lnTo>
                        <a:pt x="55" y="15"/>
                      </a:lnTo>
                      <a:lnTo>
                        <a:pt x="55" y="25"/>
                      </a:lnTo>
                      <a:lnTo>
                        <a:pt x="55" y="5"/>
                      </a:lnTo>
                      <a:lnTo>
                        <a:pt x="55" y="15"/>
                      </a:lnTo>
                      <a:lnTo>
                        <a:pt x="60" y="20"/>
                      </a:lnTo>
                      <a:lnTo>
                        <a:pt x="60" y="25"/>
                      </a:lnTo>
                      <a:lnTo>
                        <a:pt x="60" y="10"/>
                      </a:lnTo>
                      <a:lnTo>
                        <a:pt x="60" y="15"/>
                      </a:lnTo>
                      <a:lnTo>
                        <a:pt x="65" y="20"/>
                      </a:lnTo>
                      <a:lnTo>
                        <a:pt x="65" y="25"/>
                      </a:lnTo>
                      <a:lnTo>
                        <a:pt x="65" y="5"/>
                      </a:lnTo>
                      <a:lnTo>
                        <a:pt x="65" y="15"/>
                      </a:lnTo>
                      <a:lnTo>
                        <a:pt x="70" y="20"/>
                      </a:lnTo>
                      <a:lnTo>
                        <a:pt x="70" y="30"/>
                      </a:lnTo>
                      <a:lnTo>
                        <a:pt x="70" y="5"/>
                      </a:lnTo>
                      <a:lnTo>
                        <a:pt x="70" y="10"/>
                      </a:lnTo>
                      <a:lnTo>
                        <a:pt x="75" y="15"/>
                      </a:lnTo>
                      <a:lnTo>
                        <a:pt x="75" y="25"/>
                      </a:lnTo>
                      <a:lnTo>
                        <a:pt x="75" y="0"/>
                      </a:lnTo>
                      <a:lnTo>
                        <a:pt x="75" y="20"/>
                      </a:lnTo>
                      <a:lnTo>
                        <a:pt x="80" y="15"/>
                      </a:lnTo>
                      <a:lnTo>
                        <a:pt x="80" y="25"/>
                      </a:lnTo>
                      <a:lnTo>
                        <a:pt x="80" y="5"/>
                      </a:lnTo>
                      <a:lnTo>
                        <a:pt x="80" y="20"/>
                      </a:lnTo>
                      <a:lnTo>
                        <a:pt x="85" y="15"/>
                      </a:lnTo>
                      <a:lnTo>
                        <a:pt x="85" y="25"/>
                      </a:lnTo>
                      <a:lnTo>
                        <a:pt x="85" y="0"/>
                      </a:lnTo>
                      <a:lnTo>
                        <a:pt x="85" y="20"/>
                      </a:lnTo>
                      <a:lnTo>
                        <a:pt x="90" y="15"/>
                      </a:lnTo>
                      <a:lnTo>
                        <a:pt x="90" y="25"/>
                      </a:lnTo>
                      <a:lnTo>
                        <a:pt x="90" y="0"/>
                      </a:lnTo>
                      <a:lnTo>
                        <a:pt x="90" y="20"/>
                      </a:lnTo>
                      <a:lnTo>
                        <a:pt x="95" y="25"/>
                      </a:lnTo>
                      <a:lnTo>
                        <a:pt x="95" y="30"/>
                      </a:lnTo>
                      <a:lnTo>
                        <a:pt x="95" y="10"/>
                      </a:lnTo>
                      <a:lnTo>
                        <a:pt x="95" y="15"/>
                      </a:lnTo>
                      <a:lnTo>
                        <a:pt x="100" y="10"/>
                      </a:lnTo>
                      <a:lnTo>
                        <a:pt x="100" y="25"/>
                      </a:lnTo>
                      <a:lnTo>
                        <a:pt x="100" y="15"/>
                      </a:lnTo>
                      <a:lnTo>
                        <a:pt x="105" y="20"/>
                      </a:lnTo>
                      <a:lnTo>
                        <a:pt x="105" y="25"/>
                      </a:lnTo>
                      <a:lnTo>
                        <a:pt x="105" y="5"/>
                      </a:lnTo>
                      <a:lnTo>
                        <a:pt x="105" y="10"/>
                      </a:lnTo>
                      <a:lnTo>
                        <a:pt x="110" y="15"/>
                      </a:lnTo>
                      <a:lnTo>
                        <a:pt x="110" y="25"/>
                      </a:lnTo>
                      <a:lnTo>
                        <a:pt x="110" y="5"/>
                      </a:lnTo>
                      <a:lnTo>
                        <a:pt x="110" y="15"/>
                      </a:lnTo>
                      <a:lnTo>
                        <a:pt x="115" y="20"/>
                      </a:lnTo>
                      <a:lnTo>
                        <a:pt x="115" y="0"/>
                      </a:lnTo>
                      <a:lnTo>
                        <a:pt x="115" y="25"/>
                      </a:lnTo>
                      <a:lnTo>
                        <a:pt x="120" y="20"/>
                      </a:lnTo>
                      <a:lnTo>
                        <a:pt x="120" y="25"/>
                      </a:lnTo>
                      <a:lnTo>
                        <a:pt x="120" y="5"/>
                      </a:lnTo>
                      <a:lnTo>
                        <a:pt x="120" y="20"/>
                      </a:lnTo>
                      <a:lnTo>
                        <a:pt x="125" y="25"/>
                      </a:lnTo>
                      <a:lnTo>
                        <a:pt x="125" y="25"/>
                      </a:lnTo>
                      <a:lnTo>
                        <a:pt x="125" y="0"/>
                      </a:lnTo>
                      <a:lnTo>
                        <a:pt x="125" y="15"/>
                      </a:lnTo>
                      <a:lnTo>
                        <a:pt x="130" y="10"/>
                      </a:lnTo>
                      <a:lnTo>
                        <a:pt x="130" y="25"/>
                      </a:lnTo>
                      <a:lnTo>
                        <a:pt x="130" y="5"/>
                      </a:lnTo>
                      <a:lnTo>
                        <a:pt x="130" y="20"/>
                      </a:lnTo>
                      <a:lnTo>
                        <a:pt x="135" y="15"/>
                      </a:lnTo>
                      <a:lnTo>
                        <a:pt x="135" y="25"/>
                      </a:lnTo>
                      <a:lnTo>
                        <a:pt x="135" y="0"/>
                      </a:lnTo>
                      <a:lnTo>
                        <a:pt x="135" y="20"/>
                      </a:lnTo>
                      <a:lnTo>
                        <a:pt x="140" y="25"/>
                      </a:lnTo>
                      <a:lnTo>
                        <a:pt x="140" y="0"/>
                      </a:lnTo>
                      <a:lnTo>
                        <a:pt x="140" y="15"/>
                      </a:lnTo>
                      <a:lnTo>
                        <a:pt x="144" y="10"/>
                      </a:lnTo>
                      <a:lnTo>
                        <a:pt x="144" y="25"/>
                      </a:lnTo>
                      <a:lnTo>
                        <a:pt x="144" y="0"/>
                      </a:lnTo>
                      <a:lnTo>
                        <a:pt x="144" y="20"/>
                      </a:lnTo>
                      <a:lnTo>
                        <a:pt x="149" y="15"/>
                      </a:lnTo>
                      <a:lnTo>
                        <a:pt x="149" y="25"/>
                      </a:lnTo>
                      <a:lnTo>
                        <a:pt x="149" y="5"/>
                      </a:lnTo>
                      <a:lnTo>
                        <a:pt x="149" y="15"/>
                      </a:lnTo>
                      <a:lnTo>
                        <a:pt x="154" y="20"/>
                      </a:lnTo>
                      <a:lnTo>
                        <a:pt x="154" y="25"/>
                      </a:lnTo>
                      <a:lnTo>
                        <a:pt x="154" y="0"/>
                      </a:lnTo>
                      <a:lnTo>
                        <a:pt x="154" y="15"/>
                      </a:lnTo>
                      <a:lnTo>
                        <a:pt x="159" y="10"/>
                      </a:lnTo>
                      <a:lnTo>
                        <a:pt x="159" y="25"/>
                      </a:lnTo>
                      <a:lnTo>
                        <a:pt x="159" y="5"/>
                      </a:lnTo>
                      <a:lnTo>
                        <a:pt x="159" y="25"/>
                      </a:lnTo>
                      <a:lnTo>
                        <a:pt x="164" y="20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55" name="Freeform 1859"/>
                <p:cNvSpPr>
                  <a:spLocks/>
                </p:cNvSpPr>
                <p:nvPr/>
              </p:nvSpPr>
              <p:spPr bwMode="auto">
                <a:xfrm>
                  <a:off x="4358" y="2155"/>
                  <a:ext cx="164" cy="35"/>
                </a:xfrm>
                <a:custGeom>
                  <a:avLst/>
                  <a:gdLst>
                    <a:gd name="T0" fmla="*/ 0 w 164"/>
                    <a:gd name="T1" fmla="*/ 10 h 35"/>
                    <a:gd name="T2" fmla="*/ 5 w 164"/>
                    <a:gd name="T3" fmla="*/ 30 h 35"/>
                    <a:gd name="T4" fmla="*/ 10 w 164"/>
                    <a:gd name="T5" fmla="*/ 30 h 35"/>
                    <a:gd name="T6" fmla="*/ 10 w 164"/>
                    <a:gd name="T7" fmla="*/ 30 h 35"/>
                    <a:gd name="T8" fmla="*/ 15 w 164"/>
                    <a:gd name="T9" fmla="*/ 5 h 35"/>
                    <a:gd name="T10" fmla="*/ 20 w 164"/>
                    <a:gd name="T11" fmla="*/ 30 h 35"/>
                    <a:gd name="T12" fmla="*/ 25 w 164"/>
                    <a:gd name="T13" fmla="*/ 15 h 35"/>
                    <a:gd name="T14" fmla="*/ 25 w 164"/>
                    <a:gd name="T15" fmla="*/ 25 h 35"/>
                    <a:gd name="T16" fmla="*/ 30 w 164"/>
                    <a:gd name="T17" fmla="*/ 15 h 35"/>
                    <a:gd name="T18" fmla="*/ 35 w 164"/>
                    <a:gd name="T19" fmla="*/ 15 h 35"/>
                    <a:gd name="T20" fmla="*/ 40 w 164"/>
                    <a:gd name="T21" fmla="*/ 30 h 35"/>
                    <a:gd name="T22" fmla="*/ 45 w 164"/>
                    <a:gd name="T23" fmla="*/ 25 h 35"/>
                    <a:gd name="T24" fmla="*/ 45 w 164"/>
                    <a:gd name="T25" fmla="*/ 10 h 35"/>
                    <a:gd name="T26" fmla="*/ 50 w 164"/>
                    <a:gd name="T27" fmla="*/ 5 h 35"/>
                    <a:gd name="T28" fmla="*/ 55 w 164"/>
                    <a:gd name="T29" fmla="*/ 30 h 35"/>
                    <a:gd name="T30" fmla="*/ 60 w 164"/>
                    <a:gd name="T31" fmla="*/ 30 h 35"/>
                    <a:gd name="T32" fmla="*/ 65 w 164"/>
                    <a:gd name="T33" fmla="*/ 25 h 35"/>
                    <a:gd name="T34" fmla="*/ 65 w 164"/>
                    <a:gd name="T35" fmla="*/ 20 h 35"/>
                    <a:gd name="T36" fmla="*/ 70 w 164"/>
                    <a:gd name="T37" fmla="*/ 10 h 35"/>
                    <a:gd name="T38" fmla="*/ 75 w 164"/>
                    <a:gd name="T39" fmla="*/ 30 h 35"/>
                    <a:gd name="T40" fmla="*/ 80 w 164"/>
                    <a:gd name="T41" fmla="*/ 10 h 35"/>
                    <a:gd name="T42" fmla="*/ 85 w 164"/>
                    <a:gd name="T43" fmla="*/ 35 h 35"/>
                    <a:gd name="T44" fmla="*/ 85 w 164"/>
                    <a:gd name="T45" fmla="*/ 30 h 35"/>
                    <a:gd name="T46" fmla="*/ 90 w 164"/>
                    <a:gd name="T47" fmla="*/ 5 h 35"/>
                    <a:gd name="T48" fmla="*/ 95 w 164"/>
                    <a:gd name="T49" fmla="*/ 25 h 35"/>
                    <a:gd name="T50" fmla="*/ 100 w 164"/>
                    <a:gd name="T51" fmla="*/ 20 h 35"/>
                    <a:gd name="T52" fmla="*/ 100 w 164"/>
                    <a:gd name="T53" fmla="*/ 10 h 35"/>
                    <a:gd name="T54" fmla="*/ 105 w 164"/>
                    <a:gd name="T55" fmla="*/ 0 h 35"/>
                    <a:gd name="T56" fmla="*/ 110 w 164"/>
                    <a:gd name="T57" fmla="*/ 25 h 35"/>
                    <a:gd name="T58" fmla="*/ 115 w 164"/>
                    <a:gd name="T59" fmla="*/ 20 h 35"/>
                    <a:gd name="T60" fmla="*/ 115 w 164"/>
                    <a:gd name="T61" fmla="*/ 20 h 35"/>
                    <a:gd name="T62" fmla="*/ 120 w 164"/>
                    <a:gd name="T63" fmla="*/ 10 h 35"/>
                    <a:gd name="T64" fmla="*/ 124 w 164"/>
                    <a:gd name="T65" fmla="*/ 30 h 35"/>
                    <a:gd name="T66" fmla="*/ 129 w 164"/>
                    <a:gd name="T67" fmla="*/ 20 h 35"/>
                    <a:gd name="T68" fmla="*/ 129 w 164"/>
                    <a:gd name="T69" fmla="*/ 20 h 35"/>
                    <a:gd name="T70" fmla="*/ 134 w 164"/>
                    <a:gd name="T71" fmla="*/ 10 h 35"/>
                    <a:gd name="T72" fmla="*/ 139 w 164"/>
                    <a:gd name="T73" fmla="*/ 30 h 35"/>
                    <a:gd name="T74" fmla="*/ 144 w 164"/>
                    <a:gd name="T75" fmla="*/ 30 h 35"/>
                    <a:gd name="T76" fmla="*/ 149 w 164"/>
                    <a:gd name="T77" fmla="*/ 25 h 35"/>
                    <a:gd name="T78" fmla="*/ 154 w 164"/>
                    <a:gd name="T79" fmla="*/ 15 h 35"/>
                    <a:gd name="T80" fmla="*/ 154 w 164"/>
                    <a:gd name="T81" fmla="*/ 20 h 35"/>
                    <a:gd name="T82" fmla="*/ 159 w 164"/>
                    <a:gd name="T83" fmla="*/ 5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35">
                      <a:moveTo>
                        <a:pt x="0" y="25"/>
                      </a:moveTo>
                      <a:lnTo>
                        <a:pt x="0" y="30"/>
                      </a:lnTo>
                      <a:lnTo>
                        <a:pt x="0" y="10"/>
                      </a:lnTo>
                      <a:lnTo>
                        <a:pt x="0" y="20"/>
                      </a:lnTo>
                      <a:lnTo>
                        <a:pt x="5" y="25"/>
                      </a:lnTo>
                      <a:lnTo>
                        <a:pt x="5" y="30"/>
                      </a:lnTo>
                      <a:lnTo>
                        <a:pt x="5" y="10"/>
                      </a:lnTo>
                      <a:lnTo>
                        <a:pt x="5" y="25"/>
                      </a:lnTo>
                      <a:lnTo>
                        <a:pt x="10" y="30"/>
                      </a:lnTo>
                      <a:lnTo>
                        <a:pt x="10" y="35"/>
                      </a:lnTo>
                      <a:lnTo>
                        <a:pt x="10" y="5"/>
                      </a:lnTo>
                      <a:lnTo>
                        <a:pt x="10" y="30"/>
                      </a:lnTo>
                      <a:lnTo>
                        <a:pt x="15" y="25"/>
                      </a:lnTo>
                      <a:lnTo>
                        <a:pt x="15" y="30"/>
                      </a:lnTo>
                      <a:lnTo>
                        <a:pt x="15" y="5"/>
                      </a:lnTo>
                      <a:lnTo>
                        <a:pt x="15" y="25"/>
                      </a:lnTo>
                      <a:lnTo>
                        <a:pt x="20" y="20"/>
                      </a:lnTo>
                      <a:lnTo>
                        <a:pt x="20" y="30"/>
                      </a:lnTo>
                      <a:lnTo>
                        <a:pt x="20" y="5"/>
                      </a:lnTo>
                      <a:lnTo>
                        <a:pt x="20" y="20"/>
                      </a:lnTo>
                      <a:lnTo>
                        <a:pt x="25" y="15"/>
                      </a:lnTo>
                      <a:lnTo>
                        <a:pt x="25" y="30"/>
                      </a:lnTo>
                      <a:lnTo>
                        <a:pt x="25" y="5"/>
                      </a:lnTo>
                      <a:lnTo>
                        <a:pt x="25" y="25"/>
                      </a:lnTo>
                      <a:lnTo>
                        <a:pt x="30" y="30"/>
                      </a:lnTo>
                      <a:lnTo>
                        <a:pt x="30" y="5"/>
                      </a:lnTo>
                      <a:lnTo>
                        <a:pt x="30" y="15"/>
                      </a:lnTo>
                      <a:lnTo>
                        <a:pt x="35" y="20"/>
                      </a:lnTo>
                      <a:lnTo>
                        <a:pt x="35" y="35"/>
                      </a:lnTo>
                      <a:lnTo>
                        <a:pt x="35" y="15"/>
                      </a:lnTo>
                      <a:lnTo>
                        <a:pt x="35" y="20"/>
                      </a:lnTo>
                      <a:lnTo>
                        <a:pt x="40" y="25"/>
                      </a:lnTo>
                      <a:lnTo>
                        <a:pt x="40" y="30"/>
                      </a:lnTo>
                      <a:lnTo>
                        <a:pt x="40" y="5"/>
                      </a:lnTo>
                      <a:lnTo>
                        <a:pt x="40" y="20"/>
                      </a:lnTo>
                      <a:lnTo>
                        <a:pt x="45" y="25"/>
                      </a:lnTo>
                      <a:lnTo>
                        <a:pt x="45" y="30"/>
                      </a:lnTo>
                      <a:lnTo>
                        <a:pt x="45" y="5"/>
                      </a:lnTo>
                      <a:lnTo>
                        <a:pt x="45" y="10"/>
                      </a:lnTo>
                      <a:lnTo>
                        <a:pt x="50" y="15"/>
                      </a:lnTo>
                      <a:lnTo>
                        <a:pt x="50" y="30"/>
                      </a:lnTo>
                      <a:lnTo>
                        <a:pt x="50" y="5"/>
                      </a:lnTo>
                      <a:lnTo>
                        <a:pt x="50" y="20"/>
                      </a:lnTo>
                      <a:lnTo>
                        <a:pt x="55" y="25"/>
                      </a:lnTo>
                      <a:lnTo>
                        <a:pt x="55" y="30"/>
                      </a:lnTo>
                      <a:lnTo>
                        <a:pt x="55" y="5"/>
                      </a:lnTo>
                      <a:lnTo>
                        <a:pt x="55" y="25"/>
                      </a:lnTo>
                      <a:lnTo>
                        <a:pt x="60" y="30"/>
                      </a:lnTo>
                      <a:lnTo>
                        <a:pt x="60" y="10"/>
                      </a:lnTo>
                      <a:lnTo>
                        <a:pt x="60" y="20"/>
                      </a:lnTo>
                      <a:lnTo>
                        <a:pt x="65" y="25"/>
                      </a:lnTo>
                      <a:lnTo>
                        <a:pt x="65" y="30"/>
                      </a:lnTo>
                      <a:lnTo>
                        <a:pt x="65" y="10"/>
                      </a:lnTo>
                      <a:lnTo>
                        <a:pt x="65" y="20"/>
                      </a:lnTo>
                      <a:lnTo>
                        <a:pt x="70" y="25"/>
                      </a:lnTo>
                      <a:lnTo>
                        <a:pt x="70" y="30"/>
                      </a:lnTo>
                      <a:lnTo>
                        <a:pt x="70" y="10"/>
                      </a:lnTo>
                      <a:lnTo>
                        <a:pt x="70" y="30"/>
                      </a:lnTo>
                      <a:lnTo>
                        <a:pt x="75" y="25"/>
                      </a:lnTo>
                      <a:lnTo>
                        <a:pt x="75" y="30"/>
                      </a:lnTo>
                      <a:lnTo>
                        <a:pt x="75" y="5"/>
                      </a:lnTo>
                      <a:lnTo>
                        <a:pt x="75" y="15"/>
                      </a:lnTo>
                      <a:lnTo>
                        <a:pt x="80" y="10"/>
                      </a:lnTo>
                      <a:lnTo>
                        <a:pt x="80" y="5"/>
                      </a:lnTo>
                      <a:lnTo>
                        <a:pt x="80" y="30"/>
                      </a:lnTo>
                      <a:lnTo>
                        <a:pt x="85" y="35"/>
                      </a:lnTo>
                      <a:lnTo>
                        <a:pt x="85" y="35"/>
                      </a:lnTo>
                      <a:lnTo>
                        <a:pt x="85" y="15"/>
                      </a:lnTo>
                      <a:lnTo>
                        <a:pt x="85" y="30"/>
                      </a:lnTo>
                      <a:lnTo>
                        <a:pt x="90" y="25"/>
                      </a:lnTo>
                      <a:lnTo>
                        <a:pt x="90" y="30"/>
                      </a:lnTo>
                      <a:lnTo>
                        <a:pt x="90" y="5"/>
                      </a:lnTo>
                      <a:lnTo>
                        <a:pt x="90" y="20"/>
                      </a:lnTo>
                      <a:lnTo>
                        <a:pt x="95" y="25"/>
                      </a:lnTo>
                      <a:lnTo>
                        <a:pt x="95" y="25"/>
                      </a:lnTo>
                      <a:lnTo>
                        <a:pt x="95" y="0"/>
                      </a:lnTo>
                      <a:lnTo>
                        <a:pt x="95" y="25"/>
                      </a:lnTo>
                      <a:lnTo>
                        <a:pt x="100" y="20"/>
                      </a:lnTo>
                      <a:lnTo>
                        <a:pt x="100" y="25"/>
                      </a:lnTo>
                      <a:lnTo>
                        <a:pt x="100" y="5"/>
                      </a:lnTo>
                      <a:lnTo>
                        <a:pt x="100" y="10"/>
                      </a:lnTo>
                      <a:lnTo>
                        <a:pt x="105" y="5"/>
                      </a:lnTo>
                      <a:lnTo>
                        <a:pt x="105" y="25"/>
                      </a:lnTo>
                      <a:lnTo>
                        <a:pt x="105" y="0"/>
                      </a:lnTo>
                      <a:lnTo>
                        <a:pt x="105" y="5"/>
                      </a:lnTo>
                      <a:lnTo>
                        <a:pt x="110" y="10"/>
                      </a:lnTo>
                      <a:lnTo>
                        <a:pt x="110" y="25"/>
                      </a:lnTo>
                      <a:lnTo>
                        <a:pt x="110" y="5"/>
                      </a:lnTo>
                      <a:lnTo>
                        <a:pt x="110" y="15"/>
                      </a:lnTo>
                      <a:lnTo>
                        <a:pt x="115" y="20"/>
                      </a:lnTo>
                      <a:lnTo>
                        <a:pt x="115" y="25"/>
                      </a:lnTo>
                      <a:lnTo>
                        <a:pt x="115" y="10"/>
                      </a:lnTo>
                      <a:lnTo>
                        <a:pt x="115" y="20"/>
                      </a:lnTo>
                      <a:lnTo>
                        <a:pt x="120" y="25"/>
                      </a:lnTo>
                      <a:lnTo>
                        <a:pt x="120" y="30"/>
                      </a:lnTo>
                      <a:lnTo>
                        <a:pt x="120" y="10"/>
                      </a:lnTo>
                      <a:lnTo>
                        <a:pt x="120" y="25"/>
                      </a:lnTo>
                      <a:lnTo>
                        <a:pt x="124" y="20"/>
                      </a:lnTo>
                      <a:lnTo>
                        <a:pt x="124" y="30"/>
                      </a:lnTo>
                      <a:lnTo>
                        <a:pt x="124" y="5"/>
                      </a:lnTo>
                      <a:lnTo>
                        <a:pt x="124" y="25"/>
                      </a:lnTo>
                      <a:lnTo>
                        <a:pt x="129" y="20"/>
                      </a:lnTo>
                      <a:lnTo>
                        <a:pt x="129" y="30"/>
                      </a:lnTo>
                      <a:lnTo>
                        <a:pt x="129" y="5"/>
                      </a:lnTo>
                      <a:lnTo>
                        <a:pt x="129" y="20"/>
                      </a:lnTo>
                      <a:lnTo>
                        <a:pt x="134" y="15"/>
                      </a:lnTo>
                      <a:lnTo>
                        <a:pt x="134" y="30"/>
                      </a:lnTo>
                      <a:lnTo>
                        <a:pt x="134" y="10"/>
                      </a:lnTo>
                      <a:lnTo>
                        <a:pt x="134" y="15"/>
                      </a:lnTo>
                      <a:lnTo>
                        <a:pt x="139" y="20"/>
                      </a:lnTo>
                      <a:lnTo>
                        <a:pt x="139" y="30"/>
                      </a:lnTo>
                      <a:lnTo>
                        <a:pt x="139" y="5"/>
                      </a:lnTo>
                      <a:lnTo>
                        <a:pt x="139" y="25"/>
                      </a:lnTo>
                      <a:lnTo>
                        <a:pt x="144" y="30"/>
                      </a:lnTo>
                      <a:lnTo>
                        <a:pt x="144" y="5"/>
                      </a:lnTo>
                      <a:lnTo>
                        <a:pt x="144" y="20"/>
                      </a:lnTo>
                      <a:lnTo>
                        <a:pt x="149" y="25"/>
                      </a:lnTo>
                      <a:lnTo>
                        <a:pt x="149" y="30"/>
                      </a:lnTo>
                      <a:lnTo>
                        <a:pt x="149" y="10"/>
                      </a:lnTo>
                      <a:lnTo>
                        <a:pt x="154" y="15"/>
                      </a:lnTo>
                      <a:lnTo>
                        <a:pt x="154" y="30"/>
                      </a:lnTo>
                      <a:lnTo>
                        <a:pt x="154" y="10"/>
                      </a:lnTo>
                      <a:lnTo>
                        <a:pt x="154" y="20"/>
                      </a:lnTo>
                      <a:lnTo>
                        <a:pt x="159" y="25"/>
                      </a:lnTo>
                      <a:lnTo>
                        <a:pt x="159" y="30"/>
                      </a:lnTo>
                      <a:lnTo>
                        <a:pt x="159" y="5"/>
                      </a:lnTo>
                      <a:lnTo>
                        <a:pt x="159" y="20"/>
                      </a:lnTo>
                      <a:lnTo>
                        <a:pt x="164" y="1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56" name="Freeform 1860"/>
                <p:cNvSpPr>
                  <a:spLocks/>
                </p:cNvSpPr>
                <p:nvPr/>
              </p:nvSpPr>
              <p:spPr bwMode="auto">
                <a:xfrm>
                  <a:off x="4522" y="2096"/>
                  <a:ext cx="159" cy="89"/>
                </a:xfrm>
                <a:custGeom>
                  <a:avLst/>
                  <a:gdLst>
                    <a:gd name="T0" fmla="*/ 0 w 159"/>
                    <a:gd name="T1" fmla="*/ 64 h 89"/>
                    <a:gd name="T2" fmla="*/ 5 w 159"/>
                    <a:gd name="T3" fmla="*/ 89 h 89"/>
                    <a:gd name="T4" fmla="*/ 10 w 159"/>
                    <a:gd name="T5" fmla="*/ 79 h 89"/>
                    <a:gd name="T6" fmla="*/ 10 w 159"/>
                    <a:gd name="T7" fmla="*/ 79 h 89"/>
                    <a:gd name="T8" fmla="*/ 15 w 159"/>
                    <a:gd name="T9" fmla="*/ 64 h 89"/>
                    <a:gd name="T10" fmla="*/ 20 w 159"/>
                    <a:gd name="T11" fmla="*/ 89 h 89"/>
                    <a:gd name="T12" fmla="*/ 25 w 159"/>
                    <a:gd name="T13" fmla="*/ 84 h 89"/>
                    <a:gd name="T14" fmla="*/ 30 w 159"/>
                    <a:gd name="T15" fmla="*/ 64 h 89"/>
                    <a:gd name="T16" fmla="*/ 30 w 159"/>
                    <a:gd name="T17" fmla="*/ 74 h 89"/>
                    <a:gd name="T18" fmla="*/ 35 w 159"/>
                    <a:gd name="T19" fmla="*/ 44 h 89"/>
                    <a:gd name="T20" fmla="*/ 40 w 159"/>
                    <a:gd name="T21" fmla="*/ 79 h 89"/>
                    <a:gd name="T22" fmla="*/ 45 w 159"/>
                    <a:gd name="T23" fmla="*/ 59 h 89"/>
                    <a:gd name="T24" fmla="*/ 45 w 159"/>
                    <a:gd name="T25" fmla="*/ 59 h 89"/>
                    <a:gd name="T26" fmla="*/ 50 w 159"/>
                    <a:gd name="T27" fmla="*/ 39 h 89"/>
                    <a:gd name="T28" fmla="*/ 55 w 159"/>
                    <a:gd name="T29" fmla="*/ 74 h 89"/>
                    <a:gd name="T30" fmla="*/ 60 w 159"/>
                    <a:gd name="T31" fmla="*/ 59 h 89"/>
                    <a:gd name="T32" fmla="*/ 60 w 159"/>
                    <a:gd name="T33" fmla="*/ 54 h 89"/>
                    <a:gd name="T34" fmla="*/ 65 w 159"/>
                    <a:gd name="T35" fmla="*/ 34 h 89"/>
                    <a:gd name="T36" fmla="*/ 70 w 159"/>
                    <a:gd name="T37" fmla="*/ 69 h 89"/>
                    <a:gd name="T38" fmla="*/ 75 w 159"/>
                    <a:gd name="T39" fmla="*/ 44 h 89"/>
                    <a:gd name="T40" fmla="*/ 80 w 159"/>
                    <a:gd name="T41" fmla="*/ 29 h 89"/>
                    <a:gd name="T42" fmla="*/ 85 w 159"/>
                    <a:gd name="T43" fmla="*/ 44 h 89"/>
                    <a:gd name="T44" fmla="*/ 85 w 159"/>
                    <a:gd name="T45" fmla="*/ 64 h 89"/>
                    <a:gd name="T46" fmla="*/ 90 w 159"/>
                    <a:gd name="T47" fmla="*/ 29 h 89"/>
                    <a:gd name="T48" fmla="*/ 95 w 159"/>
                    <a:gd name="T49" fmla="*/ 69 h 89"/>
                    <a:gd name="T50" fmla="*/ 100 w 159"/>
                    <a:gd name="T51" fmla="*/ 39 h 89"/>
                    <a:gd name="T52" fmla="*/ 100 w 159"/>
                    <a:gd name="T53" fmla="*/ 34 h 89"/>
                    <a:gd name="T54" fmla="*/ 104 w 159"/>
                    <a:gd name="T55" fmla="*/ 24 h 89"/>
                    <a:gd name="T56" fmla="*/ 109 w 159"/>
                    <a:gd name="T57" fmla="*/ 54 h 89"/>
                    <a:gd name="T58" fmla="*/ 114 w 159"/>
                    <a:gd name="T59" fmla="*/ 49 h 89"/>
                    <a:gd name="T60" fmla="*/ 114 w 159"/>
                    <a:gd name="T61" fmla="*/ 29 h 89"/>
                    <a:gd name="T62" fmla="*/ 119 w 159"/>
                    <a:gd name="T63" fmla="*/ 24 h 89"/>
                    <a:gd name="T64" fmla="*/ 124 w 159"/>
                    <a:gd name="T65" fmla="*/ 54 h 89"/>
                    <a:gd name="T66" fmla="*/ 129 w 159"/>
                    <a:gd name="T67" fmla="*/ 34 h 89"/>
                    <a:gd name="T68" fmla="*/ 129 w 159"/>
                    <a:gd name="T69" fmla="*/ 44 h 89"/>
                    <a:gd name="T70" fmla="*/ 134 w 159"/>
                    <a:gd name="T71" fmla="*/ 20 h 89"/>
                    <a:gd name="T72" fmla="*/ 139 w 159"/>
                    <a:gd name="T73" fmla="*/ 49 h 89"/>
                    <a:gd name="T74" fmla="*/ 144 w 159"/>
                    <a:gd name="T75" fmla="*/ 44 h 89"/>
                    <a:gd name="T76" fmla="*/ 149 w 159"/>
                    <a:gd name="T77" fmla="*/ 34 h 89"/>
                    <a:gd name="T78" fmla="*/ 149 w 159"/>
                    <a:gd name="T79" fmla="*/ 24 h 89"/>
                    <a:gd name="T80" fmla="*/ 154 w 159"/>
                    <a:gd name="T81" fmla="*/ 0 h 89"/>
                    <a:gd name="T82" fmla="*/ 159 w 159"/>
                    <a:gd name="T83" fmla="*/ 29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89">
                      <a:moveTo>
                        <a:pt x="0" y="74"/>
                      </a:moveTo>
                      <a:lnTo>
                        <a:pt x="0" y="89"/>
                      </a:lnTo>
                      <a:lnTo>
                        <a:pt x="0" y="64"/>
                      </a:lnTo>
                      <a:lnTo>
                        <a:pt x="0" y="79"/>
                      </a:lnTo>
                      <a:lnTo>
                        <a:pt x="5" y="84"/>
                      </a:lnTo>
                      <a:lnTo>
                        <a:pt x="5" y="89"/>
                      </a:lnTo>
                      <a:lnTo>
                        <a:pt x="5" y="69"/>
                      </a:lnTo>
                      <a:lnTo>
                        <a:pt x="5" y="74"/>
                      </a:lnTo>
                      <a:lnTo>
                        <a:pt x="10" y="79"/>
                      </a:lnTo>
                      <a:lnTo>
                        <a:pt x="10" y="89"/>
                      </a:lnTo>
                      <a:lnTo>
                        <a:pt x="10" y="64"/>
                      </a:lnTo>
                      <a:lnTo>
                        <a:pt x="10" y="79"/>
                      </a:lnTo>
                      <a:lnTo>
                        <a:pt x="15" y="74"/>
                      </a:lnTo>
                      <a:lnTo>
                        <a:pt x="15" y="89"/>
                      </a:lnTo>
                      <a:lnTo>
                        <a:pt x="15" y="64"/>
                      </a:lnTo>
                      <a:lnTo>
                        <a:pt x="15" y="84"/>
                      </a:lnTo>
                      <a:lnTo>
                        <a:pt x="20" y="79"/>
                      </a:lnTo>
                      <a:lnTo>
                        <a:pt x="20" y="89"/>
                      </a:lnTo>
                      <a:lnTo>
                        <a:pt x="20" y="69"/>
                      </a:lnTo>
                      <a:lnTo>
                        <a:pt x="20" y="79"/>
                      </a:lnTo>
                      <a:lnTo>
                        <a:pt x="25" y="84"/>
                      </a:lnTo>
                      <a:lnTo>
                        <a:pt x="25" y="84"/>
                      </a:lnTo>
                      <a:lnTo>
                        <a:pt x="25" y="59"/>
                      </a:lnTo>
                      <a:lnTo>
                        <a:pt x="30" y="64"/>
                      </a:lnTo>
                      <a:lnTo>
                        <a:pt x="30" y="84"/>
                      </a:lnTo>
                      <a:lnTo>
                        <a:pt x="30" y="49"/>
                      </a:lnTo>
                      <a:lnTo>
                        <a:pt x="30" y="74"/>
                      </a:lnTo>
                      <a:lnTo>
                        <a:pt x="35" y="79"/>
                      </a:lnTo>
                      <a:lnTo>
                        <a:pt x="35" y="79"/>
                      </a:lnTo>
                      <a:lnTo>
                        <a:pt x="35" y="44"/>
                      </a:lnTo>
                      <a:lnTo>
                        <a:pt x="35" y="74"/>
                      </a:lnTo>
                      <a:lnTo>
                        <a:pt x="40" y="69"/>
                      </a:lnTo>
                      <a:lnTo>
                        <a:pt x="40" y="79"/>
                      </a:lnTo>
                      <a:lnTo>
                        <a:pt x="40" y="44"/>
                      </a:lnTo>
                      <a:lnTo>
                        <a:pt x="40" y="64"/>
                      </a:lnTo>
                      <a:lnTo>
                        <a:pt x="45" y="59"/>
                      </a:lnTo>
                      <a:lnTo>
                        <a:pt x="45" y="79"/>
                      </a:lnTo>
                      <a:lnTo>
                        <a:pt x="45" y="44"/>
                      </a:lnTo>
                      <a:lnTo>
                        <a:pt x="45" y="59"/>
                      </a:lnTo>
                      <a:lnTo>
                        <a:pt x="50" y="64"/>
                      </a:lnTo>
                      <a:lnTo>
                        <a:pt x="50" y="74"/>
                      </a:lnTo>
                      <a:lnTo>
                        <a:pt x="50" y="39"/>
                      </a:lnTo>
                      <a:lnTo>
                        <a:pt x="50" y="49"/>
                      </a:lnTo>
                      <a:lnTo>
                        <a:pt x="55" y="54"/>
                      </a:lnTo>
                      <a:lnTo>
                        <a:pt x="55" y="74"/>
                      </a:lnTo>
                      <a:lnTo>
                        <a:pt x="55" y="34"/>
                      </a:lnTo>
                      <a:lnTo>
                        <a:pt x="55" y="64"/>
                      </a:lnTo>
                      <a:lnTo>
                        <a:pt x="60" y="59"/>
                      </a:lnTo>
                      <a:lnTo>
                        <a:pt x="60" y="74"/>
                      </a:lnTo>
                      <a:lnTo>
                        <a:pt x="60" y="34"/>
                      </a:lnTo>
                      <a:lnTo>
                        <a:pt x="60" y="54"/>
                      </a:lnTo>
                      <a:lnTo>
                        <a:pt x="65" y="49"/>
                      </a:lnTo>
                      <a:lnTo>
                        <a:pt x="65" y="69"/>
                      </a:lnTo>
                      <a:lnTo>
                        <a:pt x="65" y="34"/>
                      </a:lnTo>
                      <a:lnTo>
                        <a:pt x="65" y="49"/>
                      </a:lnTo>
                      <a:lnTo>
                        <a:pt x="70" y="54"/>
                      </a:lnTo>
                      <a:lnTo>
                        <a:pt x="70" y="69"/>
                      </a:lnTo>
                      <a:lnTo>
                        <a:pt x="70" y="29"/>
                      </a:lnTo>
                      <a:lnTo>
                        <a:pt x="70" y="39"/>
                      </a:lnTo>
                      <a:lnTo>
                        <a:pt x="75" y="44"/>
                      </a:lnTo>
                      <a:lnTo>
                        <a:pt x="75" y="64"/>
                      </a:lnTo>
                      <a:lnTo>
                        <a:pt x="75" y="24"/>
                      </a:lnTo>
                      <a:lnTo>
                        <a:pt x="80" y="29"/>
                      </a:lnTo>
                      <a:lnTo>
                        <a:pt x="80" y="69"/>
                      </a:lnTo>
                      <a:lnTo>
                        <a:pt x="80" y="39"/>
                      </a:lnTo>
                      <a:lnTo>
                        <a:pt x="85" y="44"/>
                      </a:lnTo>
                      <a:lnTo>
                        <a:pt x="85" y="64"/>
                      </a:lnTo>
                      <a:lnTo>
                        <a:pt x="85" y="24"/>
                      </a:lnTo>
                      <a:lnTo>
                        <a:pt x="85" y="64"/>
                      </a:lnTo>
                      <a:lnTo>
                        <a:pt x="90" y="59"/>
                      </a:lnTo>
                      <a:lnTo>
                        <a:pt x="90" y="69"/>
                      </a:lnTo>
                      <a:lnTo>
                        <a:pt x="90" y="29"/>
                      </a:lnTo>
                      <a:lnTo>
                        <a:pt x="90" y="39"/>
                      </a:lnTo>
                      <a:lnTo>
                        <a:pt x="95" y="44"/>
                      </a:lnTo>
                      <a:lnTo>
                        <a:pt x="95" y="69"/>
                      </a:lnTo>
                      <a:lnTo>
                        <a:pt x="95" y="29"/>
                      </a:lnTo>
                      <a:lnTo>
                        <a:pt x="95" y="34"/>
                      </a:lnTo>
                      <a:lnTo>
                        <a:pt x="100" y="39"/>
                      </a:lnTo>
                      <a:lnTo>
                        <a:pt x="100" y="64"/>
                      </a:lnTo>
                      <a:lnTo>
                        <a:pt x="100" y="20"/>
                      </a:lnTo>
                      <a:lnTo>
                        <a:pt x="100" y="34"/>
                      </a:lnTo>
                      <a:lnTo>
                        <a:pt x="104" y="39"/>
                      </a:lnTo>
                      <a:lnTo>
                        <a:pt x="104" y="64"/>
                      </a:lnTo>
                      <a:lnTo>
                        <a:pt x="104" y="24"/>
                      </a:lnTo>
                      <a:lnTo>
                        <a:pt x="104" y="34"/>
                      </a:lnTo>
                      <a:lnTo>
                        <a:pt x="109" y="29"/>
                      </a:lnTo>
                      <a:lnTo>
                        <a:pt x="109" y="54"/>
                      </a:lnTo>
                      <a:lnTo>
                        <a:pt x="109" y="24"/>
                      </a:lnTo>
                      <a:lnTo>
                        <a:pt x="109" y="44"/>
                      </a:lnTo>
                      <a:lnTo>
                        <a:pt x="114" y="49"/>
                      </a:lnTo>
                      <a:lnTo>
                        <a:pt x="114" y="64"/>
                      </a:lnTo>
                      <a:lnTo>
                        <a:pt x="114" y="24"/>
                      </a:lnTo>
                      <a:lnTo>
                        <a:pt x="114" y="29"/>
                      </a:lnTo>
                      <a:lnTo>
                        <a:pt x="119" y="24"/>
                      </a:lnTo>
                      <a:lnTo>
                        <a:pt x="119" y="54"/>
                      </a:lnTo>
                      <a:lnTo>
                        <a:pt x="119" y="24"/>
                      </a:lnTo>
                      <a:lnTo>
                        <a:pt x="119" y="39"/>
                      </a:lnTo>
                      <a:lnTo>
                        <a:pt x="124" y="44"/>
                      </a:lnTo>
                      <a:lnTo>
                        <a:pt x="124" y="54"/>
                      </a:lnTo>
                      <a:lnTo>
                        <a:pt x="124" y="20"/>
                      </a:lnTo>
                      <a:lnTo>
                        <a:pt x="124" y="29"/>
                      </a:lnTo>
                      <a:lnTo>
                        <a:pt x="129" y="34"/>
                      </a:lnTo>
                      <a:lnTo>
                        <a:pt x="129" y="59"/>
                      </a:lnTo>
                      <a:lnTo>
                        <a:pt x="129" y="29"/>
                      </a:lnTo>
                      <a:lnTo>
                        <a:pt x="129" y="44"/>
                      </a:lnTo>
                      <a:lnTo>
                        <a:pt x="134" y="39"/>
                      </a:lnTo>
                      <a:lnTo>
                        <a:pt x="134" y="54"/>
                      </a:lnTo>
                      <a:lnTo>
                        <a:pt x="134" y="20"/>
                      </a:lnTo>
                      <a:lnTo>
                        <a:pt x="134" y="49"/>
                      </a:lnTo>
                      <a:lnTo>
                        <a:pt x="139" y="44"/>
                      </a:lnTo>
                      <a:lnTo>
                        <a:pt x="139" y="49"/>
                      </a:lnTo>
                      <a:lnTo>
                        <a:pt x="139" y="24"/>
                      </a:lnTo>
                      <a:lnTo>
                        <a:pt x="139" y="49"/>
                      </a:lnTo>
                      <a:lnTo>
                        <a:pt x="144" y="44"/>
                      </a:lnTo>
                      <a:lnTo>
                        <a:pt x="144" y="15"/>
                      </a:lnTo>
                      <a:lnTo>
                        <a:pt x="144" y="39"/>
                      </a:lnTo>
                      <a:lnTo>
                        <a:pt x="149" y="34"/>
                      </a:lnTo>
                      <a:lnTo>
                        <a:pt x="149" y="39"/>
                      </a:lnTo>
                      <a:lnTo>
                        <a:pt x="149" y="10"/>
                      </a:lnTo>
                      <a:lnTo>
                        <a:pt x="149" y="24"/>
                      </a:lnTo>
                      <a:lnTo>
                        <a:pt x="154" y="29"/>
                      </a:lnTo>
                      <a:lnTo>
                        <a:pt x="154" y="34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10"/>
                      </a:lnTo>
                      <a:lnTo>
                        <a:pt x="159" y="29"/>
                      </a:lnTo>
                      <a:lnTo>
                        <a:pt x="159" y="0"/>
                      </a:lnTo>
                      <a:lnTo>
                        <a:pt x="159" y="15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57" name="Freeform 1861"/>
                <p:cNvSpPr>
                  <a:spLocks/>
                </p:cNvSpPr>
                <p:nvPr/>
              </p:nvSpPr>
              <p:spPr bwMode="auto">
                <a:xfrm>
                  <a:off x="4681" y="2071"/>
                  <a:ext cx="348" cy="134"/>
                </a:xfrm>
                <a:custGeom>
                  <a:avLst/>
                  <a:gdLst>
                    <a:gd name="T0" fmla="*/ 5 w 348"/>
                    <a:gd name="T1" fmla="*/ 54 h 134"/>
                    <a:gd name="T2" fmla="*/ 10 w 348"/>
                    <a:gd name="T3" fmla="*/ 40 h 134"/>
                    <a:gd name="T4" fmla="*/ 15 w 348"/>
                    <a:gd name="T5" fmla="*/ 20 h 134"/>
                    <a:gd name="T6" fmla="*/ 20 w 348"/>
                    <a:gd name="T7" fmla="*/ 35 h 134"/>
                    <a:gd name="T8" fmla="*/ 20 w 348"/>
                    <a:gd name="T9" fmla="*/ 25 h 134"/>
                    <a:gd name="T10" fmla="*/ 25 w 348"/>
                    <a:gd name="T11" fmla="*/ 10 h 134"/>
                    <a:gd name="T12" fmla="*/ 30 w 348"/>
                    <a:gd name="T13" fmla="*/ 40 h 134"/>
                    <a:gd name="T14" fmla="*/ 35 w 348"/>
                    <a:gd name="T15" fmla="*/ 25 h 134"/>
                    <a:gd name="T16" fmla="*/ 40 w 348"/>
                    <a:gd name="T17" fmla="*/ 54 h 134"/>
                    <a:gd name="T18" fmla="*/ 45 w 348"/>
                    <a:gd name="T19" fmla="*/ 84 h 134"/>
                    <a:gd name="T20" fmla="*/ 50 w 348"/>
                    <a:gd name="T21" fmla="*/ 49 h 134"/>
                    <a:gd name="T22" fmla="*/ 50 w 348"/>
                    <a:gd name="T23" fmla="*/ 59 h 134"/>
                    <a:gd name="T24" fmla="*/ 55 w 348"/>
                    <a:gd name="T25" fmla="*/ 49 h 134"/>
                    <a:gd name="T26" fmla="*/ 60 w 348"/>
                    <a:gd name="T27" fmla="*/ 74 h 134"/>
                    <a:gd name="T28" fmla="*/ 65 w 348"/>
                    <a:gd name="T29" fmla="*/ 69 h 134"/>
                    <a:gd name="T30" fmla="*/ 65 w 348"/>
                    <a:gd name="T31" fmla="*/ 74 h 134"/>
                    <a:gd name="T32" fmla="*/ 70 w 348"/>
                    <a:gd name="T33" fmla="*/ 59 h 134"/>
                    <a:gd name="T34" fmla="*/ 75 w 348"/>
                    <a:gd name="T35" fmla="*/ 84 h 134"/>
                    <a:gd name="T36" fmla="*/ 80 w 348"/>
                    <a:gd name="T37" fmla="*/ 84 h 134"/>
                    <a:gd name="T38" fmla="*/ 85 w 348"/>
                    <a:gd name="T39" fmla="*/ 84 h 134"/>
                    <a:gd name="T40" fmla="*/ 89 w 348"/>
                    <a:gd name="T41" fmla="*/ 79 h 134"/>
                    <a:gd name="T42" fmla="*/ 94 w 348"/>
                    <a:gd name="T43" fmla="*/ 89 h 134"/>
                    <a:gd name="T44" fmla="*/ 99 w 348"/>
                    <a:gd name="T45" fmla="*/ 89 h 134"/>
                    <a:gd name="T46" fmla="*/ 99 w 348"/>
                    <a:gd name="T47" fmla="*/ 89 h 134"/>
                    <a:gd name="T48" fmla="*/ 104 w 348"/>
                    <a:gd name="T49" fmla="*/ 109 h 134"/>
                    <a:gd name="T50" fmla="*/ 109 w 348"/>
                    <a:gd name="T51" fmla="*/ 94 h 134"/>
                    <a:gd name="T52" fmla="*/ 114 w 348"/>
                    <a:gd name="T53" fmla="*/ 134 h 134"/>
                    <a:gd name="T54" fmla="*/ 129 w 348"/>
                    <a:gd name="T55" fmla="*/ 134 h 134"/>
                    <a:gd name="T56" fmla="*/ 144 w 348"/>
                    <a:gd name="T57" fmla="*/ 134 h 134"/>
                    <a:gd name="T58" fmla="*/ 159 w 348"/>
                    <a:gd name="T59" fmla="*/ 134 h 134"/>
                    <a:gd name="T60" fmla="*/ 174 w 348"/>
                    <a:gd name="T61" fmla="*/ 134 h 134"/>
                    <a:gd name="T62" fmla="*/ 189 w 348"/>
                    <a:gd name="T63" fmla="*/ 134 h 134"/>
                    <a:gd name="T64" fmla="*/ 204 w 348"/>
                    <a:gd name="T65" fmla="*/ 134 h 134"/>
                    <a:gd name="T66" fmla="*/ 219 w 348"/>
                    <a:gd name="T67" fmla="*/ 134 h 134"/>
                    <a:gd name="T68" fmla="*/ 234 w 348"/>
                    <a:gd name="T69" fmla="*/ 134 h 134"/>
                    <a:gd name="T70" fmla="*/ 248 w 348"/>
                    <a:gd name="T71" fmla="*/ 134 h 134"/>
                    <a:gd name="T72" fmla="*/ 263 w 348"/>
                    <a:gd name="T73" fmla="*/ 134 h 134"/>
                    <a:gd name="T74" fmla="*/ 278 w 348"/>
                    <a:gd name="T75" fmla="*/ 134 h 134"/>
                    <a:gd name="T76" fmla="*/ 293 w 348"/>
                    <a:gd name="T77" fmla="*/ 134 h 134"/>
                    <a:gd name="T78" fmla="*/ 308 w 348"/>
                    <a:gd name="T79" fmla="*/ 134 h 134"/>
                    <a:gd name="T80" fmla="*/ 323 w 348"/>
                    <a:gd name="T81" fmla="*/ 134 h 134"/>
                    <a:gd name="T82" fmla="*/ 338 w 348"/>
                    <a:gd name="T83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8" h="134">
                      <a:moveTo>
                        <a:pt x="0" y="40"/>
                      </a:moveTo>
                      <a:lnTo>
                        <a:pt x="5" y="35"/>
                      </a:lnTo>
                      <a:lnTo>
                        <a:pt x="5" y="54"/>
                      </a:lnTo>
                      <a:lnTo>
                        <a:pt x="5" y="20"/>
                      </a:lnTo>
                      <a:lnTo>
                        <a:pt x="5" y="35"/>
                      </a:lnTo>
                      <a:lnTo>
                        <a:pt x="10" y="40"/>
                      </a:lnTo>
                      <a:lnTo>
                        <a:pt x="10" y="49"/>
                      </a:lnTo>
                      <a:lnTo>
                        <a:pt x="10" y="15"/>
                      </a:lnTo>
                      <a:lnTo>
                        <a:pt x="15" y="20"/>
                      </a:lnTo>
                      <a:lnTo>
                        <a:pt x="15" y="59"/>
                      </a:lnTo>
                      <a:lnTo>
                        <a:pt x="15" y="30"/>
                      </a:lnTo>
                      <a:lnTo>
                        <a:pt x="20" y="35"/>
                      </a:lnTo>
                      <a:lnTo>
                        <a:pt x="20" y="49"/>
                      </a:lnTo>
                      <a:lnTo>
                        <a:pt x="20" y="10"/>
                      </a:lnTo>
                      <a:lnTo>
                        <a:pt x="20" y="25"/>
                      </a:lnTo>
                      <a:lnTo>
                        <a:pt x="25" y="30"/>
                      </a:lnTo>
                      <a:lnTo>
                        <a:pt x="25" y="49"/>
                      </a:lnTo>
                      <a:lnTo>
                        <a:pt x="25" y="10"/>
                      </a:lnTo>
                      <a:lnTo>
                        <a:pt x="25" y="20"/>
                      </a:lnTo>
                      <a:lnTo>
                        <a:pt x="30" y="15"/>
                      </a:lnTo>
                      <a:lnTo>
                        <a:pt x="30" y="40"/>
                      </a:lnTo>
                      <a:lnTo>
                        <a:pt x="30" y="0"/>
                      </a:lnTo>
                      <a:lnTo>
                        <a:pt x="30" y="30"/>
                      </a:lnTo>
                      <a:lnTo>
                        <a:pt x="35" y="25"/>
                      </a:lnTo>
                      <a:lnTo>
                        <a:pt x="35" y="10"/>
                      </a:lnTo>
                      <a:lnTo>
                        <a:pt x="35" y="59"/>
                      </a:lnTo>
                      <a:lnTo>
                        <a:pt x="40" y="54"/>
                      </a:lnTo>
                      <a:lnTo>
                        <a:pt x="40" y="30"/>
                      </a:lnTo>
                      <a:lnTo>
                        <a:pt x="40" y="89"/>
                      </a:lnTo>
                      <a:lnTo>
                        <a:pt x="45" y="84"/>
                      </a:lnTo>
                      <a:lnTo>
                        <a:pt x="45" y="89"/>
                      </a:lnTo>
                      <a:lnTo>
                        <a:pt x="45" y="45"/>
                      </a:lnTo>
                      <a:lnTo>
                        <a:pt x="50" y="49"/>
                      </a:lnTo>
                      <a:lnTo>
                        <a:pt x="50" y="69"/>
                      </a:lnTo>
                      <a:lnTo>
                        <a:pt x="50" y="45"/>
                      </a:lnTo>
                      <a:lnTo>
                        <a:pt x="50" y="59"/>
                      </a:lnTo>
                      <a:lnTo>
                        <a:pt x="55" y="64"/>
                      </a:lnTo>
                      <a:lnTo>
                        <a:pt x="55" y="69"/>
                      </a:lnTo>
                      <a:lnTo>
                        <a:pt x="55" y="49"/>
                      </a:lnTo>
                      <a:lnTo>
                        <a:pt x="55" y="59"/>
                      </a:lnTo>
                      <a:lnTo>
                        <a:pt x="60" y="54"/>
                      </a:lnTo>
                      <a:lnTo>
                        <a:pt x="60" y="74"/>
                      </a:lnTo>
                      <a:lnTo>
                        <a:pt x="60" y="49"/>
                      </a:lnTo>
                      <a:lnTo>
                        <a:pt x="60" y="74"/>
                      </a:lnTo>
                      <a:lnTo>
                        <a:pt x="65" y="69"/>
                      </a:lnTo>
                      <a:lnTo>
                        <a:pt x="65" y="74"/>
                      </a:lnTo>
                      <a:lnTo>
                        <a:pt x="65" y="54"/>
                      </a:lnTo>
                      <a:lnTo>
                        <a:pt x="65" y="74"/>
                      </a:lnTo>
                      <a:lnTo>
                        <a:pt x="70" y="69"/>
                      </a:lnTo>
                      <a:lnTo>
                        <a:pt x="70" y="84"/>
                      </a:lnTo>
                      <a:lnTo>
                        <a:pt x="70" y="59"/>
                      </a:lnTo>
                      <a:lnTo>
                        <a:pt x="70" y="74"/>
                      </a:lnTo>
                      <a:lnTo>
                        <a:pt x="75" y="69"/>
                      </a:lnTo>
                      <a:lnTo>
                        <a:pt x="75" y="84"/>
                      </a:lnTo>
                      <a:lnTo>
                        <a:pt x="80" y="89"/>
                      </a:lnTo>
                      <a:lnTo>
                        <a:pt x="80" y="69"/>
                      </a:lnTo>
                      <a:lnTo>
                        <a:pt x="80" y="84"/>
                      </a:lnTo>
                      <a:lnTo>
                        <a:pt x="85" y="79"/>
                      </a:lnTo>
                      <a:lnTo>
                        <a:pt x="85" y="89"/>
                      </a:lnTo>
                      <a:lnTo>
                        <a:pt x="85" y="84"/>
                      </a:lnTo>
                      <a:lnTo>
                        <a:pt x="89" y="89"/>
                      </a:lnTo>
                      <a:lnTo>
                        <a:pt x="89" y="89"/>
                      </a:lnTo>
                      <a:lnTo>
                        <a:pt x="89" y="79"/>
                      </a:lnTo>
                      <a:lnTo>
                        <a:pt x="89" y="79"/>
                      </a:lnTo>
                      <a:lnTo>
                        <a:pt x="94" y="84"/>
                      </a:lnTo>
                      <a:lnTo>
                        <a:pt x="94" y="89"/>
                      </a:lnTo>
                      <a:lnTo>
                        <a:pt x="94" y="74"/>
                      </a:lnTo>
                      <a:lnTo>
                        <a:pt x="94" y="84"/>
                      </a:lnTo>
                      <a:lnTo>
                        <a:pt x="99" y="89"/>
                      </a:lnTo>
                      <a:lnTo>
                        <a:pt x="99" y="99"/>
                      </a:lnTo>
                      <a:lnTo>
                        <a:pt x="99" y="64"/>
                      </a:lnTo>
                      <a:lnTo>
                        <a:pt x="99" y="89"/>
                      </a:lnTo>
                      <a:lnTo>
                        <a:pt x="104" y="94"/>
                      </a:lnTo>
                      <a:lnTo>
                        <a:pt x="104" y="59"/>
                      </a:lnTo>
                      <a:lnTo>
                        <a:pt x="104" y="109"/>
                      </a:lnTo>
                      <a:lnTo>
                        <a:pt x="109" y="104"/>
                      </a:lnTo>
                      <a:lnTo>
                        <a:pt x="109" y="114"/>
                      </a:lnTo>
                      <a:lnTo>
                        <a:pt x="109" y="94"/>
                      </a:lnTo>
                      <a:lnTo>
                        <a:pt x="109" y="104"/>
                      </a:lnTo>
                      <a:lnTo>
                        <a:pt x="114" y="109"/>
                      </a:lnTo>
                      <a:lnTo>
                        <a:pt x="114" y="134"/>
                      </a:lnTo>
                      <a:lnTo>
                        <a:pt x="119" y="134"/>
                      </a:lnTo>
                      <a:lnTo>
                        <a:pt x="124" y="134"/>
                      </a:lnTo>
                      <a:lnTo>
                        <a:pt x="129" y="134"/>
                      </a:lnTo>
                      <a:lnTo>
                        <a:pt x="134" y="134"/>
                      </a:lnTo>
                      <a:lnTo>
                        <a:pt x="139" y="134"/>
                      </a:lnTo>
                      <a:lnTo>
                        <a:pt x="144" y="134"/>
                      </a:lnTo>
                      <a:lnTo>
                        <a:pt x="149" y="134"/>
                      </a:lnTo>
                      <a:lnTo>
                        <a:pt x="154" y="134"/>
                      </a:lnTo>
                      <a:lnTo>
                        <a:pt x="159" y="134"/>
                      </a:lnTo>
                      <a:lnTo>
                        <a:pt x="164" y="134"/>
                      </a:lnTo>
                      <a:lnTo>
                        <a:pt x="169" y="134"/>
                      </a:lnTo>
                      <a:lnTo>
                        <a:pt x="174" y="134"/>
                      </a:lnTo>
                      <a:lnTo>
                        <a:pt x="179" y="134"/>
                      </a:lnTo>
                      <a:lnTo>
                        <a:pt x="184" y="134"/>
                      </a:lnTo>
                      <a:lnTo>
                        <a:pt x="189" y="134"/>
                      </a:lnTo>
                      <a:lnTo>
                        <a:pt x="194" y="134"/>
                      </a:lnTo>
                      <a:lnTo>
                        <a:pt x="199" y="134"/>
                      </a:lnTo>
                      <a:lnTo>
                        <a:pt x="204" y="134"/>
                      </a:lnTo>
                      <a:lnTo>
                        <a:pt x="209" y="134"/>
                      </a:lnTo>
                      <a:lnTo>
                        <a:pt x="214" y="134"/>
                      </a:lnTo>
                      <a:lnTo>
                        <a:pt x="219" y="134"/>
                      </a:lnTo>
                      <a:lnTo>
                        <a:pt x="224" y="134"/>
                      </a:lnTo>
                      <a:lnTo>
                        <a:pt x="229" y="134"/>
                      </a:lnTo>
                      <a:lnTo>
                        <a:pt x="234" y="134"/>
                      </a:lnTo>
                      <a:lnTo>
                        <a:pt x="238" y="134"/>
                      </a:lnTo>
                      <a:lnTo>
                        <a:pt x="243" y="134"/>
                      </a:lnTo>
                      <a:lnTo>
                        <a:pt x="248" y="134"/>
                      </a:lnTo>
                      <a:lnTo>
                        <a:pt x="253" y="134"/>
                      </a:lnTo>
                      <a:lnTo>
                        <a:pt x="258" y="134"/>
                      </a:lnTo>
                      <a:lnTo>
                        <a:pt x="263" y="134"/>
                      </a:lnTo>
                      <a:lnTo>
                        <a:pt x="268" y="134"/>
                      </a:lnTo>
                      <a:lnTo>
                        <a:pt x="273" y="134"/>
                      </a:lnTo>
                      <a:lnTo>
                        <a:pt x="278" y="134"/>
                      </a:lnTo>
                      <a:lnTo>
                        <a:pt x="283" y="134"/>
                      </a:lnTo>
                      <a:lnTo>
                        <a:pt x="288" y="134"/>
                      </a:lnTo>
                      <a:lnTo>
                        <a:pt x="293" y="134"/>
                      </a:lnTo>
                      <a:lnTo>
                        <a:pt x="298" y="134"/>
                      </a:lnTo>
                      <a:lnTo>
                        <a:pt x="303" y="134"/>
                      </a:lnTo>
                      <a:lnTo>
                        <a:pt x="308" y="134"/>
                      </a:lnTo>
                      <a:lnTo>
                        <a:pt x="313" y="134"/>
                      </a:lnTo>
                      <a:lnTo>
                        <a:pt x="318" y="134"/>
                      </a:lnTo>
                      <a:lnTo>
                        <a:pt x="323" y="134"/>
                      </a:lnTo>
                      <a:lnTo>
                        <a:pt x="328" y="134"/>
                      </a:lnTo>
                      <a:lnTo>
                        <a:pt x="333" y="134"/>
                      </a:lnTo>
                      <a:lnTo>
                        <a:pt x="338" y="134"/>
                      </a:lnTo>
                      <a:lnTo>
                        <a:pt x="343" y="134"/>
                      </a:lnTo>
                      <a:lnTo>
                        <a:pt x="348" y="134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58" name="Freeform 1862"/>
                <p:cNvSpPr>
                  <a:spLocks/>
                </p:cNvSpPr>
                <p:nvPr/>
              </p:nvSpPr>
              <p:spPr bwMode="auto">
                <a:xfrm>
                  <a:off x="5029" y="2205"/>
                  <a:ext cx="49" cy="0"/>
                </a:xfrm>
                <a:custGeom>
                  <a:avLst/>
                  <a:gdLst>
                    <a:gd name="T0" fmla="*/ 0 w 49"/>
                    <a:gd name="T1" fmla="*/ 5 w 49"/>
                    <a:gd name="T2" fmla="*/ 10 w 49"/>
                    <a:gd name="T3" fmla="*/ 15 w 49"/>
                    <a:gd name="T4" fmla="*/ 20 w 49"/>
                    <a:gd name="T5" fmla="*/ 25 w 49"/>
                    <a:gd name="T6" fmla="*/ 30 w 49"/>
                    <a:gd name="T7" fmla="*/ 34 w 49"/>
                    <a:gd name="T8" fmla="*/ 39 w 49"/>
                    <a:gd name="T9" fmla="*/ 44 w 49"/>
                    <a:gd name="T10" fmla="*/ 49 w 4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</a:cxnLst>
                  <a:rect l="0" t="0" r="r" b="b"/>
                  <a:pathLst>
                    <a:path w="49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5" y="0"/>
                      </a:lnTo>
                      <a:lnTo>
                        <a:pt x="20" y="0"/>
                      </a:lnTo>
                      <a:lnTo>
                        <a:pt x="25" y="0"/>
                      </a:lnTo>
                      <a:lnTo>
                        <a:pt x="30" y="0"/>
                      </a:lnTo>
                      <a:lnTo>
                        <a:pt x="34" y="0"/>
                      </a:lnTo>
                      <a:lnTo>
                        <a:pt x="39" y="0"/>
                      </a:lnTo>
                      <a:lnTo>
                        <a:pt x="44" y="0"/>
                      </a:lnTo>
                      <a:lnTo>
                        <a:pt x="49" y="0"/>
                      </a:lnTo>
                    </a:path>
                  </a:pathLst>
                </a:custGeom>
                <a:noFill/>
                <a:ln w="23813" cap="flat">
                  <a:solidFill>
                    <a:srgbClr val="00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59" name="Rectangle 1863"/>
                <p:cNvSpPr>
                  <a:spLocks noChangeArrowheads="1"/>
                </p:cNvSpPr>
                <p:nvPr/>
              </p:nvSpPr>
              <p:spPr bwMode="auto">
                <a:xfrm rot="16200000">
                  <a:off x="628" y="1972"/>
                  <a:ext cx="303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altLang="ko-KR" sz="1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D</a:t>
                  </a:r>
                  <a:r>
                    <a:rPr kumimoji="1" lang="ko-KR" altLang="ko-KR" sz="1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a [a.u.]</a:t>
                  </a:r>
                  <a:endParaRPr kumimoji="1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460" name="Rectangle 1864"/>
                <p:cNvSpPr>
                  <a:spLocks noChangeArrowheads="1"/>
                </p:cNvSpPr>
                <p:nvPr/>
              </p:nvSpPr>
              <p:spPr bwMode="auto">
                <a:xfrm>
                  <a:off x="922" y="2170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461" name="Rectangle 1865"/>
                <p:cNvSpPr>
                  <a:spLocks noChangeArrowheads="1"/>
                </p:cNvSpPr>
                <p:nvPr/>
              </p:nvSpPr>
              <p:spPr bwMode="auto">
                <a:xfrm>
                  <a:off x="5068" y="1773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462" name="Rectangle 1866"/>
                <p:cNvSpPr>
                  <a:spLocks noChangeArrowheads="1"/>
                </p:cNvSpPr>
                <p:nvPr/>
              </p:nvSpPr>
              <p:spPr bwMode="auto">
                <a:xfrm>
                  <a:off x="932" y="1406"/>
                  <a:ext cx="4141" cy="39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63" name="Rectangle 1867"/>
                <p:cNvSpPr>
                  <a:spLocks noChangeArrowheads="1"/>
                </p:cNvSpPr>
                <p:nvPr/>
              </p:nvSpPr>
              <p:spPr bwMode="auto">
                <a:xfrm>
                  <a:off x="932" y="1406"/>
                  <a:ext cx="4141" cy="392"/>
                </a:xfrm>
                <a:prstGeom prst="rect">
                  <a:avLst/>
                </a:prstGeom>
                <a:noFill/>
                <a:ln w="0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64" name="Line 1868"/>
                <p:cNvSpPr>
                  <a:spLocks noChangeShapeType="1"/>
                </p:cNvSpPr>
                <p:nvPr/>
              </p:nvSpPr>
              <p:spPr bwMode="auto">
                <a:xfrm>
                  <a:off x="932" y="1406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65" name="Line 1869"/>
                <p:cNvSpPr>
                  <a:spLocks noChangeShapeType="1"/>
                </p:cNvSpPr>
                <p:nvPr/>
              </p:nvSpPr>
              <p:spPr bwMode="auto">
                <a:xfrm>
                  <a:off x="932" y="1798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66" name="Line 1870"/>
                <p:cNvSpPr>
                  <a:spLocks noChangeShapeType="1"/>
                </p:cNvSpPr>
                <p:nvPr/>
              </p:nvSpPr>
              <p:spPr bwMode="auto">
                <a:xfrm flipV="1">
                  <a:off x="5073" y="1406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67" name="Line 1871"/>
                <p:cNvSpPr>
                  <a:spLocks noChangeShapeType="1"/>
                </p:cNvSpPr>
                <p:nvPr/>
              </p:nvSpPr>
              <p:spPr bwMode="auto">
                <a:xfrm flipV="1">
                  <a:off x="932" y="1406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68" name="Line 1872"/>
                <p:cNvSpPr>
                  <a:spLocks noChangeShapeType="1"/>
                </p:cNvSpPr>
                <p:nvPr/>
              </p:nvSpPr>
              <p:spPr bwMode="auto">
                <a:xfrm>
                  <a:off x="932" y="1798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69" name="Line 1873"/>
                <p:cNvSpPr>
                  <a:spLocks noChangeShapeType="1"/>
                </p:cNvSpPr>
                <p:nvPr/>
              </p:nvSpPr>
              <p:spPr bwMode="auto">
                <a:xfrm flipV="1">
                  <a:off x="932" y="1406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70" name="Line 1874"/>
                <p:cNvSpPr>
                  <a:spLocks noChangeShapeType="1"/>
                </p:cNvSpPr>
                <p:nvPr/>
              </p:nvSpPr>
              <p:spPr bwMode="auto">
                <a:xfrm flipV="1">
                  <a:off x="932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71" name="Line 1875"/>
                <p:cNvSpPr>
                  <a:spLocks noChangeShapeType="1"/>
                </p:cNvSpPr>
                <p:nvPr/>
              </p:nvSpPr>
              <p:spPr bwMode="auto">
                <a:xfrm>
                  <a:off x="932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72" name="Rectangle 1876"/>
                <p:cNvSpPr>
                  <a:spLocks noChangeArrowheads="1"/>
                </p:cNvSpPr>
                <p:nvPr/>
              </p:nvSpPr>
              <p:spPr bwMode="auto">
                <a:xfrm>
                  <a:off x="922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473" name="Line 1877"/>
                <p:cNvSpPr>
                  <a:spLocks noChangeShapeType="1"/>
                </p:cNvSpPr>
                <p:nvPr/>
              </p:nvSpPr>
              <p:spPr bwMode="auto">
                <a:xfrm flipV="1">
                  <a:off x="1046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74" name="Line 1878"/>
                <p:cNvSpPr>
                  <a:spLocks noChangeShapeType="1"/>
                </p:cNvSpPr>
                <p:nvPr/>
              </p:nvSpPr>
              <p:spPr bwMode="auto">
                <a:xfrm>
                  <a:off x="1046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75" name="Rectangle 1879"/>
                <p:cNvSpPr>
                  <a:spLocks noChangeArrowheads="1"/>
                </p:cNvSpPr>
                <p:nvPr/>
              </p:nvSpPr>
              <p:spPr bwMode="auto">
                <a:xfrm>
                  <a:off x="1036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476" name="Line 1880"/>
                <p:cNvSpPr>
                  <a:spLocks noChangeShapeType="1"/>
                </p:cNvSpPr>
                <p:nvPr/>
              </p:nvSpPr>
              <p:spPr bwMode="auto">
                <a:xfrm flipV="1">
                  <a:off x="1165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77" name="Line 1881"/>
                <p:cNvSpPr>
                  <a:spLocks noChangeShapeType="1"/>
                </p:cNvSpPr>
                <p:nvPr/>
              </p:nvSpPr>
              <p:spPr bwMode="auto">
                <a:xfrm>
                  <a:off x="1165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78" name="Rectangle 1882"/>
                <p:cNvSpPr>
                  <a:spLocks noChangeArrowheads="1"/>
                </p:cNvSpPr>
                <p:nvPr/>
              </p:nvSpPr>
              <p:spPr bwMode="auto">
                <a:xfrm>
                  <a:off x="1155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479" name="Line 1883"/>
                <p:cNvSpPr>
                  <a:spLocks noChangeShapeType="1"/>
                </p:cNvSpPr>
                <p:nvPr/>
              </p:nvSpPr>
              <p:spPr bwMode="auto">
                <a:xfrm flipV="1">
                  <a:off x="1284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80" name="Line 1884"/>
                <p:cNvSpPr>
                  <a:spLocks noChangeShapeType="1"/>
                </p:cNvSpPr>
                <p:nvPr/>
              </p:nvSpPr>
              <p:spPr bwMode="auto">
                <a:xfrm>
                  <a:off x="1284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81" name="Rectangle 1885"/>
                <p:cNvSpPr>
                  <a:spLocks noChangeArrowheads="1"/>
                </p:cNvSpPr>
                <p:nvPr/>
              </p:nvSpPr>
              <p:spPr bwMode="auto">
                <a:xfrm>
                  <a:off x="1275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482" name="Line 1886"/>
                <p:cNvSpPr>
                  <a:spLocks noChangeShapeType="1"/>
                </p:cNvSpPr>
                <p:nvPr/>
              </p:nvSpPr>
              <p:spPr bwMode="auto">
                <a:xfrm flipV="1">
                  <a:off x="1404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83" name="Line 1887"/>
                <p:cNvSpPr>
                  <a:spLocks noChangeShapeType="1"/>
                </p:cNvSpPr>
                <p:nvPr/>
              </p:nvSpPr>
              <p:spPr bwMode="auto">
                <a:xfrm>
                  <a:off x="1404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84" name="Rectangle 1888"/>
                <p:cNvSpPr>
                  <a:spLocks noChangeArrowheads="1"/>
                </p:cNvSpPr>
                <p:nvPr/>
              </p:nvSpPr>
              <p:spPr bwMode="auto">
                <a:xfrm>
                  <a:off x="1394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485" name="Line 1889"/>
                <p:cNvSpPr>
                  <a:spLocks noChangeShapeType="1"/>
                </p:cNvSpPr>
                <p:nvPr/>
              </p:nvSpPr>
              <p:spPr bwMode="auto">
                <a:xfrm flipV="1">
                  <a:off x="1523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86" name="Line 1890"/>
                <p:cNvSpPr>
                  <a:spLocks noChangeShapeType="1"/>
                </p:cNvSpPr>
                <p:nvPr/>
              </p:nvSpPr>
              <p:spPr bwMode="auto">
                <a:xfrm>
                  <a:off x="1523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87" name="Rectangle 1891"/>
                <p:cNvSpPr>
                  <a:spLocks noChangeArrowheads="1"/>
                </p:cNvSpPr>
                <p:nvPr/>
              </p:nvSpPr>
              <p:spPr bwMode="auto">
                <a:xfrm>
                  <a:off x="1513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488" name="Line 1892"/>
                <p:cNvSpPr>
                  <a:spLocks noChangeShapeType="1"/>
                </p:cNvSpPr>
                <p:nvPr/>
              </p:nvSpPr>
              <p:spPr bwMode="auto">
                <a:xfrm flipV="1">
                  <a:off x="1637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89" name="Line 1893"/>
                <p:cNvSpPr>
                  <a:spLocks noChangeShapeType="1"/>
                </p:cNvSpPr>
                <p:nvPr/>
              </p:nvSpPr>
              <p:spPr bwMode="auto">
                <a:xfrm>
                  <a:off x="1637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90" name="Rectangle 1894"/>
                <p:cNvSpPr>
                  <a:spLocks noChangeArrowheads="1"/>
                </p:cNvSpPr>
                <p:nvPr/>
              </p:nvSpPr>
              <p:spPr bwMode="auto">
                <a:xfrm>
                  <a:off x="1627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491" name="Line 1895"/>
                <p:cNvSpPr>
                  <a:spLocks noChangeShapeType="1"/>
                </p:cNvSpPr>
                <p:nvPr/>
              </p:nvSpPr>
              <p:spPr bwMode="auto">
                <a:xfrm flipV="1">
                  <a:off x="1756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92" name="Line 1896"/>
                <p:cNvSpPr>
                  <a:spLocks noChangeShapeType="1"/>
                </p:cNvSpPr>
                <p:nvPr/>
              </p:nvSpPr>
              <p:spPr bwMode="auto">
                <a:xfrm>
                  <a:off x="1756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93" name="Rectangle 1897"/>
                <p:cNvSpPr>
                  <a:spLocks noChangeArrowheads="1"/>
                </p:cNvSpPr>
                <p:nvPr/>
              </p:nvSpPr>
              <p:spPr bwMode="auto">
                <a:xfrm>
                  <a:off x="1746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494" name="Line 1898"/>
                <p:cNvSpPr>
                  <a:spLocks noChangeShapeType="1"/>
                </p:cNvSpPr>
                <p:nvPr/>
              </p:nvSpPr>
              <p:spPr bwMode="auto">
                <a:xfrm flipV="1">
                  <a:off x="1875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95" name="Line 1899"/>
                <p:cNvSpPr>
                  <a:spLocks noChangeShapeType="1"/>
                </p:cNvSpPr>
                <p:nvPr/>
              </p:nvSpPr>
              <p:spPr bwMode="auto">
                <a:xfrm>
                  <a:off x="1875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96" name="Rectangle 1900"/>
                <p:cNvSpPr>
                  <a:spLocks noChangeArrowheads="1"/>
                </p:cNvSpPr>
                <p:nvPr/>
              </p:nvSpPr>
              <p:spPr bwMode="auto">
                <a:xfrm>
                  <a:off x="1865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497" name="Line 1901"/>
                <p:cNvSpPr>
                  <a:spLocks noChangeShapeType="1"/>
                </p:cNvSpPr>
                <p:nvPr/>
              </p:nvSpPr>
              <p:spPr bwMode="auto">
                <a:xfrm flipV="1">
                  <a:off x="1995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98" name="Line 1902"/>
                <p:cNvSpPr>
                  <a:spLocks noChangeShapeType="1"/>
                </p:cNvSpPr>
                <p:nvPr/>
              </p:nvSpPr>
              <p:spPr bwMode="auto">
                <a:xfrm>
                  <a:off x="1995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99" name="Rectangle 1903"/>
                <p:cNvSpPr>
                  <a:spLocks noChangeArrowheads="1"/>
                </p:cNvSpPr>
                <p:nvPr/>
              </p:nvSpPr>
              <p:spPr bwMode="auto">
                <a:xfrm>
                  <a:off x="1985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00" name="Line 1904"/>
                <p:cNvSpPr>
                  <a:spLocks noChangeShapeType="1"/>
                </p:cNvSpPr>
                <p:nvPr/>
              </p:nvSpPr>
              <p:spPr bwMode="auto">
                <a:xfrm flipV="1">
                  <a:off x="2114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01" name="Line 1905"/>
                <p:cNvSpPr>
                  <a:spLocks noChangeShapeType="1"/>
                </p:cNvSpPr>
                <p:nvPr/>
              </p:nvSpPr>
              <p:spPr bwMode="auto">
                <a:xfrm>
                  <a:off x="2114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02" name="Rectangle 1906"/>
                <p:cNvSpPr>
                  <a:spLocks noChangeArrowheads="1"/>
                </p:cNvSpPr>
                <p:nvPr/>
              </p:nvSpPr>
              <p:spPr bwMode="auto">
                <a:xfrm>
                  <a:off x="2104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03" name="Line 1907"/>
                <p:cNvSpPr>
                  <a:spLocks noChangeShapeType="1"/>
                </p:cNvSpPr>
                <p:nvPr/>
              </p:nvSpPr>
              <p:spPr bwMode="auto">
                <a:xfrm flipV="1">
                  <a:off x="2233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04" name="Line 1908"/>
                <p:cNvSpPr>
                  <a:spLocks noChangeShapeType="1"/>
                </p:cNvSpPr>
                <p:nvPr/>
              </p:nvSpPr>
              <p:spPr bwMode="auto">
                <a:xfrm>
                  <a:off x="2233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05" name="Rectangle 1909"/>
                <p:cNvSpPr>
                  <a:spLocks noChangeArrowheads="1"/>
                </p:cNvSpPr>
                <p:nvPr/>
              </p:nvSpPr>
              <p:spPr bwMode="auto">
                <a:xfrm>
                  <a:off x="2223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06" name="Line 1910"/>
                <p:cNvSpPr>
                  <a:spLocks noChangeShapeType="1"/>
                </p:cNvSpPr>
                <p:nvPr/>
              </p:nvSpPr>
              <p:spPr bwMode="auto">
                <a:xfrm flipV="1">
                  <a:off x="2347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07" name="Line 1911"/>
                <p:cNvSpPr>
                  <a:spLocks noChangeShapeType="1"/>
                </p:cNvSpPr>
                <p:nvPr/>
              </p:nvSpPr>
              <p:spPr bwMode="auto">
                <a:xfrm>
                  <a:off x="2347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08" name="Rectangle 1912"/>
                <p:cNvSpPr>
                  <a:spLocks noChangeArrowheads="1"/>
                </p:cNvSpPr>
                <p:nvPr/>
              </p:nvSpPr>
              <p:spPr bwMode="auto">
                <a:xfrm>
                  <a:off x="2337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09" name="Line 1913"/>
                <p:cNvSpPr>
                  <a:spLocks noChangeShapeType="1"/>
                </p:cNvSpPr>
                <p:nvPr/>
              </p:nvSpPr>
              <p:spPr bwMode="auto">
                <a:xfrm flipV="1">
                  <a:off x="2466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10" name="Line 1914"/>
                <p:cNvSpPr>
                  <a:spLocks noChangeShapeType="1"/>
                </p:cNvSpPr>
                <p:nvPr/>
              </p:nvSpPr>
              <p:spPr bwMode="auto">
                <a:xfrm>
                  <a:off x="2466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11" name="Rectangle 1915"/>
                <p:cNvSpPr>
                  <a:spLocks noChangeArrowheads="1"/>
                </p:cNvSpPr>
                <p:nvPr/>
              </p:nvSpPr>
              <p:spPr bwMode="auto">
                <a:xfrm>
                  <a:off x="2456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12" name="Line 1916"/>
                <p:cNvSpPr>
                  <a:spLocks noChangeShapeType="1"/>
                </p:cNvSpPr>
                <p:nvPr/>
              </p:nvSpPr>
              <p:spPr bwMode="auto">
                <a:xfrm flipV="1">
                  <a:off x="2586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13" name="Line 1917"/>
                <p:cNvSpPr>
                  <a:spLocks noChangeShapeType="1"/>
                </p:cNvSpPr>
                <p:nvPr/>
              </p:nvSpPr>
              <p:spPr bwMode="auto">
                <a:xfrm>
                  <a:off x="2586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14" name="Rectangle 1918"/>
                <p:cNvSpPr>
                  <a:spLocks noChangeArrowheads="1"/>
                </p:cNvSpPr>
                <p:nvPr/>
              </p:nvSpPr>
              <p:spPr bwMode="auto">
                <a:xfrm>
                  <a:off x="2576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15" name="Line 1919"/>
                <p:cNvSpPr>
                  <a:spLocks noChangeShapeType="1"/>
                </p:cNvSpPr>
                <p:nvPr/>
              </p:nvSpPr>
              <p:spPr bwMode="auto">
                <a:xfrm flipV="1">
                  <a:off x="2705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16" name="Line 1920"/>
                <p:cNvSpPr>
                  <a:spLocks noChangeShapeType="1"/>
                </p:cNvSpPr>
                <p:nvPr/>
              </p:nvSpPr>
              <p:spPr bwMode="auto">
                <a:xfrm>
                  <a:off x="2705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17" name="Rectangle 1921"/>
                <p:cNvSpPr>
                  <a:spLocks noChangeArrowheads="1"/>
                </p:cNvSpPr>
                <p:nvPr/>
              </p:nvSpPr>
              <p:spPr bwMode="auto">
                <a:xfrm>
                  <a:off x="2695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18" name="Line 1922"/>
                <p:cNvSpPr>
                  <a:spLocks noChangeShapeType="1"/>
                </p:cNvSpPr>
                <p:nvPr/>
              </p:nvSpPr>
              <p:spPr bwMode="auto">
                <a:xfrm flipV="1">
                  <a:off x="2824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19" name="Line 1923"/>
                <p:cNvSpPr>
                  <a:spLocks noChangeShapeType="1"/>
                </p:cNvSpPr>
                <p:nvPr/>
              </p:nvSpPr>
              <p:spPr bwMode="auto">
                <a:xfrm>
                  <a:off x="2824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20" name="Rectangle 1924"/>
                <p:cNvSpPr>
                  <a:spLocks noChangeArrowheads="1"/>
                </p:cNvSpPr>
                <p:nvPr/>
              </p:nvSpPr>
              <p:spPr bwMode="auto">
                <a:xfrm>
                  <a:off x="2814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21" name="Line 1925"/>
                <p:cNvSpPr>
                  <a:spLocks noChangeShapeType="1"/>
                </p:cNvSpPr>
                <p:nvPr/>
              </p:nvSpPr>
              <p:spPr bwMode="auto">
                <a:xfrm flipV="1">
                  <a:off x="2943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22" name="Line 1926"/>
                <p:cNvSpPr>
                  <a:spLocks noChangeShapeType="1"/>
                </p:cNvSpPr>
                <p:nvPr/>
              </p:nvSpPr>
              <p:spPr bwMode="auto">
                <a:xfrm>
                  <a:off x="2943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23" name="Rectangle 1927"/>
                <p:cNvSpPr>
                  <a:spLocks noChangeArrowheads="1"/>
                </p:cNvSpPr>
                <p:nvPr/>
              </p:nvSpPr>
              <p:spPr bwMode="auto">
                <a:xfrm>
                  <a:off x="2933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24" name="Line 1928"/>
                <p:cNvSpPr>
                  <a:spLocks noChangeShapeType="1"/>
                </p:cNvSpPr>
                <p:nvPr/>
              </p:nvSpPr>
              <p:spPr bwMode="auto">
                <a:xfrm flipV="1">
                  <a:off x="3057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25" name="Line 1929"/>
                <p:cNvSpPr>
                  <a:spLocks noChangeShapeType="1"/>
                </p:cNvSpPr>
                <p:nvPr/>
              </p:nvSpPr>
              <p:spPr bwMode="auto">
                <a:xfrm>
                  <a:off x="3057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26" name="Rectangle 1930"/>
                <p:cNvSpPr>
                  <a:spLocks noChangeArrowheads="1"/>
                </p:cNvSpPr>
                <p:nvPr/>
              </p:nvSpPr>
              <p:spPr bwMode="auto">
                <a:xfrm>
                  <a:off x="3047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27" name="Line 1931"/>
                <p:cNvSpPr>
                  <a:spLocks noChangeShapeType="1"/>
                </p:cNvSpPr>
                <p:nvPr/>
              </p:nvSpPr>
              <p:spPr bwMode="auto">
                <a:xfrm flipV="1">
                  <a:off x="3176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28" name="Line 1932"/>
                <p:cNvSpPr>
                  <a:spLocks noChangeShapeType="1"/>
                </p:cNvSpPr>
                <p:nvPr/>
              </p:nvSpPr>
              <p:spPr bwMode="auto">
                <a:xfrm>
                  <a:off x="3176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29" name="Rectangle 1933"/>
                <p:cNvSpPr>
                  <a:spLocks noChangeArrowheads="1"/>
                </p:cNvSpPr>
                <p:nvPr/>
              </p:nvSpPr>
              <p:spPr bwMode="auto">
                <a:xfrm>
                  <a:off x="3167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30" name="Line 1934"/>
                <p:cNvSpPr>
                  <a:spLocks noChangeShapeType="1"/>
                </p:cNvSpPr>
                <p:nvPr/>
              </p:nvSpPr>
              <p:spPr bwMode="auto">
                <a:xfrm flipV="1">
                  <a:off x="3296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31" name="Line 1935"/>
                <p:cNvSpPr>
                  <a:spLocks noChangeShapeType="1"/>
                </p:cNvSpPr>
                <p:nvPr/>
              </p:nvSpPr>
              <p:spPr bwMode="auto">
                <a:xfrm>
                  <a:off x="3296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32" name="Rectangle 1936"/>
                <p:cNvSpPr>
                  <a:spLocks noChangeArrowheads="1"/>
                </p:cNvSpPr>
                <p:nvPr/>
              </p:nvSpPr>
              <p:spPr bwMode="auto">
                <a:xfrm>
                  <a:off x="3286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33" name="Line 1937"/>
                <p:cNvSpPr>
                  <a:spLocks noChangeShapeType="1"/>
                </p:cNvSpPr>
                <p:nvPr/>
              </p:nvSpPr>
              <p:spPr bwMode="auto">
                <a:xfrm flipV="1">
                  <a:off x="3415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34" name="Line 1938"/>
                <p:cNvSpPr>
                  <a:spLocks noChangeShapeType="1"/>
                </p:cNvSpPr>
                <p:nvPr/>
              </p:nvSpPr>
              <p:spPr bwMode="auto">
                <a:xfrm>
                  <a:off x="3415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35" name="Rectangle 1939"/>
                <p:cNvSpPr>
                  <a:spLocks noChangeArrowheads="1"/>
                </p:cNvSpPr>
                <p:nvPr/>
              </p:nvSpPr>
              <p:spPr bwMode="auto">
                <a:xfrm>
                  <a:off x="3405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36" name="Line 1940"/>
                <p:cNvSpPr>
                  <a:spLocks noChangeShapeType="1"/>
                </p:cNvSpPr>
                <p:nvPr/>
              </p:nvSpPr>
              <p:spPr bwMode="auto">
                <a:xfrm flipV="1">
                  <a:off x="3534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37" name="Line 1941"/>
                <p:cNvSpPr>
                  <a:spLocks noChangeShapeType="1"/>
                </p:cNvSpPr>
                <p:nvPr/>
              </p:nvSpPr>
              <p:spPr bwMode="auto">
                <a:xfrm>
                  <a:off x="3534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38" name="Rectangle 1942"/>
                <p:cNvSpPr>
                  <a:spLocks noChangeArrowheads="1"/>
                </p:cNvSpPr>
                <p:nvPr/>
              </p:nvSpPr>
              <p:spPr bwMode="auto">
                <a:xfrm>
                  <a:off x="3524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39" name="Line 1943"/>
                <p:cNvSpPr>
                  <a:spLocks noChangeShapeType="1"/>
                </p:cNvSpPr>
                <p:nvPr/>
              </p:nvSpPr>
              <p:spPr bwMode="auto">
                <a:xfrm flipV="1">
                  <a:off x="3653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40" name="Line 1944"/>
                <p:cNvSpPr>
                  <a:spLocks noChangeShapeType="1"/>
                </p:cNvSpPr>
                <p:nvPr/>
              </p:nvSpPr>
              <p:spPr bwMode="auto">
                <a:xfrm>
                  <a:off x="3653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41" name="Rectangle 1945"/>
                <p:cNvSpPr>
                  <a:spLocks noChangeArrowheads="1"/>
                </p:cNvSpPr>
                <p:nvPr/>
              </p:nvSpPr>
              <p:spPr bwMode="auto">
                <a:xfrm>
                  <a:off x="3643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42" name="Line 1946"/>
                <p:cNvSpPr>
                  <a:spLocks noChangeShapeType="1"/>
                </p:cNvSpPr>
                <p:nvPr/>
              </p:nvSpPr>
              <p:spPr bwMode="auto">
                <a:xfrm flipV="1">
                  <a:off x="3767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43" name="Line 1947"/>
                <p:cNvSpPr>
                  <a:spLocks noChangeShapeType="1"/>
                </p:cNvSpPr>
                <p:nvPr/>
              </p:nvSpPr>
              <p:spPr bwMode="auto">
                <a:xfrm>
                  <a:off x="3767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44" name="Rectangle 1948"/>
                <p:cNvSpPr>
                  <a:spLocks noChangeArrowheads="1"/>
                </p:cNvSpPr>
                <p:nvPr/>
              </p:nvSpPr>
              <p:spPr bwMode="auto">
                <a:xfrm>
                  <a:off x="3757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45" name="Line 1949"/>
                <p:cNvSpPr>
                  <a:spLocks noChangeShapeType="1"/>
                </p:cNvSpPr>
                <p:nvPr/>
              </p:nvSpPr>
              <p:spPr bwMode="auto">
                <a:xfrm flipV="1">
                  <a:off x="3887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46" name="Line 1950"/>
                <p:cNvSpPr>
                  <a:spLocks noChangeShapeType="1"/>
                </p:cNvSpPr>
                <p:nvPr/>
              </p:nvSpPr>
              <p:spPr bwMode="auto">
                <a:xfrm>
                  <a:off x="3887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47" name="Rectangle 1951"/>
                <p:cNvSpPr>
                  <a:spLocks noChangeArrowheads="1"/>
                </p:cNvSpPr>
                <p:nvPr/>
              </p:nvSpPr>
              <p:spPr bwMode="auto">
                <a:xfrm>
                  <a:off x="3877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48" name="Line 1952"/>
                <p:cNvSpPr>
                  <a:spLocks noChangeShapeType="1"/>
                </p:cNvSpPr>
                <p:nvPr/>
              </p:nvSpPr>
              <p:spPr bwMode="auto">
                <a:xfrm flipV="1">
                  <a:off x="4006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49" name="Line 1953"/>
                <p:cNvSpPr>
                  <a:spLocks noChangeShapeType="1"/>
                </p:cNvSpPr>
                <p:nvPr/>
              </p:nvSpPr>
              <p:spPr bwMode="auto">
                <a:xfrm>
                  <a:off x="4006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50" name="Rectangle 1954"/>
                <p:cNvSpPr>
                  <a:spLocks noChangeArrowheads="1"/>
                </p:cNvSpPr>
                <p:nvPr/>
              </p:nvSpPr>
              <p:spPr bwMode="auto">
                <a:xfrm>
                  <a:off x="3996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51" name="Line 1955"/>
                <p:cNvSpPr>
                  <a:spLocks noChangeShapeType="1"/>
                </p:cNvSpPr>
                <p:nvPr/>
              </p:nvSpPr>
              <p:spPr bwMode="auto">
                <a:xfrm flipV="1">
                  <a:off x="4125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52" name="Line 1956"/>
                <p:cNvSpPr>
                  <a:spLocks noChangeShapeType="1"/>
                </p:cNvSpPr>
                <p:nvPr/>
              </p:nvSpPr>
              <p:spPr bwMode="auto">
                <a:xfrm>
                  <a:off x="4125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53" name="Rectangle 1957"/>
                <p:cNvSpPr>
                  <a:spLocks noChangeArrowheads="1"/>
                </p:cNvSpPr>
                <p:nvPr/>
              </p:nvSpPr>
              <p:spPr bwMode="auto">
                <a:xfrm>
                  <a:off x="4115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54" name="Line 1958"/>
                <p:cNvSpPr>
                  <a:spLocks noChangeShapeType="1"/>
                </p:cNvSpPr>
                <p:nvPr/>
              </p:nvSpPr>
              <p:spPr bwMode="auto">
                <a:xfrm flipV="1">
                  <a:off x="4244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55" name="Line 1959"/>
                <p:cNvSpPr>
                  <a:spLocks noChangeShapeType="1"/>
                </p:cNvSpPr>
                <p:nvPr/>
              </p:nvSpPr>
              <p:spPr bwMode="auto">
                <a:xfrm>
                  <a:off x="4244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56" name="Rectangle 1960"/>
                <p:cNvSpPr>
                  <a:spLocks noChangeArrowheads="1"/>
                </p:cNvSpPr>
                <p:nvPr/>
              </p:nvSpPr>
              <p:spPr bwMode="auto">
                <a:xfrm>
                  <a:off x="4234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57" name="Line 1961"/>
                <p:cNvSpPr>
                  <a:spLocks noChangeShapeType="1"/>
                </p:cNvSpPr>
                <p:nvPr/>
              </p:nvSpPr>
              <p:spPr bwMode="auto">
                <a:xfrm flipV="1">
                  <a:off x="4363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58" name="Line 1962"/>
                <p:cNvSpPr>
                  <a:spLocks noChangeShapeType="1"/>
                </p:cNvSpPr>
                <p:nvPr/>
              </p:nvSpPr>
              <p:spPr bwMode="auto">
                <a:xfrm>
                  <a:off x="4363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59" name="Rectangle 1963"/>
                <p:cNvSpPr>
                  <a:spLocks noChangeArrowheads="1"/>
                </p:cNvSpPr>
                <p:nvPr/>
              </p:nvSpPr>
              <p:spPr bwMode="auto">
                <a:xfrm>
                  <a:off x="4353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60" name="Line 1964"/>
                <p:cNvSpPr>
                  <a:spLocks noChangeShapeType="1"/>
                </p:cNvSpPr>
                <p:nvPr/>
              </p:nvSpPr>
              <p:spPr bwMode="auto">
                <a:xfrm flipV="1">
                  <a:off x="4478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61" name="Line 1965"/>
                <p:cNvSpPr>
                  <a:spLocks noChangeShapeType="1"/>
                </p:cNvSpPr>
                <p:nvPr/>
              </p:nvSpPr>
              <p:spPr bwMode="auto">
                <a:xfrm>
                  <a:off x="4478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62" name="Rectangle 1966"/>
                <p:cNvSpPr>
                  <a:spLocks noChangeArrowheads="1"/>
                </p:cNvSpPr>
                <p:nvPr/>
              </p:nvSpPr>
              <p:spPr bwMode="auto">
                <a:xfrm>
                  <a:off x="4468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63" name="Line 1967"/>
                <p:cNvSpPr>
                  <a:spLocks noChangeShapeType="1"/>
                </p:cNvSpPr>
                <p:nvPr/>
              </p:nvSpPr>
              <p:spPr bwMode="auto">
                <a:xfrm flipV="1">
                  <a:off x="4597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64" name="Line 1968"/>
                <p:cNvSpPr>
                  <a:spLocks noChangeShapeType="1"/>
                </p:cNvSpPr>
                <p:nvPr/>
              </p:nvSpPr>
              <p:spPr bwMode="auto">
                <a:xfrm>
                  <a:off x="4597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65" name="Rectangle 1969"/>
                <p:cNvSpPr>
                  <a:spLocks noChangeArrowheads="1"/>
                </p:cNvSpPr>
                <p:nvPr/>
              </p:nvSpPr>
              <p:spPr bwMode="auto">
                <a:xfrm>
                  <a:off x="4587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66" name="Line 1970"/>
                <p:cNvSpPr>
                  <a:spLocks noChangeShapeType="1"/>
                </p:cNvSpPr>
                <p:nvPr/>
              </p:nvSpPr>
              <p:spPr bwMode="auto">
                <a:xfrm flipV="1">
                  <a:off x="4716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67" name="Line 1971"/>
                <p:cNvSpPr>
                  <a:spLocks noChangeShapeType="1"/>
                </p:cNvSpPr>
                <p:nvPr/>
              </p:nvSpPr>
              <p:spPr bwMode="auto">
                <a:xfrm>
                  <a:off x="4716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68" name="Rectangle 1972"/>
                <p:cNvSpPr>
                  <a:spLocks noChangeArrowheads="1"/>
                </p:cNvSpPr>
                <p:nvPr/>
              </p:nvSpPr>
              <p:spPr bwMode="auto">
                <a:xfrm>
                  <a:off x="4706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569" name="Line 1973"/>
                <p:cNvSpPr>
                  <a:spLocks noChangeShapeType="1"/>
                </p:cNvSpPr>
                <p:nvPr/>
              </p:nvSpPr>
              <p:spPr bwMode="auto">
                <a:xfrm flipV="1">
                  <a:off x="4835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70" name="Line 1974"/>
                <p:cNvSpPr>
                  <a:spLocks noChangeShapeType="1"/>
                </p:cNvSpPr>
                <p:nvPr/>
              </p:nvSpPr>
              <p:spPr bwMode="auto">
                <a:xfrm>
                  <a:off x="4835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</p:grpSp>
          <p:grpSp>
            <p:nvGrpSpPr>
              <p:cNvPr id="13" name="Group 2176"/>
              <p:cNvGrpSpPr>
                <a:grpSpLocks/>
              </p:cNvGrpSpPr>
              <p:nvPr/>
            </p:nvGrpSpPr>
            <p:grpSpPr bwMode="auto">
              <a:xfrm>
                <a:off x="664" y="576"/>
                <a:ext cx="4459" cy="1351"/>
                <a:chOff x="664" y="576"/>
                <a:chExt cx="4459" cy="1351"/>
              </a:xfrm>
            </p:grpSpPr>
            <p:sp>
              <p:nvSpPr>
                <p:cNvPr id="171" name="Rectangle 1976"/>
                <p:cNvSpPr>
                  <a:spLocks noChangeArrowheads="1"/>
                </p:cNvSpPr>
                <p:nvPr/>
              </p:nvSpPr>
              <p:spPr bwMode="auto">
                <a:xfrm>
                  <a:off x="4825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72" name="Line 1977"/>
                <p:cNvSpPr>
                  <a:spLocks noChangeShapeType="1"/>
                </p:cNvSpPr>
                <p:nvPr/>
              </p:nvSpPr>
              <p:spPr bwMode="auto">
                <a:xfrm flipV="1">
                  <a:off x="4954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73" name="Line 1978"/>
                <p:cNvSpPr>
                  <a:spLocks noChangeShapeType="1"/>
                </p:cNvSpPr>
                <p:nvPr/>
              </p:nvSpPr>
              <p:spPr bwMode="auto">
                <a:xfrm>
                  <a:off x="4954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74" name="Rectangle 1979"/>
                <p:cNvSpPr>
                  <a:spLocks noChangeArrowheads="1"/>
                </p:cNvSpPr>
                <p:nvPr/>
              </p:nvSpPr>
              <p:spPr bwMode="auto">
                <a:xfrm>
                  <a:off x="4944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75" name="Line 1980"/>
                <p:cNvSpPr>
                  <a:spLocks noChangeShapeType="1"/>
                </p:cNvSpPr>
                <p:nvPr/>
              </p:nvSpPr>
              <p:spPr bwMode="auto">
                <a:xfrm flipV="1">
                  <a:off x="5073" y="1753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76" name="Line 1981"/>
                <p:cNvSpPr>
                  <a:spLocks noChangeShapeType="1"/>
                </p:cNvSpPr>
                <p:nvPr/>
              </p:nvSpPr>
              <p:spPr bwMode="auto">
                <a:xfrm>
                  <a:off x="5073" y="1406"/>
                  <a:ext cx="0" cy="3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77" name="Rectangle 1982"/>
                <p:cNvSpPr>
                  <a:spLocks noChangeArrowheads="1"/>
                </p:cNvSpPr>
                <p:nvPr/>
              </p:nvSpPr>
              <p:spPr bwMode="auto">
                <a:xfrm>
                  <a:off x="5063" y="181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78" name="Line 1983"/>
                <p:cNvSpPr>
                  <a:spLocks noChangeShapeType="1"/>
                </p:cNvSpPr>
                <p:nvPr/>
              </p:nvSpPr>
              <p:spPr bwMode="auto">
                <a:xfrm>
                  <a:off x="932" y="1798"/>
                  <a:ext cx="4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79" name="Line 1984"/>
                <p:cNvSpPr>
                  <a:spLocks noChangeShapeType="1"/>
                </p:cNvSpPr>
                <p:nvPr/>
              </p:nvSpPr>
              <p:spPr bwMode="auto">
                <a:xfrm flipH="1">
                  <a:off x="5029" y="1798"/>
                  <a:ext cx="4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80" name="Rectangle 1985"/>
                <p:cNvSpPr>
                  <a:spLocks noChangeArrowheads="1"/>
                </p:cNvSpPr>
                <p:nvPr/>
              </p:nvSpPr>
              <p:spPr bwMode="auto">
                <a:xfrm>
                  <a:off x="862" y="1723"/>
                  <a:ext cx="7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0</a:t>
                  </a:r>
                  <a:endParaRPr kumimoji="1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81" name="Line 1986"/>
                <p:cNvSpPr>
                  <a:spLocks noChangeShapeType="1"/>
                </p:cNvSpPr>
                <p:nvPr/>
              </p:nvSpPr>
              <p:spPr bwMode="auto">
                <a:xfrm>
                  <a:off x="932" y="1406"/>
                  <a:ext cx="4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82" name="Line 1987"/>
                <p:cNvSpPr>
                  <a:spLocks noChangeShapeType="1"/>
                </p:cNvSpPr>
                <p:nvPr/>
              </p:nvSpPr>
              <p:spPr bwMode="auto">
                <a:xfrm flipH="1">
                  <a:off x="5029" y="1406"/>
                  <a:ext cx="4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83" name="Rectangle 1988"/>
                <p:cNvSpPr>
                  <a:spLocks noChangeArrowheads="1"/>
                </p:cNvSpPr>
                <p:nvPr/>
              </p:nvSpPr>
              <p:spPr bwMode="auto">
                <a:xfrm>
                  <a:off x="862" y="1383"/>
                  <a:ext cx="7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5</a:t>
                  </a:r>
                  <a:endParaRPr kumimoji="1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184" name="Line 1989"/>
                <p:cNvSpPr>
                  <a:spLocks noChangeShapeType="1"/>
                </p:cNvSpPr>
                <p:nvPr/>
              </p:nvSpPr>
              <p:spPr bwMode="auto">
                <a:xfrm>
                  <a:off x="932" y="1406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85" name="Line 1990"/>
                <p:cNvSpPr>
                  <a:spLocks noChangeShapeType="1"/>
                </p:cNvSpPr>
                <p:nvPr/>
              </p:nvSpPr>
              <p:spPr bwMode="auto">
                <a:xfrm>
                  <a:off x="932" y="1798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86" name="Line 1991"/>
                <p:cNvSpPr>
                  <a:spLocks noChangeShapeType="1"/>
                </p:cNvSpPr>
                <p:nvPr/>
              </p:nvSpPr>
              <p:spPr bwMode="auto">
                <a:xfrm flipV="1">
                  <a:off x="5073" y="1406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87" name="Line 1992"/>
                <p:cNvSpPr>
                  <a:spLocks noChangeShapeType="1"/>
                </p:cNvSpPr>
                <p:nvPr/>
              </p:nvSpPr>
              <p:spPr bwMode="auto">
                <a:xfrm flipV="1">
                  <a:off x="932" y="1406"/>
                  <a:ext cx="0" cy="39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88" name="Freeform 1993"/>
                <p:cNvSpPr>
                  <a:spLocks/>
                </p:cNvSpPr>
                <p:nvPr/>
              </p:nvSpPr>
              <p:spPr bwMode="auto">
                <a:xfrm>
                  <a:off x="932" y="1594"/>
                  <a:ext cx="179" cy="204"/>
                </a:xfrm>
                <a:custGeom>
                  <a:avLst/>
                  <a:gdLst>
                    <a:gd name="T0" fmla="*/ 0 w 179"/>
                    <a:gd name="T1" fmla="*/ 199 h 204"/>
                    <a:gd name="T2" fmla="*/ 5 w 179"/>
                    <a:gd name="T3" fmla="*/ 199 h 204"/>
                    <a:gd name="T4" fmla="*/ 10 w 179"/>
                    <a:gd name="T5" fmla="*/ 189 h 204"/>
                    <a:gd name="T6" fmla="*/ 15 w 179"/>
                    <a:gd name="T7" fmla="*/ 179 h 204"/>
                    <a:gd name="T8" fmla="*/ 15 w 179"/>
                    <a:gd name="T9" fmla="*/ 179 h 204"/>
                    <a:gd name="T10" fmla="*/ 20 w 179"/>
                    <a:gd name="T11" fmla="*/ 164 h 204"/>
                    <a:gd name="T12" fmla="*/ 25 w 179"/>
                    <a:gd name="T13" fmla="*/ 169 h 204"/>
                    <a:gd name="T14" fmla="*/ 30 w 179"/>
                    <a:gd name="T15" fmla="*/ 154 h 204"/>
                    <a:gd name="T16" fmla="*/ 30 w 179"/>
                    <a:gd name="T17" fmla="*/ 154 h 204"/>
                    <a:gd name="T18" fmla="*/ 35 w 179"/>
                    <a:gd name="T19" fmla="*/ 154 h 204"/>
                    <a:gd name="T20" fmla="*/ 40 w 179"/>
                    <a:gd name="T21" fmla="*/ 154 h 204"/>
                    <a:gd name="T22" fmla="*/ 45 w 179"/>
                    <a:gd name="T23" fmla="*/ 149 h 204"/>
                    <a:gd name="T24" fmla="*/ 45 w 179"/>
                    <a:gd name="T25" fmla="*/ 149 h 204"/>
                    <a:gd name="T26" fmla="*/ 50 w 179"/>
                    <a:gd name="T27" fmla="*/ 144 h 204"/>
                    <a:gd name="T28" fmla="*/ 55 w 179"/>
                    <a:gd name="T29" fmla="*/ 149 h 204"/>
                    <a:gd name="T30" fmla="*/ 59 w 179"/>
                    <a:gd name="T31" fmla="*/ 139 h 204"/>
                    <a:gd name="T32" fmla="*/ 59 w 179"/>
                    <a:gd name="T33" fmla="*/ 139 h 204"/>
                    <a:gd name="T34" fmla="*/ 64 w 179"/>
                    <a:gd name="T35" fmla="*/ 129 h 204"/>
                    <a:gd name="T36" fmla="*/ 69 w 179"/>
                    <a:gd name="T37" fmla="*/ 129 h 204"/>
                    <a:gd name="T38" fmla="*/ 74 w 179"/>
                    <a:gd name="T39" fmla="*/ 119 h 204"/>
                    <a:gd name="T40" fmla="*/ 74 w 179"/>
                    <a:gd name="T41" fmla="*/ 119 h 204"/>
                    <a:gd name="T42" fmla="*/ 79 w 179"/>
                    <a:gd name="T43" fmla="*/ 109 h 204"/>
                    <a:gd name="T44" fmla="*/ 84 w 179"/>
                    <a:gd name="T45" fmla="*/ 109 h 204"/>
                    <a:gd name="T46" fmla="*/ 89 w 179"/>
                    <a:gd name="T47" fmla="*/ 109 h 204"/>
                    <a:gd name="T48" fmla="*/ 89 w 179"/>
                    <a:gd name="T49" fmla="*/ 104 h 204"/>
                    <a:gd name="T50" fmla="*/ 94 w 179"/>
                    <a:gd name="T51" fmla="*/ 99 h 204"/>
                    <a:gd name="T52" fmla="*/ 99 w 179"/>
                    <a:gd name="T53" fmla="*/ 99 h 204"/>
                    <a:gd name="T54" fmla="*/ 109 w 179"/>
                    <a:gd name="T55" fmla="*/ 95 h 204"/>
                    <a:gd name="T56" fmla="*/ 124 w 179"/>
                    <a:gd name="T57" fmla="*/ 90 h 204"/>
                    <a:gd name="T58" fmla="*/ 124 w 179"/>
                    <a:gd name="T59" fmla="*/ 90 h 204"/>
                    <a:gd name="T60" fmla="*/ 129 w 179"/>
                    <a:gd name="T61" fmla="*/ 70 h 204"/>
                    <a:gd name="T62" fmla="*/ 134 w 179"/>
                    <a:gd name="T63" fmla="*/ 70 h 204"/>
                    <a:gd name="T64" fmla="*/ 139 w 179"/>
                    <a:gd name="T65" fmla="*/ 40 h 204"/>
                    <a:gd name="T66" fmla="*/ 139 w 179"/>
                    <a:gd name="T67" fmla="*/ 40 h 204"/>
                    <a:gd name="T68" fmla="*/ 149 w 179"/>
                    <a:gd name="T69" fmla="*/ 55 h 204"/>
                    <a:gd name="T70" fmla="*/ 154 w 179"/>
                    <a:gd name="T71" fmla="*/ 55 h 204"/>
                    <a:gd name="T72" fmla="*/ 154 w 179"/>
                    <a:gd name="T73" fmla="*/ 60 h 204"/>
                    <a:gd name="T74" fmla="*/ 159 w 179"/>
                    <a:gd name="T75" fmla="*/ 60 h 204"/>
                    <a:gd name="T76" fmla="*/ 164 w 179"/>
                    <a:gd name="T77" fmla="*/ 65 h 204"/>
                    <a:gd name="T78" fmla="*/ 169 w 179"/>
                    <a:gd name="T79" fmla="*/ 45 h 204"/>
                    <a:gd name="T80" fmla="*/ 174 w 179"/>
                    <a:gd name="T81" fmla="*/ 15 h 204"/>
                    <a:gd name="T82" fmla="*/ 174 w 179"/>
                    <a:gd name="T83" fmla="*/ 5 h 2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79" h="204">
                      <a:moveTo>
                        <a:pt x="0" y="204"/>
                      </a:moveTo>
                      <a:lnTo>
                        <a:pt x="0" y="204"/>
                      </a:lnTo>
                      <a:lnTo>
                        <a:pt x="0" y="199"/>
                      </a:lnTo>
                      <a:lnTo>
                        <a:pt x="0" y="199"/>
                      </a:lnTo>
                      <a:lnTo>
                        <a:pt x="5" y="194"/>
                      </a:lnTo>
                      <a:lnTo>
                        <a:pt x="5" y="199"/>
                      </a:lnTo>
                      <a:lnTo>
                        <a:pt x="5" y="189"/>
                      </a:lnTo>
                      <a:lnTo>
                        <a:pt x="10" y="184"/>
                      </a:lnTo>
                      <a:lnTo>
                        <a:pt x="10" y="189"/>
                      </a:lnTo>
                      <a:lnTo>
                        <a:pt x="10" y="184"/>
                      </a:lnTo>
                      <a:lnTo>
                        <a:pt x="10" y="184"/>
                      </a:lnTo>
                      <a:lnTo>
                        <a:pt x="15" y="179"/>
                      </a:lnTo>
                      <a:lnTo>
                        <a:pt x="15" y="184"/>
                      </a:lnTo>
                      <a:lnTo>
                        <a:pt x="15" y="179"/>
                      </a:lnTo>
                      <a:lnTo>
                        <a:pt x="15" y="179"/>
                      </a:lnTo>
                      <a:lnTo>
                        <a:pt x="20" y="174"/>
                      </a:lnTo>
                      <a:lnTo>
                        <a:pt x="20" y="179"/>
                      </a:lnTo>
                      <a:lnTo>
                        <a:pt x="20" y="164"/>
                      </a:lnTo>
                      <a:lnTo>
                        <a:pt x="20" y="169"/>
                      </a:lnTo>
                      <a:lnTo>
                        <a:pt x="25" y="164"/>
                      </a:lnTo>
                      <a:lnTo>
                        <a:pt x="25" y="169"/>
                      </a:lnTo>
                      <a:lnTo>
                        <a:pt x="25" y="159"/>
                      </a:lnTo>
                      <a:lnTo>
                        <a:pt x="25" y="159"/>
                      </a:lnTo>
                      <a:lnTo>
                        <a:pt x="30" y="154"/>
                      </a:lnTo>
                      <a:lnTo>
                        <a:pt x="30" y="159"/>
                      </a:lnTo>
                      <a:lnTo>
                        <a:pt x="30" y="154"/>
                      </a:lnTo>
                      <a:lnTo>
                        <a:pt x="30" y="154"/>
                      </a:lnTo>
                      <a:lnTo>
                        <a:pt x="35" y="159"/>
                      </a:lnTo>
                      <a:lnTo>
                        <a:pt x="35" y="159"/>
                      </a:lnTo>
                      <a:lnTo>
                        <a:pt x="35" y="154"/>
                      </a:lnTo>
                      <a:lnTo>
                        <a:pt x="35" y="154"/>
                      </a:lnTo>
                      <a:lnTo>
                        <a:pt x="40" y="149"/>
                      </a:lnTo>
                      <a:lnTo>
                        <a:pt x="40" y="154"/>
                      </a:lnTo>
                      <a:lnTo>
                        <a:pt x="40" y="149"/>
                      </a:lnTo>
                      <a:lnTo>
                        <a:pt x="40" y="154"/>
                      </a:lnTo>
                      <a:lnTo>
                        <a:pt x="45" y="149"/>
                      </a:lnTo>
                      <a:lnTo>
                        <a:pt x="45" y="154"/>
                      </a:lnTo>
                      <a:lnTo>
                        <a:pt x="45" y="149"/>
                      </a:lnTo>
                      <a:lnTo>
                        <a:pt x="45" y="149"/>
                      </a:lnTo>
                      <a:lnTo>
                        <a:pt x="50" y="144"/>
                      </a:lnTo>
                      <a:lnTo>
                        <a:pt x="50" y="149"/>
                      </a:lnTo>
                      <a:lnTo>
                        <a:pt x="50" y="144"/>
                      </a:lnTo>
                      <a:lnTo>
                        <a:pt x="50" y="149"/>
                      </a:lnTo>
                      <a:lnTo>
                        <a:pt x="55" y="144"/>
                      </a:lnTo>
                      <a:lnTo>
                        <a:pt x="55" y="149"/>
                      </a:lnTo>
                      <a:lnTo>
                        <a:pt x="55" y="144"/>
                      </a:lnTo>
                      <a:lnTo>
                        <a:pt x="55" y="144"/>
                      </a:lnTo>
                      <a:lnTo>
                        <a:pt x="59" y="139"/>
                      </a:lnTo>
                      <a:lnTo>
                        <a:pt x="59" y="144"/>
                      </a:lnTo>
                      <a:lnTo>
                        <a:pt x="59" y="139"/>
                      </a:lnTo>
                      <a:lnTo>
                        <a:pt x="59" y="139"/>
                      </a:lnTo>
                      <a:lnTo>
                        <a:pt x="64" y="144"/>
                      </a:lnTo>
                      <a:lnTo>
                        <a:pt x="64" y="144"/>
                      </a:lnTo>
                      <a:lnTo>
                        <a:pt x="64" y="129"/>
                      </a:lnTo>
                      <a:lnTo>
                        <a:pt x="64" y="129"/>
                      </a:lnTo>
                      <a:lnTo>
                        <a:pt x="69" y="124"/>
                      </a:lnTo>
                      <a:lnTo>
                        <a:pt x="69" y="129"/>
                      </a:lnTo>
                      <a:lnTo>
                        <a:pt x="69" y="124"/>
                      </a:lnTo>
                      <a:lnTo>
                        <a:pt x="69" y="124"/>
                      </a:lnTo>
                      <a:lnTo>
                        <a:pt x="74" y="119"/>
                      </a:lnTo>
                      <a:lnTo>
                        <a:pt x="74" y="124"/>
                      </a:lnTo>
                      <a:lnTo>
                        <a:pt x="74" y="119"/>
                      </a:lnTo>
                      <a:lnTo>
                        <a:pt x="74" y="119"/>
                      </a:lnTo>
                      <a:lnTo>
                        <a:pt x="79" y="114"/>
                      </a:lnTo>
                      <a:lnTo>
                        <a:pt x="79" y="119"/>
                      </a:lnTo>
                      <a:lnTo>
                        <a:pt x="79" y="109"/>
                      </a:lnTo>
                      <a:lnTo>
                        <a:pt x="79" y="109"/>
                      </a:lnTo>
                      <a:lnTo>
                        <a:pt x="84" y="104"/>
                      </a:lnTo>
                      <a:lnTo>
                        <a:pt x="84" y="109"/>
                      </a:lnTo>
                      <a:lnTo>
                        <a:pt x="84" y="104"/>
                      </a:lnTo>
                      <a:lnTo>
                        <a:pt x="84" y="104"/>
                      </a:lnTo>
                      <a:lnTo>
                        <a:pt x="89" y="109"/>
                      </a:lnTo>
                      <a:lnTo>
                        <a:pt x="89" y="109"/>
                      </a:lnTo>
                      <a:lnTo>
                        <a:pt x="89" y="104"/>
                      </a:lnTo>
                      <a:lnTo>
                        <a:pt x="89" y="104"/>
                      </a:lnTo>
                      <a:lnTo>
                        <a:pt x="94" y="99"/>
                      </a:lnTo>
                      <a:lnTo>
                        <a:pt x="94" y="104"/>
                      </a:lnTo>
                      <a:lnTo>
                        <a:pt x="94" y="99"/>
                      </a:lnTo>
                      <a:lnTo>
                        <a:pt x="94" y="99"/>
                      </a:lnTo>
                      <a:lnTo>
                        <a:pt x="99" y="95"/>
                      </a:lnTo>
                      <a:lnTo>
                        <a:pt x="99" y="99"/>
                      </a:lnTo>
                      <a:lnTo>
                        <a:pt x="99" y="95"/>
                      </a:lnTo>
                      <a:lnTo>
                        <a:pt x="104" y="95"/>
                      </a:lnTo>
                      <a:lnTo>
                        <a:pt x="109" y="95"/>
                      </a:lnTo>
                      <a:lnTo>
                        <a:pt x="114" y="95"/>
                      </a:lnTo>
                      <a:lnTo>
                        <a:pt x="119" y="95"/>
                      </a:lnTo>
                      <a:lnTo>
                        <a:pt x="124" y="90"/>
                      </a:lnTo>
                      <a:lnTo>
                        <a:pt x="124" y="95"/>
                      </a:lnTo>
                      <a:lnTo>
                        <a:pt x="124" y="85"/>
                      </a:lnTo>
                      <a:lnTo>
                        <a:pt x="124" y="90"/>
                      </a:lnTo>
                      <a:lnTo>
                        <a:pt x="129" y="85"/>
                      </a:lnTo>
                      <a:lnTo>
                        <a:pt x="129" y="90"/>
                      </a:lnTo>
                      <a:lnTo>
                        <a:pt x="129" y="70"/>
                      </a:lnTo>
                      <a:lnTo>
                        <a:pt x="129" y="70"/>
                      </a:lnTo>
                      <a:lnTo>
                        <a:pt x="134" y="65"/>
                      </a:lnTo>
                      <a:lnTo>
                        <a:pt x="134" y="70"/>
                      </a:lnTo>
                      <a:lnTo>
                        <a:pt x="134" y="45"/>
                      </a:lnTo>
                      <a:lnTo>
                        <a:pt x="134" y="45"/>
                      </a:lnTo>
                      <a:lnTo>
                        <a:pt x="139" y="40"/>
                      </a:lnTo>
                      <a:lnTo>
                        <a:pt x="139" y="45"/>
                      </a:lnTo>
                      <a:lnTo>
                        <a:pt x="139" y="40"/>
                      </a:lnTo>
                      <a:lnTo>
                        <a:pt x="139" y="40"/>
                      </a:lnTo>
                      <a:lnTo>
                        <a:pt x="144" y="40"/>
                      </a:lnTo>
                      <a:lnTo>
                        <a:pt x="149" y="45"/>
                      </a:lnTo>
                      <a:lnTo>
                        <a:pt x="149" y="55"/>
                      </a:lnTo>
                      <a:lnTo>
                        <a:pt x="149" y="40"/>
                      </a:lnTo>
                      <a:lnTo>
                        <a:pt x="149" y="50"/>
                      </a:lnTo>
                      <a:lnTo>
                        <a:pt x="154" y="55"/>
                      </a:lnTo>
                      <a:lnTo>
                        <a:pt x="154" y="65"/>
                      </a:lnTo>
                      <a:lnTo>
                        <a:pt x="154" y="50"/>
                      </a:lnTo>
                      <a:lnTo>
                        <a:pt x="154" y="60"/>
                      </a:lnTo>
                      <a:lnTo>
                        <a:pt x="159" y="65"/>
                      </a:lnTo>
                      <a:lnTo>
                        <a:pt x="159" y="65"/>
                      </a:lnTo>
                      <a:lnTo>
                        <a:pt x="159" y="60"/>
                      </a:lnTo>
                      <a:lnTo>
                        <a:pt x="159" y="65"/>
                      </a:lnTo>
                      <a:lnTo>
                        <a:pt x="164" y="60"/>
                      </a:lnTo>
                      <a:lnTo>
                        <a:pt x="164" y="65"/>
                      </a:lnTo>
                      <a:lnTo>
                        <a:pt x="164" y="45"/>
                      </a:lnTo>
                      <a:lnTo>
                        <a:pt x="169" y="40"/>
                      </a:lnTo>
                      <a:lnTo>
                        <a:pt x="169" y="45"/>
                      </a:lnTo>
                      <a:lnTo>
                        <a:pt x="169" y="20"/>
                      </a:lnTo>
                      <a:lnTo>
                        <a:pt x="169" y="20"/>
                      </a:lnTo>
                      <a:lnTo>
                        <a:pt x="174" y="15"/>
                      </a:lnTo>
                      <a:lnTo>
                        <a:pt x="174" y="20"/>
                      </a:lnTo>
                      <a:lnTo>
                        <a:pt x="174" y="5"/>
                      </a:lnTo>
                      <a:lnTo>
                        <a:pt x="174" y="5"/>
                      </a:lnTo>
                      <a:lnTo>
                        <a:pt x="179" y="0"/>
                      </a:lnTo>
                      <a:lnTo>
                        <a:pt x="179" y="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89" name="Freeform 1994"/>
                <p:cNvSpPr>
                  <a:spLocks/>
                </p:cNvSpPr>
                <p:nvPr/>
              </p:nvSpPr>
              <p:spPr bwMode="auto">
                <a:xfrm>
                  <a:off x="1111" y="1574"/>
                  <a:ext cx="159" cy="35"/>
                </a:xfrm>
                <a:custGeom>
                  <a:avLst/>
                  <a:gdLst>
                    <a:gd name="T0" fmla="*/ 0 w 159"/>
                    <a:gd name="T1" fmla="*/ 25 h 35"/>
                    <a:gd name="T2" fmla="*/ 5 w 159"/>
                    <a:gd name="T3" fmla="*/ 20 h 35"/>
                    <a:gd name="T4" fmla="*/ 10 w 159"/>
                    <a:gd name="T5" fmla="*/ 25 h 35"/>
                    <a:gd name="T6" fmla="*/ 15 w 159"/>
                    <a:gd name="T7" fmla="*/ 25 h 35"/>
                    <a:gd name="T8" fmla="*/ 15 w 159"/>
                    <a:gd name="T9" fmla="*/ 20 h 35"/>
                    <a:gd name="T10" fmla="*/ 20 w 159"/>
                    <a:gd name="T11" fmla="*/ 15 h 35"/>
                    <a:gd name="T12" fmla="*/ 25 w 159"/>
                    <a:gd name="T13" fmla="*/ 25 h 35"/>
                    <a:gd name="T14" fmla="*/ 29 w 159"/>
                    <a:gd name="T15" fmla="*/ 20 h 35"/>
                    <a:gd name="T16" fmla="*/ 29 w 159"/>
                    <a:gd name="T17" fmla="*/ 25 h 35"/>
                    <a:gd name="T18" fmla="*/ 34 w 159"/>
                    <a:gd name="T19" fmla="*/ 20 h 35"/>
                    <a:gd name="T20" fmla="*/ 39 w 159"/>
                    <a:gd name="T21" fmla="*/ 30 h 35"/>
                    <a:gd name="T22" fmla="*/ 44 w 159"/>
                    <a:gd name="T23" fmla="*/ 20 h 35"/>
                    <a:gd name="T24" fmla="*/ 44 w 159"/>
                    <a:gd name="T25" fmla="*/ 25 h 35"/>
                    <a:gd name="T26" fmla="*/ 49 w 159"/>
                    <a:gd name="T27" fmla="*/ 20 h 35"/>
                    <a:gd name="T28" fmla="*/ 54 w 159"/>
                    <a:gd name="T29" fmla="*/ 30 h 35"/>
                    <a:gd name="T30" fmla="*/ 59 w 159"/>
                    <a:gd name="T31" fmla="*/ 20 h 35"/>
                    <a:gd name="T32" fmla="*/ 59 w 159"/>
                    <a:gd name="T33" fmla="*/ 25 h 35"/>
                    <a:gd name="T34" fmla="*/ 64 w 159"/>
                    <a:gd name="T35" fmla="*/ 15 h 35"/>
                    <a:gd name="T36" fmla="*/ 69 w 159"/>
                    <a:gd name="T37" fmla="*/ 25 h 35"/>
                    <a:gd name="T38" fmla="*/ 74 w 159"/>
                    <a:gd name="T39" fmla="*/ 15 h 35"/>
                    <a:gd name="T40" fmla="*/ 74 w 159"/>
                    <a:gd name="T41" fmla="*/ 20 h 35"/>
                    <a:gd name="T42" fmla="*/ 79 w 159"/>
                    <a:gd name="T43" fmla="*/ 15 h 35"/>
                    <a:gd name="T44" fmla="*/ 84 w 159"/>
                    <a:gd name="T45" fmla="*/ 20 h 35"/>
                    <a:gd name="T46" fmla="*/ 89 w 159"/>
                    <a:gd name="T47" fmla="*/ 10 h 35"/>
                    <a:gd name="T48" fmla="*/ 89 w 159"/>
                    <a:gd name="T49" fmla="*/ 5 h 35"/>
                    <a:gd name="T50" fmla="*/ 94 w 159"/>
                    <a:gd name="T51" fmla="*/ 0 h 35"/>
                    <a:gd name="T52" fmla="*/ 99 w 159"/>
                    <a:gd name="T53" fmla="*/ 5 h 35"/>
                    <a:gd name="T54" fmla="*/ 104 w 159"/>
                    <a:gd name="T55" fmla="*/ 5 h 35"/>
                    <a:gd name="T56" fmla="*/ 104 w 159"/>
                    <a:gd name="T57" fmla="*/ 0 h 35"/>
                    <a:gd name="T58" fmla="*/ 109 w 159"/>
                    <a:gd name="T59" fmla="*/ 0 h 35"/>
                    <a:gd name="T60" fmla="*/ 114 w 159"/>
                    <a:gd name="T61" fmla="*/ 15 h 35"/>
                    <a:gd name="T62" fmla="*/ 119 w 159"/>
                    <a:gd name="T63" fmla="*/ 20 h 35"/>
                    <a:gd name="T64" fmla="*/ 119 w 159"/>
                    <a:gd name="T65" fmla="*/ 25 h 35"/>
                    <a:gd name="T66" fmla="*/ 124 w 159"/>
                    <a:gd name="T67" fmla="*/ 30 h 35"/>
                    <a:gd name="T68" fmla="*/ 129 w 159"/>
                    <a:gd name="T69" fmla="*/ 25 h 35"/>
                    <a:gd name="T70" fmla="*/ 134 w 159"/>
                    <a:gd name="T71" fmla="*/ 35 h 35"/>
                    <a:gd name="T72" fmla="*/ 139 w 159"/>
                    <a:gd name="T73" fmla="*/ 35 h 35"/>
                    <a:gd name="T74" fmla="*/ 144 w 159"/>
                    <a:gd name="T75" fmla="*/ 25 h 35"/>
                    <a:gd name="T76" fmla="*/ 144 w 159"/>
                    <a:gd name="T77" fmla="*/ 30 h 35"/>
                    <a:gd name="T78" fmla="*/ 149 w 159"/>
                    <a:gd name="T79" fmla="*/ 25 h 35"/>
                    <a:gd name="T80" fmla="*/ 154 w 159"/>
                    <a:gd name="T81" fmla="*/ 25 h 35"/>
                    <a:gd name="T82" fmla="*/ 159 w 159"/>
                    <a:gd name="T83" fmla="*/ 25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35">
                      <a:moveTo>
                        <a:pt x="0" y="25"/>
                      </a:moveTo>
                      <a:lnTo>
                        <a:pt x="0" y="20"/>
                      </a:lnTo>
                      <a:lnTo>
                        <a:pt x="0" y="25"/>
                      </a:lnTo>
                      <a:lnTo>
                        <a:pt x="5" y="20"/>
                      </a:lnTo>
                      <a:lnTo>
                        <a:pt x="5" y="25"/>
                      </a:lnTo>
                      <a:lnTo>
                        <a:pt x="5" y="20"/>
                      </a:lnTo>
                      <a:lnTo>
                        <a:pt x="5" y="25"/>
                      </a:lnTo>
                      <a:lnTo>
                        <a:pt x="10" y="20"/>
                      </a:lnTo>
                      <a:lnTo>
                        <a:pt x="10" y="25"/>
                      </a:lnTo>
                      <a:lnTo>
                        <a:pt x="10" y="20"/>
                      </a:lnTo>
                      <a:lnTo>
                        <a:pt x="10" y="20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5" y="15"/>
                      </a:lnTo>
                      <a:lnTo>
                        <a:pt x="15" y="20"/>
                      </a:lnTo>
                      <a:lnTo>
                        <a:pt x="20" y="15"/>
                      </a:lnTo>
                      <a:lnTo>
                        <a:pt x="20" y="25"/>
                      </a:lnTo>
                      <a:lnTo>
                        <a:pt x="20" y="15"/>
                      </a:lnTo>
                      <a:lnTo>
                        <a:pt x="20" y="20"/>
                      </a:lnTo>
                      <a:lnTo>
                        <a:pt x="25" y="15"/>
                      </a:lnTo>
                      <a:lnTo>
                        <a:pt x="25" y="25"/>
                      </a:lnTo>
                      <a:lnTo>
                        <a:pt x="25" y="15"/>
                      </a:lnTo>
                      <a:lnTo>
                        <a:pt x="25" y="25"/>
                      </a:lnTo>
                      <a:lnTo>
                        <a:pt x="29" y="20"/>
                      </a:lnTo>
                      <a:lnTo>
                        <a:pt x="29" y="30"/>
                      </a:lnTo>
                      <a:lnTo>
                        <a:pt x="29" y="20"/>
                      </a:lnTo>
                      <a:lnTo>
                        <a:pt x="29" y="25"/>
                      </a:lnTo>
                      <a:lnTo>
                        <a:pt x="34" y="20"/>
                      </a:lnTo>
                      <a:lnTo>
                        <a:pt x="34" y="30"/>
                      </a:lnTo>
                      <a:lnTo>
                        <a:pt x="34" y="20"/>
                      </a:lnTo>
                      <a:lnTo>
                        <a:pt x="34" y="25"/>
                      </a:lnTo>
                      <a:lnTo>
                        <a:pt x="39" y="20"/>
                      </a:lnTo>
                      <a:lnTo>
                        <a:pt x="39" y="30"/>
                      </a:lnTo>
                      <a:lnTo>
                        <a:pt x="39" y="20"/>
                      </a:lnTo>
                      <a:lnTo>
                        <a:pt x="39" y="25"/>
                      </a:lnTo>
                      <a:lnTo>
                        <a:pt x="44" y="20"/>
                      </a:lnTo>
                      <a:lnTo>
                        <a:pt x="44" y="30"/>
                      </a:lnTo>
                      <a:lnTo>
                        <a:pt x="44" y="20"/>
                      </a:lnTo>
                      <a:lnTo>
                        <a:pt x="44" y="25"/>
                      </a:lnTo>
                      <a:lnTo>
                        <a:pt x="49" y="30"/>
                      </a:lnTo>
                      <a:lnTo>
                        <a:pt x="49" y="30"/>
                      </a:lnTo>
                      <a:lnTo>
                        <a:pt x="49" y="20"/>
                      </a:lnTo>
                      <a:lnTo>
                        <a:pt x="49" y="25"/>
                      </a:lnTo>
                      <a:lnTo>
                        <a:pt x="54" y="20"/>
                      </a:lnTo>
                      <a:lnTo>
                        <a:pt x="54" y="30"/>
                      </a:lnTo>
                      <a:lnTo>
                        <a:pt x="54" y="15"/>
                      </a:lnTo>
                      <a:lnTo>
                        <a:pt x="54" y="25"/>
                      </a:lnTo>
                      <a:lnTo>
                        <a:pt x="59" y="20"/>
                      </a:lnTo>
                      <a:lnTo>
                        <a:pt x="59" y="25"/>
                      </a:lnTo>
                      <a:lnTo>
                        <a:pt x="59" y="15"/>
                      </a:lnTo>
                      <a:lnTo>
                        <a:pt x="59" y="25"/>
                      </a:lnTo>
                      <a:lnTo>
                        <a:pt x="64" y="20"/>
                      </a:lnTo>
                      <a:lnTo>
                        <a:pt x="64" y="30"/>
                      </a:lnTo>
                      <a:lnTo>
                        <a:pt x="64" y="15"/>
                      </a:lnTo>
                      <a:lnTo>
                        <a:pt x="64" y="20"/>
                      </a:lnTo>
                      <a:lnTo>
                        <a:pt x="69" y="25"/>
                      </a:lnTo>
                      <a:lnTo>
                        <a:pt x="69" y="25"/>
                      </a:lnTo>
                      <a:lnTo>
                        <a:pt x="69" y="10"/>
                      </a:lnTo>
                      <a:lnTo>
                        <a:pt x="69" y="20"/>
                      </a:lnTo>
                      <a:lnTo>
                        <a:pt x="74" y="15"/>
                      </a:lnTo>
                      <a:lnTo>
                        <a:pt x="74" y="20"/>
                      </a:lnTo>
                      <a:lnTo>
                        <a:pt x="74" y="10"/>
                      </a:lnTo>
                      <a:lnTo>
                        <a:pt x="74" y="20"/>
                      </a:lnTo>
                      <a:lnTo>
                        <a:pt x="79" y="15"/>
                      </a:lnTo>
                      <a:lnTo>
                        <a:pt x="79" y="20"/>
                      </a:lnTo>
                      <a:lnTo>
                        <a:pt x="79" y="15"/>
                      </a:lnTo>
                      <a:lnTo>
                        <a:pt x="79" y="15"/>
                      </a:lnTo>
                      <a:lnTo>
                        <a:pt x="84" y="20"/>
                      </a:lnTo>
                      <a:lnTo>
                        <a:pt x="84" y="20"/>
                      </a:lnTo>
                      <a:lnTo>
                        <a:pt x="84" y="10"/>
                      </a:lnTo>
                      <a:lnTo>
                        <a:pt x="84" y="15"/>
                      </a:lnTo>
                      <a:lnTo>
                        <a:pt x="89" y="10"/>
                      </a:lnTo>
                      <a:lnTo>
                        <a:pt x="89" y="15"/>
                      </a:lnTo>
                      <a:lnTo>
                        <a:pt x="89" y="5"/>
                      </a:lnTo>
                      <a:lnTo>
                        <a:pt x="89" y="5"/>
                      </a:lnTo>
                      <a:lnTo>
                        <a:pt x="94" y="10"/>
                      </a:lnTo>
                      <a:lnTo>
                        <a:pt x="94" y="10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99" y="0"/>
                      </a:lnTo>
                      <a:lnTo>
                        <a:pt x="99" y="0"/>
                      </a:lnTo>
                      <a:lnTo>
                        <a:pt x="104" y="5"/>
                      </a:lnTo>
                      <a:lnTo>
                        <a:pt x="104" y="5"/>
                      </a:lnTo>
                      <a:lnTo>
                        <a:pt x="104" y="0"/>
                      </a:lnTo>
                      <a:lnTo>
                        <a:pt x="104" y="0"/>
                      </a:lnTo>
                      <a:lnTo>
                        <a:pt x="109" y="5"/>
                      </a:lnTo>
                      <a:lnTo>
                        <a:pt x="109" y="5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14" y="10"/>
                      </a:lnTo>
                      <a:lnTo>
                        <a:pt x="114" y="15"/>
                      </a:lnTo>
                      <a:lnTo>
                        <a:pt x="114" y="5"/>
                      </a:lnTo>
                      <a:lnTo>
                        <a:pt x="114" y="15"/>
                      </a:lnTo>
                      <a:lnTo>
                        <a:pt x="119" y="20"/>
                      </a:lnTo>
                      <a:lnTo>
                        <a:pt x="119" y="25"/>
                      </a:lnTo>
                      <a:lnTo>
                        <a:pt x="119" y="15"/>
                      </a:lnTo>
                      <a:lnTo>
                        <a:pt x="119" y="25"/>
                      </a:lnTo>
                      <a:lnTo>
                        <a:pt x="124" y="20"/>
                      </a:lnTo>
                      <a:lnTo>
                        <a:pt x="124" y="20"/>
                      </a:lnTo>
                      <a:lnTo>
                        <a:pt x="124" y="30"/>
                      </a:lnTo>
                      <a:lnTo>
                        <a:pt x="129" y="25"/>
                      </a:lnTo>
                      <a:lnTo>
                        <a:pt x="129" y="35"/>
                      </a:lnTo>
                      <a:lnTo>
                        <a:pt x="129" y="25"/>
                      </a:lnTo>
                      <a:lnTo>
                        <a:pt x="129" y="30"/>
                      </a:lnTo>
                      <a:lnTo>
                        <a:pt x="134" y="35"/>
                      </a:lnTo>
                      <a:lnTo>
                        <a:pt x="134" y="35"/>
                      </a:lnTo>
                      <a:lnTo>
                        <a:pt x="134" y="30"/>
                      </a:lnTo>
                      <a:lnTo>
                        <a:pt x="134" y="30"/>
                      </a:lnTo>
                      <a:lnTo>
                        <a:pt x="139" y="35"/>
                      </a:lnTo>
                      <a:lnTo>
                        <a:pt x="139" y="25"/>
                      </a:lnTo>
                      <a:lnTo>
                        <a:pt x="139" y="30"/>
                      </a:lnTo>
                      <a:lnTo>
                        <a:pt x="144" y="25"/>
                      </a:lnTo>
                      <a:lnTo>
                        <a:pt x="144" y="30"/>
                      </a:lnTo>
                      <a:lnTo>
                        <a:pt x="144" y="25"/>
                      </a:lnTo>
                      <a:lnTo>
                        <a:pt x="144" y="30"/>
                      </a:lnTo>
                      <a:lnTo>
                        <a:pt x="149" y="25"/>
                      </a:lnTo>
                      <a:lnTo>
                        <a:pt x="149" y="30"/>
                      </a:lnTo>
                      <a:lnTo>
                        <a:pt x="149" y="25"/>
                      </a:lnTo>
                      <a:lnTo>
                        <a:pt x="149" y="25"/>
                      </a:lnTo>
                      <a:lnTo>
                        <a:pt x="154" y="20"/>
                      </a:lnTo>
                      <a:lnTo>
                        <a:pt x="154" y="25"/>
                      </a:lnTo>
                      <a:lnTo>
                        <a:pt x="154" y="20"/>
                      </a:lnTo>
                      <a:lnTo>
                        <a:pt x="154" y="20"/>
                      </a:lnTo>
                      <a:lnTo>
                        <a:pt x="159" y="25"/>
                      </a:lnTo>
                      <a:lnTo>
                        <a:pt x="159" y="25"/>
                      </a:lnTo>
                      <a:lnTo>
                        <a:pt x="159" y="1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90" name="Freeform 1995"/>
                <p:cNvSpPr>
                  <a:spLocks/>
                </p:cNvSpPr>
                <p:nvPr/>
              </p:nvSpPr>
              <p:spPr bwMode="auto">
                <a:xfrm>
                  <a:off x="1270" y="1589"/>
                  <a:ext cx="163" cy="20"/>
                </a:xfrm>
                <a:custGeom>
                  <a:avLst/>
                  <a:gdLst>
                    <a:gd name="T0" fmla="*/ 5 w 163"/>
                    <a:gd name="T1" fmla="*/ 0 h 20"/>
                    <a:gd name="T2" fmla="*/ 5 w 163"/>
                    <a:gd name="T3" fmla="*/ 10 h 20"/>
                    <a:gd name="T4" fmla="*/ 10 w 163"/>
                    <a:gd name="T5" fmla="*/ 15 h 20"/>
                    <a:gd name="T6" fmla="*/ 14 w 163"/>
                    <a:gd name="T7" fmla="*/ 10 h 20"/>
                    <a:gd name="T8" fmla="*/ 19 w 163"/>
                    <a:gd name="T9" fmla="*/ 20 h 20"/>
                    <a:gd name="T10" fmla="*/ 24 w 163"/>
                    <a:gd name="T11" fmla="*/ 10 h 20"/>
                    <a:gd name="T12" fmla="*/ 24 w 163"/>
                    <a:gd name="T13" fmla="*/ 15 h 20"/>
                    <a:gd name="T14" fmla="*/ 29 w 163"/>
                    <a:gd name="T15" fmla="*/ 10 h 20"/>
                    <a:gd name="T16" fmla="*/ 34 w 163"/>
                    <a:gd name="T17" fmla="*/ 15 h 20"/>
                    <a:gd name="T18" fmla="*/ 39 w 163"/>
                    <a:gd name="T19" fmla="*/ 15 h 20"/>
                    <a:gd name="T20" fmla="*/ 39 w 163"/>
                    <a:gd name="T21" fmla="*/ 10 h 20"/>
                    <a:gd name="T22" fmla="*/ 44 w 163"/>
                    <a:gd name="T23" fmla="*/ 5 h 20"/>
                    <a:gd name="T24" fmla="*/ 49 w 163"/>
                    <a:gd name="T25" fmla="*/ 15 h 20"/>
                    <a:gd name="T26" fmla="*/ 54 w 163"/>
                    <a:gd name="T27" fmla="*/ 5 h 20"/>
                    <a:gd name="T28" fmla="*/ 54 w 163"/>
                    <a:gd name="T29" fmla="*/ 10 h 20"/>
                    <a:gd name="T30" fmla="*/ 59 w 163"/>
                    <a:gd name="T31" fmla="*/ 5 h 20"/>
                    <a:gd name="T32" fmla="*/ 64 w 163"/>
                    <a:gd name="T33" fmla="*/ 15 h 20"/>
                    <a:gd name="T34" fmla="*/ 69 w 163"/>
                    <a:gd name="T35" fmla="*/ 15 h 20"/>
                    <a:gd name="T36" fmla="*/ 69 w 163"/>
                    <a:gd name="T37" fmla="*/ 15 h 20"/>
                    <a:gd name="T38" fmla="*/ 74 w 163"/>
                    <a:gd name="T39" fmla="*/ 5 h 20"/>
                    <a:gd name="T40" fmla="*/ 79 w 163"/>
                    <a:gd name="T41" fmla="*/ 5 h 20"/>
                    <a:gd name="T42" fmla="*/ 84 w 163"/>
                    <a:gd name="T43" fmla="*/ 15 h 20"/>
                    <a:gd name="T44" fmla="*/ 89 w 163"/>
                    <a:gd name="T45" fmla="*/ 5 h 20"/>
                    <a:gd name="T46" fmla="*/ 89 w 163"/>
                    <a:gd name="T47" fmla="*/ 10 h 20"/>
                    <a:gd name="T48" fmla="*/ 94 w 163"/>
                    <a:gd name="T49" fmla="*/ 5 h 20"/>
                    <a:gd name="T50" fmla="*/ 99 w 163"/>
                    <a:gd name="T51" fmla="*/ 10 h 20"/>
                    <a:gd name="T52" fmla="*/ 104 w 163"/>
                    <a:gd name="T53" fmla="*/ 10 h 20"/>
                    <a:gd name="T54" fmla="*/ 104 w 163"/>
                    <a:gd name="T55" fmla="*/ 5 h 20"/>
                    <a:gd name="T56" fmla="*/ 109 w 163"/>
                    <a:gd name="T57" fmla="*/ 5 h 20"/>
                    <a:gd name="T58" fmla="*/ 114 w 163"/>
                    <a:gd name="T59" fmla="*/ 10 h 20"/>
                    <a:gd name="T60" fmla="*/ 119 w 163"/>
                    <a:gd name="T61" fmla="*/ 10 h 20"/>
                    <a:gd name="T62" fmla="*/ 119 w 163"/>
                    <a:gd name="T63" fmla="*/ 5 h 20"/>
                    <a:gd name="T64" fmla="*/ 124 w 163"/>
                    <a:gd name="T65" fmla="*/ 0 h 20"/>
                    <a:gd name="T66" fmla="*/ 129 w 163"/>
                    <a:gd name="T67" fmla="*/ 10 h 20"/>
                    <a:gd name="T68" fmla="*/ 134 w 163"/>
                    <a:gd name="T69" fmla="*/ 0 h 20"/>
                    <a:gd name="T70" fmla="*/ 139 w 163"/>
                    <a:gd name="T71" fmla="*/ 5 h 20"/>
                    <a:gd name="T72" fmla="*/ 139 w 163"/>
                    <a:gd name="T73" fmla="*/ 5 h 20"/>
                    <a:gd name="T74" fmla="*/ 144 w 163"/>
                    <a:gd name="T75" fmla="*/ 0 h 20"/>
                    <a:gd name="T76" fmla="*/ 149 w 163"/>
                    <a:gd name="T77" fmla="*/ 10 h 20"/>
                    <a:gd name="T78" fmla="*/ 154 w 163"/>
                    <a:gd name="T79" fmla="*/ 0 h 20"/>
                    <a:gd name="T80" fmla="*/ 154 w 163"/>
                    <a:gd name="T81" fmla="*/ 5 h 20"/>
                    <a:gd name="T82" fmla="*/ 158 w 163"/>
                    <a:gd name="T83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3" h="20">
                      <a:moveTo>
                        <a:pt x="0" y="0"/>
                      </a:move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10"/>
                      </a:lnTo>
                      <a:lnTo>
                        <a:pt x="10" y="15"/>
                      </a:lnTo>
                      <a:lnTo>
                        <a:pt x="10" y="10"/>
                      </a:lnTo>
                      <a:lnTo>
                        <a:pt x="10" y="15"/>
                      </a:lnTo>
                      <a:lnTo>
                        <a:pt x="14" y="10"/>
                      </a:lnTo>
                      <a:lnTo>
                        <a:pt x="14" y="15"/>
                      </a:lnTo>
                      <a:lnTo>
                        <a:pt x="14" y="10"/>
                      </a:lnTo>
                      <a:lnTo>
                        <a:pt x="14" y="10"/>
                      </a:lnTo>
                      <a:lnTo>
                        <a:pt x="19" y="15"/>
                      </a:lnTo>
                      <a:lnTo>
                        <a:pt x="19" y="20"/>
                      </a:lnTo>
                      <a:lnTo>
                        <a:pt x="19" y="5"/>
                      </a:lnTo>
                      <a:lnTo>
                        <a:pt x="19" y="15"/>
                      </a:lnTo>
                      <a:lnTo>
                        <a:pt x="24" y="10"/>
                      </a:lnTo>
                      <a:lnTo>
                        <a:pt x="24" y="15"/>
                      </a:lnTo>
                      <a:lnTo>
                        <a:pt x="24" y="10"/>
                      </a:lnTo>
                      <a:lnTo>
                        <a:pt x="24" y="15"/>
                      </a:lnTo>
                      <a:lnTo>
                        <a:pt x="29" y="10"/>
                      </a:lnTo>
                      <a:lnTo>
                        <a:pt x="29" y="15"/>
                      </a:lnTo>
                      <a:lnTo>
                        <a:pt x="29" y="10"/>
                      </a:lnTo>
                      <a:lnTo>
                        <a:pt x="29" y="15"/>
                      </a:lnTo>
                      <a:lnTo>
                        <a:pt x="34" y="10"/>
                      </a:lnTo>
                      <a:lnTo>
                        <a:pt x="34" y="15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9" y="15"/>
                      </a:lnTo>
                      <a:lnTo>
                        <a:pt x="39" y="15"/>
                      </a:lnTo>
                      <a:lnTo>
                        <a:pt x="39" y="10"/>
                      </a:lnTo>
                      <a:lnTo>
                        <a:pt x="39" y="10"/>
                      </a:lnTo>
                      <a:lnTo>
                        <a:pt x="44" y="15"/>
                      </a:lnTo>
                      <a:lnTo>
                        <a:pt x="44" y="15"/>
                      </a:lnTo>
                      <a:lnTo>
                        <a:pt x="44" y="5"/>
                      </a:lnTo>
                      <a:lnTo>
                        <a:pt x="44" y="10"/>
                      </a:lnTo>
                      <a:lnTo>
                        <a:pt x="49" y="15"/>
                      </a:lnTo>
                      <a:lnTo>
                        <a:pt x="49" y="15"/>
                      </a:lnTo>
                      <a:lnTo>
                        <a:pt x="49" y="5"/>
                      </a:lnTo>
                      <a:lnTo>
                        <a:pt x="49" y="10"/>
                      </a:lnTo>
                      <a:lnTo>
                        <a:pt x="54" y="5"/>
                      </a:lnTo>
                      <a:lnTo>
                        <a:pt x="54" y="15"/>
                      </a:lnTo>
                      <a:lnTo>
                        <a:pt x="54" y="5"/>
                      </a:lnTo>
                      <a:lnTo>
                        <a:pt x="54" y="10"/>
                      </a:lnTo>
                      <a:lnTo>
                        <a:pt x="59" y="5"/>
                      </a:lnTo>
                      <a:lnTo>
                        <a:pt x="59" y="15"/>
                      </a:lnTo>
                      <a:lnTo>
                        <a:pt x="59" y="5"/>
                      </a:lnTo>
                      <a:lnTo>
                        <a:pt x="59" y="10"/>
                      </a:lnTo>
                      <a:lnTo>
                        <a:pt x="64" y="15"/>
                      </a:lnTo>
                      <a:lnTo>
                        <a:pt x="64" y="15"/>
                      </a:lnTo>
                      <a:lnTo>
                        <a:pt x="64" y="10"/>
                      </a:lnTo>
                      <a:lnTo>
                        <a:pt x="64" y="10"/>
                      </a:lnTo>
                      <a:lnTo>
                        <a:pt x="69" y="15"/>
                      </a:lnTo>
                      <a:lnTo>
                        <a:pt x="69" y="15"/>
                      </a:lnTo>
                      <a:lnTo>
                        <a:pt x="69" y="5"/>
                      </a:lnTo>
                      <a:lnTo>
                        <a:pt x="69" y="15"/>
                      </a:lnTo>
                      <a:lnTo>
                        <a:pt x="74" y="10"/>
                      </a:lnTo>
                      <a:lnTo>
                        <a:pt x="74" y="15"/>
                      </a:lnTo>
                      <a:lnTo>
                        <a:pt x="74" y="5"/>
                      </a:lnTo>
                      <a:lnTo>
                        <a:pt x="74" y="10"/>
                      </a:lnTo>
                      <a:lnTo>
                        <a:pt x="79" y="15"/>
                      </a:lnTo>
                      <a:lnTo>
                        <a:pt x="79" y="5"/>
                      </a:lnTo>
                      <a:lnTo>
                        <a:pt x="79" y="10"/>
                      </a:lnTo>
                      <a:lnTo>
                        <a:pt x="84" y="5"/>
                      </a:lnTo>
                      <a:lnTo>
                        <a:pt x="84" y="15"/>
                      </a:lnTo>
                      <a:lnTo>
                        <a:pt x="84" y="5"/>
                      </a:lnTo>
                      <a:lnTo>
                        <a:pt x="84" y="10"/>
                      </a:lnTo>
                      <a:lnTo>
                        <a:pt x="89" y="5"/>
                      </a:lnTo>
                      <a:lnTo>
                        <a:pt x="89" y="15"/>
                      </a:lnTo>
                      <a:lnTo>
                        <a:pt x="89" y="5"/>
                      </a:lnTo>
                      <a:lnTo>
                        <a:pt x="89" y="10"/>
                      </a:lnTo>
                      <a:lnTo>
                        <a:pt x="94" y="5"/>
                      </a:lnTo>
                      <a:lnTo>
                        <a:pt x="94" y="15"/>
                      </a:lnTo>
                      <a:lnTo>
                        <a:pt x="94" y="5"/>
                      </a:lnTo>
                      <a:lnTo>
                        <a:pt x="94" y="10"/>
                      </a:lnTo>
                      <a:lnTo>
                        <a:pt x="99" y="5"/>
                      </a:lnTo>
                      <a:lnTo>
                        <a:pt x="99" y="10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104" y="10"/>
                      </a:lnTo>
                      <a:lnTo>
                        <a:pt x="104" y="10"/>
                      </a:lnTo>
                      <a:lnTo>
                        <a:pt x="104" y="5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09" y="10"/>
                      </a:lnTo>
                      <a:lnTo>
                        <a:pt x="109" y="5"/>
                      </a:lnTo>
                      <a:lnTo>
                        <a:pt x="109" y="10"/>
                      </a:lnTo>
                      <a:lnTo>
                        <a:pt x="114" y="5"/>
                      </a:lnTo>
                      <a:lnTo>
                        <a:pt x="114" y="10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9" y="10"/>
                      </a:lnTo>
                      <a:lnTo>
                        <a:pt x="119" y="15"/>
                      </a:lnTo>
                      <a:lnTo>
                        <a:pt x="119" y="5"/>
                      </a:lnTo>
                      <a:lnTo>
                        <a:pt x="119" y="5"/>
                      </a:lnTo>
                      <a:lnTo>
                        <a:pt x="124" y="10"/>
                      </a:lnTo>
                      <a:lnTo>
                        <a:pt x="124" y="10"/>
                      </a:lnTo>
                      <a:lnTo>
                        <a:pt x="124" y="0"/>
                      </a:lnTo>
                      <a:lnTo>
                        <a:pt x="124" y="10"/>
                      </a:lnTo>
                      <a:lnTo>
                        <a:pt x="129" y="5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0"/>
                      </a:lnTo>
                      <a:lnTo>
                        <a:pt x="134" y="10"/>
                      </a:lnTo>
                      <a:lnTo>
                        <a:pt x="134" y="10"/>
                      </a:lnTo>
                      <a:lnTo>
                        <a:pt x="139" y="5"/>
                      </a:lnTo>
                      <a:lnTo>
                        <a:pt x="139" y="10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0"/>
                      </a:lnTo>
                      <a:lnTo>
                        <a:pt x="144" y="10"/>
                      </a:lnTo>
                      <a:lnTo>
                        <a:pt x="144" y="0"/>
                      </a:lnTo>
                      <a:lnTo>
                        <a:pt x="144" y="10"/>
                      </a:lnTo>
                      <a:lnTo>
                        <a:pt x="149" y="5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0"/>
                      </a:lnTo>
                      <a:lnTo>
                        <a:pt x="154" y="10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8" y="10"/>
                      </a:lnTo>
                      <a:lnTo>
                        <a:pt x="158" y="10"/>
                      </a:lnTo>
                      <a:lnTo>
                        <a:pt x="158" y="0"/>
                      </a:lnTo>
                      <a:lnTo>
                        <a:pt x="158" y="5"/>
                      </a:lnTo>
                      <a:lnTo>
                        <a:pt x="163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91" name="Freeform 1996"/>
                <p:cNvSpPr>
                  <a:spLocks/>
                </p:cNvSpPr>
                <p:nvPr/>
              </p:nvSpPr>
              <p:spPr bwMode="auto">
                <a:xfrm>
                  <a:off x="1433" y="1584"/>
                  <a:ext cx="159" cy="20"/>
                </a:xfrm>
                <a:custGeom>
                  <a:avLst/>
                  <a:gdLst>
                    <a:gd name="T0" fmla="*/ 0 w 159"/>
                    <a:gd name="T1" fmla="*/ 5 h 20"/>
                    <a:gd name="T2" fmla="*/ 5 w 159"/>
                    <a:gd name="T3" fmla="*/ 15 h 20"/>
                    <a:gd name="T4" fmla="*/ 10 w 159"/>
                    <a:gd name="T5" fmla="*/ 15 h 20"/>
                    <a:gd name="T6" fmla="*/ 10 w 159"/>
                    <a:gd name="T7" fmla="*/ 15 h 20"/>
                    <a:gd name="T8" fmla="*/ 15 w 159"/>
                    <a:gd name="T9" fmla="*/ 5 h 20"/>
                    <a:gd name="T10" fmla="*/ 20 w 159"/>
                    <a:gd name="T11" fmla="*/ 15 h 20"/>
                    <a:gd name="T12" fmla="*/ 25 w 159"/>
                    <a:gd name="T13" fmla="*/ 5 h 20"/>
                    <a:gd name="T14" fmla="*/ 25 w 159"/>
                    <a:gd name="T15" fmla="*/ 15 h 20"/>
                    <a:gd name="T16" fmla="*/ 30 w 159"/>
                    <a:gd name="T17" fmla="*/ 5 h 20"/>
                    <a:gd name="T18" fmla="*/ 35 w 159"/>
                    <a:gd name="T19" fmla="*/ 15 h 20"/>
                    <a:gd name="T20" fmla="*/ 40 w 159"/>
                    <a:gd name="T21" fmla="*/ 5 h 20"/>
                    <a:gd name="T22" fmla="*/ 40 w 159"/>
                    <a:gd name="T23" fmla="*/ 10 h 20"/>
                    <a:gd name="T24" fmla="*/ 45 w 159"/>
                    <a:gd name="T25" fmla="*/ 10 h 20"/>
                    <a:gd name="T26" fmla="*/ 50 w 159"/>
                    <a:gd name="T27" fmla="*/ 5 h 20"/>
                    <a:gd name="T28" fmla="*/ 55 w 159"/>
                    <a:gd name="T29" fmla="*/ 15 h 20"/>
                    <a:gd name="T30" fmla="*/ 60 w 159"/>
                    <a:gd name="T31" fmla="*/ 5 h 20"/>
                    <a:gd name="T32" fmla="*/ 60 w 159"/>
                    <a:gd name="T33" fmla="*/ 15 h 20"/>
                    <a:gd name="T34" fmla="*/ 65 w 159"/>
                    <a:gd name="T35" fmla="*/ 5 h 20"/>
                    <a:gd name="T36" fmla="*/ 70 w 159"/>
                    <a:gd name="T37" fmla="*/ 15 h 20"/>
                    <a:gd name="T38" fmla="*/ 75 w 159"/>
                    <a:gd name="T39" fmla="*/ 5 h 20"/>
                    <a:gd name="T40" fmla="*/ 75 w 159"/>
                    <a:gd name="T41" fmla="*/ 10 h 20"/>
                    <a:gd name="T42" fmla="*/ 80 w 159"/>
                    <a:gd name="T43" fmla="*/ 5 h 20"/>
                    <a:gd name="T44" fmla="*/ 85 w 159"/>
                    <a:gd name="T45" fmla="*/ 15 h 20"/>
                    <a:gd name="T46" fmla="*/ 90 w 159"/>
                    <a:gd name="T47" fmla="*/ 5 h 20"/>
                    <a:gd name="T48" fmla="*/ 95 w 159"/>
                    <a:gd name="T49" fmla="*/ 5 h 20"/>
                    <a:gd name="T50" fmla="*/ 95 w 159"/>
                    <a:gd name="T51" fmla="*/ 10 h 20"/>
                    <a:gd name="T52" fmla="*/ 100 w 159"/>
                    <a:gd name="T53" fmla="*/ 5 h 20"/>
                    <a:gd name="T54" fmla="*/ 105 w 159"/>
                    <a:gd name="T55" fmla="*/ 15 h 20"/>
                    <a:gd name="T56" fmla="*/ 110 w 159"/>
                    <a:gd name="T57" fmla="*/ 15 h 20"/>
                    <a:gd name="T58" fmla="*/ 110 w 159"/>
                    <a:gd name="T59" fmla="*/ 10 h 20"/>
                    <a:gd name="T60" fmla="*/ 115 w 159"/>
                    <a:gd name="T61" fmla="*/ 5 h 20"/>
                    <a:gd name="T62" fmla="*/ 120 w 159"/>
                    <a:gd name="T63" fmla="*/ 15 h 20"/>
                    <a:gd name="T64" fmla="*/ 125 w 159"/>
                    <a:gd name="T65" fmla="*/ 5 h 20"/>
                    <a:gd name="T66" fmla="*/ 125 w 159"/>
                    <a:gd name="T67" fmla="*/ 10 h 20"/>
                    <a:gd name="T68" fmla="*/ 130 w 159"/>
                    <a:gd name="T69" fmla="*/ 5 h 20"/>
                    <a:gd name="T70" fmla="*/ 135 w 159"/>
                    <a:gd name="T71" fmla="*/ 15 h 20"/>
                    <a:gd name="T72" fmla="*/ 139 w 159"/>
                    <a:gd name="T73" fmla="*/ 15 h 20"/>
                    <a:gd name="T74" fmla="*/ 139 w 159"/>
                    <a:gd name="T75" fmla="*/ 10 h 20"/>
                    <a:gd name="T76" fmla="*/ 144 w 159"/>
                    <a:gd name="T77" fmla="*/ 5 h 20"/>
                    <a:gd name="T78" fmla="*/ 149 w 159"/>
                    <a:gd name="T79" fmla="*/ 15 h 20"/>
                    <a:gd name="T80" fmla="*/ 154 w 159"/>
                    <a:gd name="T81" fmla="*/ 5 h 20"/>
                    <a:gd name="T82" fmla="*/ 154 w 159"/>
                    <a:gd name="T8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2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5" y="15"/>
                      </a:ln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10" y="15"/>
                      </a:lnTo>
                      <a:lnTo>
                        <a:pt x="10" y="15"/>
                      </a:lnTo>
                      <a:lnTo>
                        <a:pt x="10" y="10"/>
                      </a:lnTo>
                      <a:lnTo>
                        <a:pt x="10" y="15"/>
                      </a:lnTo>
                      <a:lnTo>
                        <a:pt x="15" y="10"/>
                      </a:lnTo>
                      <a:lnTo>
                        <a:pt x="15" y="20"/>
                      </a:ln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20" y="5"/>
                      </a:lnTo>
                      <a:lnTo>
                        <a:pt x="20" y="15"/>
                      </a:lnTo>
                      <a:lnTo>
                        <a:pt x="20" y="5"/>
                      </a:lnTo>
                      <a:lnTo>
                        <a:pt x="20" y="10"/>
                      </a:lnTo>
                      <a:lnTo>
                        <a:pt x="25" y="5"/>
                      </a:lnTo>
                      <a:lnTo>
                        <a:pt x="25" y="15"/>
                      </a:lnTo>
                      <a:lnTo>
                        <a:pt x="25" y="5"/>
                      </a:lnTo>
                      <a:lnTo>
                        <a:pt x="25" y="15"/>
                      </a:lnTo>
                      <a:lnTo>
                        <a:pt x="30" y="10"/>
                      </a:lnTo>
                      <a:lnTo>
                        <a:pt x="30" y="15"/>
                      </a:lnTo>
                      <a:lnTo>
                        <a:pt x="30" y="5"/>
                      </a:lnTo>
                      <a:lnTo>
                        <a:pt x="30" y="10"/>
                      </a:lnTo>
                      <a:lnTo>
                        <a:pt x="35" y="15"/>
                      </a:lnTo>
                      <a:lnTo>
                        <a:pt x="35" y="15"/>
                      </a:lnTo>
                      <a:lnTo>
                        <a:pt x="35" y="5"/>
                      </a:lnTo>
                      <a:lnTo>
                        <a:pt x="35" y="10"/>
                      </a:lnTo>
                      <a:lnTo>
                        <a:pt x="40" y="5"/>
                      </a:lnTo>
                      <a:lnTo>
                        <a:pt x="40" y="15"/>
                      </a:lnTo>
                      <a:lnTo>
                        <a:pt x="40" y="5"/>
                      </a:lnTo>
                      <a:lnTo>
                        <a:pt x="40" y="10"/>
                      </a:lnTo>
                      <a:lnTo>
                        <a:pt x="45" y="5"/>
                      </a:lnTo>
                      <a:lnTo>
                        <a:pt x="45" y="15"/>
                      </a:lnTo>
                      <a:lnTo>
                        <a:pt x="45" y="10"/>
                      </a:lnTo>
                      <a:lnTo>
                        <a:pt x="50" y="5"/>
                      </a:lnTo>
                      <a:lnTo>
                        <a:pt x="50" y="15"/>
                      </a:lnTo>
                      <a:lnTo>
                        <a:pt x="50" y="5"/>
                      </a:lnTo>
                      <a:lnTo>
                        <a:pt x="50" y="10"/>
                      </a:lnTo>
                      <a:lnTo>
                        <a:pt x="55" y="5"/>
                      </a:lnTo>
                      <a:lnTo>
                        <a:pt x="55" y="15"/>
                      </a:lnTo>
                      <a:lnTo>
                        <a:pt x="55" y="0"/>
                      </a:lnTo>
                      <a:lnTo>
                        <a:pt x="55" y="10"/>
                      </a:lnTo>
                      <a:lnTo>
                        <a:pt x="60" y="5"/>
                      </a:lnTo>
                      <a:lnTo>
                        <a:pt x="60" y="15"/>
                      </a:lnTo>
                      <a:lnTo>
                        <a:pt x="60" y="5"/>
                      </a:lnTo>
                      <a:lnTo>
                        <a:pt x="60" y="15"/>
                      </a:lnTo>
                      <a:lnTo>
                        <a:pt x="65" y="10"/>
                      </a:lnTo>
                      <a:lnTo>
                        <a:pt x="65" y="15"/>
                      </a:lnTo>
                      <a:lnTo>
                        <a:pt x="65" y="5"/>
                      </a:lnTo>
                      <a:lnTo>
                        <a:pt x="65" y="15"/>
                      </a:lnTo>
                      <a:lnTo>
                        <a:pt x="70" y="10"/>
                      </a:lnTo>
                      <a:lnTo>
                        <a:pt x="70" y="15"/>
                      </a:lnTo>
                      <a:lnTo>
                        <a:pt x="70" y="5"/>
                      </a:lnTo>
                      <a:lnTo>
                        <a:pt x="70" y="10"/>
                      </a:lnTo>
                      <a:lnTo>
                        <a:pt x="75" y="5"/>
                      </a:lnTo>
                      <a:lnTo>
                        <a:pt x="75" y="15"/>
                      </a:lnTo>
                      <a:lnTo>
                        <a:pt x="75" y="5"/>
                      </a:lnTo>
                      <a:lnTo>
                        <a:pt x="75" y="10"/>
                      </a:lnTo>
                      <a:lnTo>
                        <a:pt x="80" y="15"/>
                      </a:lnTo>
                      <a:lnTo>
                        <a:pt x="80" y="15"/>
                      </a:lnTo>
                      <a:lnTo>
                        <a:pt x="80" y="5"/>
                      </a:lnTo>
                      <a:lnTo>
                        <a:pt x="80" y="10"/>
                      </a:lnTo>
                      <a:lnTo>
                        <a:pt x="85" y="15"/>
                      </a:lnTo>
                      <a:lnTo>
                        <a:pt x="85" y="15"/>
                      </a:lnTo>
                      <a:lnTo>
                        <a:pt x="85" y="5"/>
                      </a:lnTo>
                      <a:lnTo>
                        <a:pt x="85" y="10"/>
                      </a:lnTo>
                      <a:lnTo>
                        <a:pt x="90" y="5"/>
                      </a:lnTo>
                      <a:lnTo>
                        <a:pt x="90" y="5"/>
                      </a:lnTo>
                      <a:lnTo>
                        <a:pt x="90" y="10"/>
                      </a:lnTo>
                      <a:lnTo>
                        <a:pt x="95" y="5"/>
                      </a:lnTo>
                      <a:lnTo>
                        <a:pt x="95" y="15"/>
                      </a:lnTo>
                      <a:lnTo>
                        <a:pt x="95" y="5"/>
                      </a:lnTo>
                      <a:lnTo>
                        <a:pt x="95" y="10"/>
                      </a:lnTo>
                      <a:lnTo>
                        <a:pt x="100" y="5"/>
                      </a:lnTo>
                      <a:lnTo>
                        <a:pt x="100" y="15"/>
                      </a:lnTo>
                      <a:lnTo>
                        <a:pt x="100" y="5"/>
                      </a:lnTo>
                      <a:lnTo>
                        <a:pt x="100" y="10"/>
                      </a:lnTo>
                      <a:lnTo>
                        <a:pt x="105" y="5"/>
                      </a:lnTo>
                      <a:lnTo>
                        <a:pt x="105" y="15"/>
                      </a:lnTo>
                      <a:lnTo>
                        <a:pt x="105" y="5"/>
                      </a:lnTo>
                      <a:lnTo>
                        <a:pt x="105" y="10"/>
                      </a:lnTo>
                      <a:lnTo>
                        <a:pt x="110" y="15"/>
                      </a:lnTo>
                      <a:lnTo>
                        <a:pt x="110" y="15"/>
                      </a:lnTo>
                      <a:lnTo>
                        <a:pt x="110" y="10"/>
                      </a:lnTo>
                      <a:lnTo>
                        <a:pt x="110" y="10"/>
                      </a:lnTo>
                      <a:lnTo>
                        <a:pt x="115" y="15"/>
                      </a:lnTo>
                      <a:lnTo>
                        <a:pt x="115" y="15"/>
                      </a:lnTo>
                      <a:lnTo>
                        <a:pt x="115" y="5"/>
                      </a:lnTo>
                      <a:lnTo>
                        <a:pt x="115" y="10"/>
                      </a:lnTo>
                      <a:lnTo>
                        <a:pt x="120" y="5"/>
                      </a:lnTo>
                      <a:lnTo>
                        <a:pt x="120" y="15"/>
                      </a:lnTo>
                      <a:lnTo>
                        <a:pt x="120" y="5"/>
                      </a:lnTo>
                      <a:lnTo>
                        <a:pt x="120" y="10"/>
                      </a:lnTo>
                      <a:lnTo>
                        <a:pt x="125" y="5"/>
                      </a:lnTo>
                      <a:lnTo>
                        <a:pt x="125" y="15"/>
                      </a:lnTo>
                      <a:lnTo>
                        <a:pt x="125" y="5"/>
                      </a:lnTo>
                      <a:lnTo>
                        <a:pt x="125" y="10"/>
                      </a:lnTo>
                      <a:lnTo>
                        <a:pt x="130" y="15"/>
                      </a:lnTo>
                      <a:lnTo>
                        <a:pt x="130" y="15"/>
                      </a:lnTo>
                      <a:lnTo>
                        <a:pt x="130" y="5"/>
                      </a:lnTo>
                      <a:lnTo>
                        <a:pt x="130" y="5"/>
                      </a:lnTo>
                      <a:lnTo>
                        <a:pt x="135" y="10"/>
                      </a:lnTo>
                      <a:lnTo>
                        <a:pt x="135" y="15"/>
                      </a:lnTo>
                      <a:lnTo>
                        <a:pt x="135" y="5"/>
                      </a:lnTo>
                      <a:lnTo>
                        <a:pt x="135" y="10"/>
                      </a:lnTo>
                      <a:lnTo>
                        <a:pt x="139" y="15"/>
                      </a:lnTo>
                      <a:lnTo>
                        <a:pt x="139" y="15"/>
                      </a:lnTo>
                      <a:lnTo>
                        <a:pt x="139" y="5"/>
                      </a:lnTo>
                      <a:lnTo>
                        <a:pt x="139" y="10"/>
                      </a:lnTo>
                      <a:lnTo>
                        <a:pt x="144" y="15"/>
                      </a:lnTo>
                      <a:lnTo>
                        <a:pt x="144" y="15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9" y="15"/>
                      </a:lnTo>
                      <a:lnTo>
                        <a:pt x="149" y="15"/>
                      </a:lnTo>
                      <a:lnTo>
                        <a:pt x="149" y="5"/>
                      </a:lnTo>
                      <a:lnTo>
                        <a:pt x="149" y="10"/>
                      </a:lnTo>
                      <a:lnTo>
                        <a:pt x="154" y="5"/>
                      </a:lnTo>
                      <a:lnTo>
                        <a:pt x="154" y="15"/>
                      </a:lnTo>
                      <a:lnTo>
                        <a:pt x="154" y="5"/>
                      </a:lnTo>
                      <a:lnTo>
                        <a:pt x="154" y="10"/>
                      </a:lnTo>
                      <a:lnTo>
                        <a:pt x="159" y="5"/>
                      </a:lnTo>
                      <a:lnTo>
                        <a:pt x="159" y="1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92" name="Freeform 1997"/>
                <p:cNvSpPr>
                  <a:spLocks/>
                </p:cNvSpPr>
                <p:nvPr/>
              </p:nvSpPr>
              <p:spPr bwMode="auto">
                <a:xfrm>
                  <a:off x="1592" y="1589"/>
                  <a:ext cx="159" cy="10"/>
                </a:xfrm>
                <a:custGeom>
                  <a:avLst/>
                  <a:gdLst>
                    <a:gd name="T0" fmla="*/ 0 w 159"/>
                    <a:gd name="T1" fmla="*/ 5 h 10"/>
                    <a:gd name="T2" fmla="*/ 5 w 159"/>
                    <a:gd name="T3" fmla="*/ 0 h 10"/>
                    <a:gd name="T4" fmla="*/ 10 w 159"/>
                    <a:gd name="T5" fmla="*/ 10 h 10"/>
                    <a:gd name="T6" fmla="*/ 15 w 159"/>
                    <a:gd name="T7" fmla="*/ 10 h 10"/>
                    <a:gd name="T8" fmla="*/ 15 w 159"/>
                    <a:gd name="T9" fmla="*/ 5 h 10"/>
                    <a:gd name="T10" fmla="*/ 20 w 159"/>
                    <a:gd name="T11" fmla="*/ 0 h 10"/>
                    <a:gd name="T12" fmla="*/ 25 w 159"/>
                    <a:gd name="T13" fmla="*/ 10 h 10"/>
                    <a:gd name="T14" fmla="*/ 30 w 159"/>
                    <a:gd name="T15" fmla="*/ 5 h 10"/>
                    <a:gd name="T16" fmla="*/ 30 w 159"/>
                    <a:gd name="T17" fmla="*/ 10 h 10"/>
                    <a:gd name="T18" fmla="*/ 35 w 159"/>
                    <a:gd name="T19" fmla="*/ 5 h 10"/>
                    <a:gd name="T20" fmla="*/ 40 w 159"/>
                    <a:gd name="T21" fmla="*/ 10 h 10"/>
                    <a:gd name="T22" fmla="*/ 45 w 159"/>
                    <a:gd name="T23" fmla="*/ 10 h 10"/>
                    <a:gd name="T24" fmla="*/ 45 w 159"/>
                    <a:gd name="T25" fmla="*/ 10 h 10"/>
                    <a:gd name="T26" fmla="*/ 50 w 159"/>
                    <a:gd name="T27" fmla="*/ 0 h 10"/>
                    <a:gd name="T28" fmla="*/ 55 w 159"/>
                    <a:gd name="T29" fmla="*/ 10 h 10"/>
                    <a:gd name="T30" fmla="*/ 60 w 159"/>
                    <a:gd name="T31" fmla="*/ 5 h 10"/>
                    <a:gd name="T32" fmla="*/ 60 w 159"/>
                    <a:gd name="T33" fmla="*/ 5 h 10"/>
                    <a:gd name="T34" fmla="*/ 65 w 159"/>
                    <a:gd name="T35" fmla="*/ 5 h 10"/>
                    <a:gd name="T36" fmla="*/ 70 w 159"/>
                    <a:gd name="T37" fmla="*/ 10 h 10"/>
                    <a:gd name="T38" fmla="*/ 75 w 159"/>
                    <a:gd name="T39" fmla="*/ 10 h 10"/>
                    <a:gd name="T40" fmla="*/ 80 w 159"/>
                    <a:gd name="T41" fmla="*/ 10 h 10"/>
                    <a:gd name="T42" fmla="*/ 80 w 159"/>
                    <a:gd name="T43" fmla="*/ 5 h 10"/>
                    <a:gd name="T44" fmla="*/ 85 w 159"/>
                    <a:gd name="T45" fmla="*/ 0 h 10"/>
                    <a:gd name="T46" fmla="*/ 90 w 159"/>
                    <a:gd name="T47" fmla="*/ 10 h 10"/>
                    <a:gd name="T48" fmla="*/ 95 w 159"/>
                    <a:gd name="T49" fmla="*/ 5 h 10"/>
                    <a:gd name="T50" fmla="*/ 95 w 159"/>
                    <a:gd name="T51" fmla="*/ 5 h 10"/>
                    <a:gd name="T52" fmla="*/ 100 w 159"/>
                    <a:gd name="T53" fmla="*/ 0 h 10"/>
                    <a:gd name="T54" fmla="*/ 105 w 159"/>
                    <a:gd name="T55" fmla="*/ 10 h 10"/>
                    <a:gd name="T56" fmla="*/ 110 w 159"/>
                    <a:gd name="T57" fmla="*/ 10 h 10"/>
                    <a:gd name="T58" fmla="*/ 110 w 159"/>
                    <a:gd name="T59" fmla="*/ 5 h 10"/>
                    <a:gd name="T60" fmla="*/ 120 w 159"/>
                    <a:gd name="T61" fmla="*/ 5 h 10"/>
                    <a:gd name="T62" fmla="*/ 120 w 159"/>
                    <a:gd name="T63" fmla="*/ 5 h 10"/>
                    <a:gd name="T64" fmla="*/ 125 w 159"/>
                    <a:gd name="T65" fmla="*/ 0 h 10"/>
                    <a:gd name="T66" fmla="*/ 129 w 159"/>
                    <a:gd name="T67" fmla="*/ 10 h 10"/>
                    <a:gd name="T68" fmla="*/ 134 w 159"/>
                    <a:gd name="T69" fmla="*/ 5 h 10"/>
                    <a:gd name="T70" fmla="*/ 134 w 159"/>
                    <a:gd name="T71" fmla="*/ 5 h 10"/>
                    <a:gd name="T72" fmla="*/ 139 w 159"/>
                    <a:gd name="T73" fmla="*/ 0 h 10"/>
                    <a:gd name="T74" fmla="*/ 144 w 159"/>
                    <a:gd name="T75" fmla="*/ 10 h 10"/>
                    <a:gd name="T76" fmla="*/ 149 w 159"/>
                    <a:gd name="T77" fmla="*/ 10 h 10"/>
                    <a:gd name="T78" fmla="*/ 149 w 159"/>
                    <a:gd name="T79" fmla="*/ 10 h 10"/>
                    <a:gd name="T80" fmla="*/ 154 w 159"/>
                    <a:gd name="T81" fmla="*/ 0 h 10"/>
                    <a:gd name="T82" fmla="*/ 159 w 159"/>
                    <a:gd name="T8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10">
                      <a:moveTo>
                        <a:pt x="0" y="10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0" y="10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10"/>
                      </a:lnTo>
                      <a:lnTo>
                        <a:pt x="20" y="10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10"/>
                      </a:lnTo>
                      <a:lnTo>
                        <a:pt x="25" y="10"/>
                      </a:lnTo>
                      <a:lnTo>
                        <a:pt x="25" y="5"/>
                      </a:lnTo>
                      <a:lnTo>
                        <a:pt x="25" y="10"/>
                      </a:lnTo>
                      <a:lnTo>
                        <a:pt x="30" y="5"/>
                      </a:lnTo>
                      <a:lnTo>
                        <a:pt x="30" y="10"/>
                      </a:lnTo>
                      <a:lnTo>
                        <a:pt x="30" y="5"/>
                      </a:lnTo>
                      <a:lnTo>
                        <a:pt x="30" y="10"/>
                      </a:lnTo>
                      <a:lnTo>
                        <a:pt x="35" y="5"/>
                      </a:lnTo>
                      <a:lnTo>
                        <a:pt x="35" y="10"/>
                      </a:lnTo>
                      <a:lnTo>
                        <a:pt x="35" y="5"/>
                      </a:lnTo>
                      <a:lnTo>
                        <a:pt x="35" y="10"/>
                      </a:lnTo>
                      <a:lnTo>
                        <a:pt x="40" y="5"/>
                      </a:lnTo>
                      <a:lnTo>
                        <a:pt x="40" y="10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5" y="10"/>
                      </a:lnTo>
                      <a:lnTo>
                        <a:pt x="45" y="10"/>
                      </a:lnTo>
                      <a:lnTo>
                        <a:pt x="45" y="5"/>
                      </a:lnTo>
                      <a:lnTo>
                        <a:pt x="45" y="10"/>
                      </a:lnTo>
                      <a:lnTo>
                        <a:pt x="50" y="5"/>
                      </a:lnTo>
                      <a:lnTo>
                        <a:pt x="50" y="10"/>
                      </a:lnTo>
                      <a:lnTo>
                        <a:pt x="50" y="0"/>
                      </a:lnTo>
                      <a:lnTo>
                        <a:pt x="50" y="10"/>
                      </a:lnTo>
                      <a:lnTo>
                        <a:pt x="55" y="5"/>
                      </a:lnTo>
                      <a:lnTo>
                        <a:pt x="55" y="10"/>
                      </a:lnTo>
                      <a:lnTo>
                        <a:pt x="55" y="0"/>
                      </a:lnTo>
                      <a:lnTo>
                        <a:pt x="55" y="10"/>
                      </a:lnTo>
                      <a:lnTo>
                        <a:pt x="60" y="5"/>
                      </a:lnTo>
                      <a:lnTo>
                        <a:pt x="60" y="10"/>
                      </a:lnTo>
                      <a:lnTo>
                        <a:pt x="60" y="5"/>
                      </a:lnTo>
                      <a:lnTo>
                        <a:pt x="60" y="5"/>
                      </a:lnTo>
                      <a:lnTo>
                        <a:pt x="65" y="10"/>
                      </a:lnTo>
                      <a:lnTo>
                        <a:pt x="65" y="10"/>
                      </a:lnTo>
                      <a:lnTo>
                        <a:pt x="65" y="5"/>
                      </a:lnTo>
                      <a:lnTo>
                        <a:pt x="65" y="10"/>
                      </a:lnTo>
                      <a:lnTo>
                        <a:pt x="70" y="5"/>
                      </a:lnTo>
                      <a:lnTo>
                        <a:pt x="70" y="10"/>
                      </a:lnTo>
                      <a:lnTo>
                        <a:pt x="70" y="5"/>
                      </a:lnTo>
                      <a:lnTo>
                        <a:pt x="70" y="5"/>
                      </a:lnTo>
                      <a:lnTo>
                        <a:pt x="75" y="10"/>
                      </a:lnTo>
                      <a:lnTo>
                        <a:pt x="75" y="5"/>
                      </a:lnTo>
                      <a:lnTo>
                        <a:pt x="75" y="5"/>
                      </a:lnTo>
                      <a:lnTo>
                        <a:pt x="80" y="10"/>
                      </a:lnTo>
                      <a:lnTo>
                        <a:pt x="80" y="10"/>
                      </a:lnTo>
                      <a:lnTo>
                        <a:pt x="80" y="0"/>
                      </a:lnTo>
                      <a:lnTo>
                        <a:pt x="80" y="5"/>
                      </a:lnTo>
                      <a:lnTo>
                        <a:pt x="85" y="10"/>
                      </a:lnTo>
                      <a:lnTo>
                        <a:pt x="85" y="10"/>
                      </a:lnTo>
                      <a:lnTo>
                        <a:pt x="85" y="0"/>
                      </a:lnTo>
                      <a:lnTo>
                        <a:pt x="85" y="5"/>
                      </a:lnTo>
                      <a:lnTo>
                        <a:pt x="90" y="10"/>
                      </a:lnTo>
                      <a:lnTo>
                        <a:pt x="90" y="1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95" y="5"/>
                      </a:lnTo>
                      <a:lnTo>
                        <a:pt x="95" y="10"/>
                      </a:lnTo>
                      <a:lnTo>
                        <a:pt x="95" y="0"/>
                      </a:lnTo>
                      <a:lnTo>
                        <a:pt x="95" y="5"/>
                      </a:lnTo>
                      <a:lnTo>
                        <a:pt x="100" y="0"/>
                      </a:lnTo>
                      <a:lnTo>
                        <a:pt x="100" y="10"/>
                      </a:lnTo>
                      <a:lnTo>
                        <a:pt x="100" y="0"/>
                      </a:lnTo>
                      <a:lnTo>
                        <a:pt x="100" y="5"/>
                      </a:lnTo>
                      <a:lnTo>
                        <a:pt x="105" y="0"/>
                      </a:lnTo>
                      <a:lnTo>
                        <a:pt x="105" y="10"/>
                      </a:lnTo>
                      <a:lnTo>
                        <a:pt x="105" y="0"/>
                      </a:lnTo>
                      <a:lnTo>
                        <a:pt x="105" y="5"/>
                      </a:lnTo>
                      <a:lnTo>
                        <a:pt x="110" y="10"/>
                      </a:lnTo>
                      <a:lnTo>
                        <a:pt x="110" y="10"/>
                      </a:lnTo>
                      <a:lnTo>
                        <a:pt x="110" y="0"/>
                      </a:lnTo>
                      <a:lnTo>
                        <a:pt x="110" y="5"/>
                      </a:lnTo>
                      <a:lnTo>
                        <a:pt x="115" y="0"/>
                      </a:lnTo>
                      <a:lnTo>
                        <a:pt x="115" y="10"/>
                      </a:lnTo>
                      <a:lnTo>
                        <a:pt x="120" y="5"/>
                      </a:lnTo>
                      <a:lnTo>
                        <a:pt x="120" y="10"/>
                      </a:lnTo>
                      <a:lnTo>
                        <a:pt x="120" y="0"/>
                      </a:lnTo>
                      <a:lnTo>
                        <a:pt x="120" y="5"/>
                      </a:lnTo>
                      <a:lnTo>
                        <a:pt x="125" y="0"/>
                      </a:lnTo>
                      <a:lnTo>
                        <a:pt x="125" y="10"/>
                      </a:lnTo>
                      <a:lnTo>
                        <a:pt x="125" y="0"/>
                      </a:lnTo>
                      <a:lnTo>
                        <a:pt x="125" y="5"/>
                      </a:lnTo>
                      <a:lnTo>
                        <a:pt x="129" y="0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10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0"/>
                      </a:lnTo>
                      <a:lnTo>
                        <a:pt x="139" y="10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10"/>
                      </a:lnTo>
                      <a:lnTo>
                        <a:pt x="144" y="10"/>
                      </a:lnTo>
                      <a:lnTo>
                        <a:pt x="144" y="5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10"/>
                      </a:lnTo>
                      <a:lnTo>
                        <a:pt x="154" y="5"/>
                      </a:lnTo>
                      <a:lnTo>
                        <a:pt x="154" y="10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10"/>
                      </a:lnTo>
                      <a:lnTo>
                        <a:pt x="159" y="10"/>
                      </a:lnTo>
                      <a:lnTo>
                        <a:pt x="159" y="5"/>
                      </a:lnTo>
                      <a:lnTo>
                        <a:pt x="159" y="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93" name="Freeform 1998"/>
                <p:cNvSpPr>
                  <a:spLocks/>
                </p:cNvSpPr>
                <p:nvPr/>
              </p:nvSpPr>
              <p:spPr bwMode="auto">
                <a:xfrm>
                  <a:off x="1751" y="1589"/>
                  <a:ext cx="164" cy="10"/>
                </a:xfrm>
                <a:custGeom>
                  <a:avLst/>
                  <a:gdLst>
                    <a:gd name="T0" fmla="*/ 5 w 164"/>
                    <a:gd name="T1" fmla="*/ 10 h 10"/>
                    <a:gd name="T2" fmla="*/ 10 w 164"/>
                    <a:gd name="T3" fmla="*/ 5 h 10"/>
                    <a:gd name="T4" fmla="*/ 10 w 164"/>
                    <a:gd name="T5" fmla="*/ 5 h 10"/>
                    <a:gd name="T6" fmla="*/ 15 w 164"/>
                    <a:gd name="T7" fmla="*/ 0 h 10"/>
                    <a:gd name="T8" fmla="*/ 20 w 164"/>
                    <a:gd name="T9" fmla="*/ 10 h 10"/>
                    <a:gd name="T10" fmla="*/ 25 w 164"/>
                    <a:gd name="T11" fmla="*/ 0 h 10"/>
                    <a:gd name="T12" fmla="*/ 25 w 164"/>
                    <a:gd name="T13" fmla="*/ 5 h 10"/>
                    <a:gd name="T14" fmla="*/ 30 w 164"/>
                    <a:gd name="T15" fmla="*/ 5 h 10"/>
                    <a:gd name="T16" fmla="*/ 35 w 164"/>
                    <a:gd name="T17" fmla="*/ 10 h 10"/>
                    <a:gd name="T18" fmla="*/ 40 w 164"/>
                    <a:gd name="T19" fmla="*/ 0 h 10"/>
                    <a:gd name="T20" fmla="*/ 40 w 164"/>
                    <a:gd name="T21" fmla="*/ 5 h 10"/>
                    <a:gd name="T22" fmla="*/ 45 w 164"/>
                    <a:gd name="T23" fmla="*/ 0 h 10"/>
                    <a:gd name="T24" fmla="*/ 50 w 164"/>
                    <a:gd name="T25" fmla="*/ 10 h 10"/>
                    <a:gd name="T26" fmla="*/ 55 w 164"/>
                    <a:gd name="T27" fmla="*/ 10 h 10"/>
                    <a:gd name="T28" fmla="*/ 60 w 164"/>
                    <a:gd name="T29" fmla="*/ 0 h 10"/>
                    <a:gd name="T30" fmla="*/ 60 w 164"/>
                    <a:gd name="T31" fmla="*/ 5 h 10"/>
                    <a:gd name="T32" fmla="*/ 65 w 164"/>
                    <a:gd name="T33" fmla="*/ 0 h 10"/>
                    <a:gd name="T34" fmla="*/ 70 w 164"/>
                    <a:gd name="T35" fmla="*/ 10 h 10"/>
                    <a:gd name="T36" fmla="*/ 75 w 164"/>
                    <a:gd name="T37" fmla="*/ 0 h 10"/>
                    <a:gd name="T38" fmla="*/ 75 w 164"/>
                    <a:gd name="T39" fmla="*/ 5 h 10"/>
                    <a:gd name="T40" fmla="*/ 80 w 164"/>
                    <a:gd name="T41" fmla="*/ 0 h 10"/>
                    <a:gd name="T42" fmla="*/ 85 w 164"/>
                    <a:gd name="T43" fmla="*/ 10 h 10"/>
                    <a:gd name="T44" fmla="*/ 90 w 164"/>
                    <a:gd name="T45" fmla="*/ 0 h 10"/>
                    <a:gd name="T46" fmla="*/ 90 w 164"/>
                    <a:gd name="T47" fmla="*/ 5 h 10"/>
                    <a:gd name="T48" fmla="*/ 95 w 164"/>
                    <a:gd name="T49" fmla="*/ 0 h 10"/>
                    <a:gd name="T50" fmla="*/ 100 w 164"/>
                    <a:gd name="T51" fmla="*/ 10 h 10"/>
                    <a:gd name="T52" fmla="*/ 105 w 164"/>
                    <a:gd name="T53" fmla="*/ 5 h 10"/>
                    <a:gd name="T54" fmla="*/ 105 w 164"/>
                    <a:gd name="T55" fmla="*/ 5 h 10"/>
                    <a:gd name="T56" fmla="*/ 110 w 164"/>
                    <a:gd name="T57" fmla="*/ 0 h 10"/>
                    <a:gd name="T58" fmla="*/ 114 w 164"/>
                    <a:gd name="T59" fmla="*/ 0 h 10"/>
                    <a:gd name="T60" fmla="*/ 119 w 164"/>
                    <a:gd name="T61" fmla="*/ 10 h 10"/>
                    <a:gd name="T62" fmla="*/ 124 w 164"/>
                    <a:gd name="T63" fmla="*/ 0 h 10"/>
                    <a:gd name="T64" fmla="*/ 124 w 164"/>
                    <a:gd name="T65" fmla="*/ 5 h 10"/>
                    <a:gd name="T66" fmla="*/ 129 w 164"/>
                    <a:gd name="T67" fmla="*/ 0 h 10"/>
                    <a:gd name="T68" fmla="*/ 134 w 164"/>
                    <a:gd name="T69" fmla="*/ 10 h 10"/>
                    <a:gd name="T70" fmla="*/ 139 w 164"/>
                    <a:gd name="T71" fmla="*/ 0 h 10"/>
                    <a:gd name="T72" fmla="*/ 139 w 164"/>
                    <a:gd name="T73" fmla="*/ 5 h 10"/>
                    <a:gd name="T74" fmla="*/ 144 w 164"/>
                    <a:gd name="T75" fmla="*/ 0 h 10"/>
                    <a:gd name="T76" fmla="*/ 149 w 164"/>
                    <a:gd name="T77" fmla="*/ 10 h 10"/>
                    <a:gd name="T78" fmla="*/ 154 w 164"/>
                    <a:gd name="T79" fmla="*/ 0 h 10"/>
                    <a:gd name="T80" fmla="*/ 154 w 164"/>
                    <a:gd name="T81" fmla="*/ 5 h 10"/>
                    <a:gd name="T82" fmla="*/ 159 w 164"/>
                    <a:gd name="T83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10">
                      <a:moveTo>
                        <a:pt x="0" y="5"/>
                      </a:move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10" y="5"/>
                      </a:lnTo>
                      <a:lnTo>
                        <a:pt x="10" y="10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0"/>
                      </a:lnTo>
                      <a:lnTo>
                        <a:pt x="20" y="10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0"/>
                      </a:lnTo>
                      <a:lnTo>
                        <a:pt x="25" y="10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35" y="10"/>
                      </a:lnTo>
                      <a:lnTo>
                        <a:pt x="35" y="10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0"/>
                      </a:lnTo>
                      <a:lnTo>
                        <a:pt x="40" y="10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5" y="10"/>
                      </a:lnTo>
                      <a:lnTo>
                        <a:pt x="45" y="10"/>
                      </a:lnTo>
                      <a:lnTo>
                        <a:pt x="45" y="0"/>
                      </a:lnTo>
                      <a:lnTo>
                        <a:pt x="45" y="0"/>
                      </a:lnTo>
                      <a:lnTo>
                        <a:pt x="50" y="5"/>
                      </a:lnTo>
                      <a:lnTo>
                        <a:pt x="50" y="10"/>
                      </a:lnTo>
                      <a:lnTo>
                        <a:pt x="50" y="5"/>
                      </a:lnTo>
                      <a:lnTo>
                        <a:pt x="55" y="10"/>
                      </a:lnTo>
                      <a:lnTo>
                        <a:pt x="55" y="10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60" y="0"/>
                      </a:lnTo>
                      <a:lnTo>
                        <a:pt x="60" y="10"/>
                      </a:lnTo>
                      <a:lnTo>
                        <a:pt x="60" y="0"/>
                      </a:lnTo>
                      <a:lnTo>
                        <a:pt x="60" y="5"/>
                      </a:lnTo>
                      <a:lnTo>
                        <a:pt x="65" y="0"/>
                      </a:lnTo>
                      <a:lnTo>
                        <a:pt x="65" y="10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70" y="0"/>
                      </a:lnTo>
                      <a:lnTo>
                        <a:pt x="70" y="10"/>
                      </a:lnTo>
                      <a:lnTo>
                        <a:pt x="70" y="0"/>
                      </a:lnTo>
                      <a:lnTo>
                        <a:pt x="70" y="5"/>
                      </a:lnTo>
                      <a:lnTo>
                        <a:pt x="75" y="0"/>
                      </a:lnTo>
                      <a:lnTo>
                        <a:pt x="75" y="10"/>
                      </a:lnTo>
                      <a:lnTo>
                        <a:pt x="75" y="0"/>
                      </a:lnTo>
                      <a:lnTo>
                        <a:pt x="75" y="5"/>
                      </a:lnTo>
                      <a:lnTo>
                        <a:pt x="80" y="0"/>
                      </a:lnTo>
                      <a:lnTo>
                        <a:pt x="80" y="10"/>
                      </a:lnTo>
                      <a:lnTo>
                        <a:pt x="80" y="0"/>
                      </a:lnTo>
                      <a:lnTo>
                        <a:pt x="80" y="5"/>
                      </a:lnTo>
                      <a:lnTo>
                        <a:pt x="85" y="0"/>
                      </a:lnTo>
                      <a:lnTo>
                        <a:pt x="85" y="10"/>
                      </a:lnTo>
                      <a:lnTo>
                        <a:pt x="85" y="0"/>
                      </a:lnTo>
                      <a:lnTo>
                        <a:pt x="85" y="5"/>
                      </a:lnTo>
                      <a:lnTo>
                        <a:pt x="90" y="0"/>
                      </a:lnTo>
                      <a:lnTo>
                        <a:pt x="90" y="10"/>
                      </a:lnTo>
                      <a:lnTo>
                        <a:pt x="90" y="0"/>
                      </a:lnTo>
                      <a:lnTo>
                        <a:pt x="90" y="5"/>
                      </a:lnTo>
                      <a:lnTo>
                        <a:pt x="95" y="0"/>
                      </a:lnTo>
                      <a:lnTo>
                        <a:pt x="95" y="10"/>
                      </a:lnTo>
                      <a:lnTo>
                        <a:pt x="95" y="0"/>
                      </a:lnTo>
                      <a:lnTo>
                        <a:pt x="95" y="5"/>
                      </a:lnTo>
                      <a:lnTo>
                        <a:pt x="100" y="0"/>
                      </a:lnTo>
                      <a:lnTo>
                        <a:pt x="100" y="10"/>
                      </a:lnTo>
                      <a:lnTo>
                        <a:pt x="100" y="0"/>
                      </a:lnTo>
                      <a:lnTo>
                        <a:pt x="100" y="0"/>
                      </a:lnTo>
                      <a:lnTo>
                        <a:pt x="105" y="5"/>
                      </a:lnTo>
                      <a:lnTo>
                        <a:pt x="105" y="10"/>
                      </a:lnTo>
                      <a:lnTo>
                        <a:pt x="105" y="0"/>
                      </a:lnTo>
                      <a:lnTo>
                        <a:pt x="105" y="5"/>
                      </a:lnTo>
                      <a:lnTo>
                        <a:pt x="110" y="0"/>
                      </a:lnTo>
                      <a:lnTo>
                        <a:pt x="110" y="10"/>
                      </a:lnTo>
                      <a:lnTo>
                        <a:pt x="110" y="0"/>
                      </a:lnTo>
                      <a:lnTo>
                        <a:pt x="110" y="5"/>
                      </a:lnTo>
                      <a:lnTo>
                        <a:pt x="114" y="10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9" y="0"/>
                      </a:lnTo>
                      <a:lnTo>
                        <a:pt x="119" y="10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24" y="0"/>
                      </a:lnTo>
                      <a:lnTo>
                        <a:pt x="124" y="10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0"/>
                      </a:lnTo>
                      <a:lnTo>
                        <a:pt x="134" y="10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0"/>
                      </a:lnTo>
                      <a:lnTo>
                        <a:pt x="139" y="10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0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64" y="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94" name="Freeform 1999"/>
                <p:cNvSpPr>
                  <a:spLocks/>
                </p:cNvSpPr>
                <p:nvPr/>
              </p:nvSpPr>
              <p:spPr bwMode="auto">
                <a:xfrm>
                  <a:off x="1915" y="1579"/>
                  <a:ext cx="164" cy="20"/>
                </a:xfrm>
                <a:custGeom>
                  <a:avLst/>
                  <a:gdLst>
                    <a:gd name="T0" fmla="*/ 0 w 164"/>
                    <a:gd name="T1" fmla="*/ 5 h 20"/>
                    <a:gd name="T2" fmla="*/ 5 w 164"/>
                    <a:gd name="T3" fmla="*/ 20 h 20"/>
                    <a:gd name="T4" fmla="*/ 10 w 164"/>
                    <a:gd name="T5" fmla="*/ 10 h 20"/>
                    <a:gd name="T6" fmla="*/ 10 w 164"/>
                    <a:gd name="T7" fmla="*/ 10 h 20"/>
                    <a:gd name="T8" fmla="*/ 15 w 164"/>
                    <a:gd name="T9" fmla="*/ 10 h 20"/>
                    <a:gd name="T10" fmla="*/ 20 w 164"/>
                    <a:gd name="T11" fmla="*/ 20 h 20"/>
                    <a:gd name="T12" fmla="*/ 25 w 164"/>
                    <a:gd name="T13" fmla="*/ 15 h 20"/>
                    <a:gd name="T14" fmla="*/ 25 w 164"/>
                    <a:gd name="T15" fmla="*/ 15 h 20"/>
                    <a:gd name="T16" fmla="*/ 30 w 164"/>
                    <a:gd name="T17" fmla="*/ 15 h 20"/>
                    <a:gd name="T18" fmla="*/ 35 w 164"/>
                    <a:gd name="T19" fmla="*/ 10 h 20"/>
                    <a:gd name="T20" fmla="*/ 40 w 164"/>
                    <a:gd name="T21" fmla="*/ 15 h 20"/>
                    <a:gd name="T22" fmla="*/ 45 w 164"/>
                    <a:gd name="T23" fmla="*/ 10 h 20"/>
                    <a:gd name="T24" fmla="*/ 45 w 164"/>
                    <a:gd name="T25" fmla="*/ 10 h 20"/>
                    <a:gd name="T26" fmla="*/ 50 w 164"/>
                    <a:gd name="T27" fmla="*/ 10 h 20"/>
                    <a:gd name="T28" fmla="*/ 55 w 164"/>
                    <a:gd name="T29" fmla="*/ 15 h 20"/>
                    <a:gd name="T30" fmla="*/ 60 w 164"/>
                    <a:gd name="T31" fmla="*/ 15 h 20"/>
                    <a:gd name="T32" fmla="*/ 60 w 164"/>
                    <a:gd name="T33" fmla="*/ 10 h 20"/>
                    <a:gd name="T34" fmla="*/ 65 w 164"/>
                    <a:gd name="T35" fmla="*/ 15 h 20"/>
                    <a:gd name="T36" fmla="*/ 70 w 164"/>
                    <a:gd name="T37" fmla="*/ 10 h 20"/>
                    <a:gd name="T38" fmla="*/ 75 w 164"/>
                    <a:gd name="T39" fmla="*/ 20 h 20"/>
                    <a:gd name="T40" fmla="*/ 80 w 164"/>
                    <a:gd name="T41" fmla="*/ 10 h 20"/>
                    <a:gd name="T42" fmla="*/ 80 w 164"/>
                    <a:gd name="T43" fmla="*/ 10 h 20"/>
                    <a:gd name="T44" fmla="*/ 85 w 164"/>
                    <a:gd name="T45" fmla="*/ 5 h 20"/>
                    <a:gd name="T46" fmla="*/ 90 w 164"/>
                    <a:gd name="T47" fmla="*/ 5 h 20"/>
                    <a:gd name="T48" fmla="*/ 94 w 164"/>
                    <a:gd name="T49" fmla="*/ 10 h 20"/>
                    <a:gd name="T50" fmla="*/ 99 w 164"/>
                    <a:gd name="T51" fmla="*/ 15 h 20"/>
                    <a:gd name="T52" fmla="*/ 99 w 164"/>
                    <a:gd name="T53" fmla="*/ 10 h 20"/>
                    <a:gd name="T54" fmla="*/ 104 w 164"/>
                    <a:gd name="T55" fmla="*/ 5 h 20"/>
                    <a:gd name="T56" fmla="*/ 109 w 164"/>
                    <a:gd name="T57" fmla="*/ 15 h 20"/>
                    <a:gd name="T58" fmla="*/ 114 w 164"/>
                    <a:gd name="T59" fmla="*/ 15 h 20"/>
                    <a:gd name="T60" fmla="*/ 114 w 164"/>
                    <a:gd name="T61" fmla="*/ 10 h 20"/>
                    <a:gd name="T62" fmla="*/ 119 w 164"/>
                    <a:gd name="T63" fmla="*/ 5 h 20"/>
                    <a:gd name="T64" fmla="*/ 124 w 164"/>
                    <a:gd name="T65" fmla="*/ 20 h 20"/>
                    <a:gd name="T66" fmla="*/ 129 w 164"/>
                    <a:gd name="T67" fmla="*/ 10 h 20"/>
                    <a:gd name="T68" fmla="*/ 134 w 164"/>
                    <a:gd name="T69" fmla="*/ 15 h 20"/>
                    <a:gd name="T70" fmla="*/ 134 w 164"/>
                    <a:gd name="T71" fmla="*/ 10 h 20"/>
                    <a:gd name="T72" fmla="*/ 139 w 164"/>
                    <a:gd name="T73" fmla="*/ 10 h 20"/>
                    <a:gd name="T74" fmla="*/ 144 w 164"/>
                    <a:gd name="T75" fmla="*/ 10 h 20"/>
                    <a:gd name="T76" fmla="*/ 149 w 164"/>
                    <a:gd name="T77" fmla="*/ 15 h 20"/>
                    <a:gd name="T78" fmla="*/ 154 w 164"/>
                    <a:gd name="T79" fmla="*/ 15 h 20"/>
                    <a:gd name="T80" fmla="*/ 154 w 164"/>
                    <a:gd name="T81" fmla="*/ 10 h 20"/>
                    <a:gd name="T82" fmla="*/ 159 w 164"/>
                    <a:gd name="T83" fmla="*/ 5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20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5" y="20"/>
                      </a:lnTo>
                      <a:lnTo>
                        <a:pt x="5" y="10"/>
                      </a:lnTo>
                      <a:lnTo>
                        <a:pt x="5" y="15"/>
                      </a:lnTo>
                      <a:lnTo>
                        <a:pt x="10" y="10"/>
                      </a:lnTo>
                      <a:lnTo>
                        <a:pt x="10" y="2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5" y="15"/>
                      </a:lnTo>
                      <a:lnTo>
                        <a:pt x="15" y="20"/>
                      </a:lnTo>
                      <a:lnTo>
                        <a:pt x="15" y="10"/>
                      </a:lnTo>
                      <a:lnTo>
                        <a:pt x="15" y="15"/>
                      </a:lnTo>
                      <a:lnTo>
                        <a:pt x="20" y="10"/>
                      </a:lnTo>
                      <a:lnTo>
                        <a:pt x="20" y="20"/>
                      </a:lnTo>
                      <a:lnTo>
                        <a:pt x="20" y="10"/>
                      </a:lnTo>
                      <a:lnTo>
                        <a:pt x="20" y="10"/>
                      </a:lnTo>
                      <a:lnTo>
                        <a:pt x="25" y="15"/>
                      </a:lnTo>
                      <a:lnTo>
                        <a:pt x="25" y="15"/>
                      </a:lnTo>
                      <a:lnTo>
                        <a:pt x="25" y="10"/>
                      </a:lnTo>
                      <a:lnTo>
                        <a:pt x="25" y="15"/>
                      </a:lnTo>
                      <a:lnTo>
                        <a:pt x="30" y="10"/>
                      </a:lnTo>
                      <a:lnTo>
                        <a:pt x="30" y="20"/>
                      </a:lnTo>
                      <a:lnTo>
                        <a:pt x="30" y="15"/>
                      </a:lnTo>
                      <a:lnTo>
                        <a:pt x="35" y="10"/>
                      </a:lnTo>
                      <a:lnTo>
                        <a:pt x="35" y="15"/>
                      </a:lnTo>
                      <a:lnTo>
                        <a:pt x="35" y="10"/>
                      </a:lnTo>
                      <a:lnTo>
                        <a:pt x="35" y="10"/>
                      </a:lnTo>
                      <a:lnTo>
                        <a:pt x="40" y="15"/>
                      </a:lnTo>
                      <a:lnTo>
                        <a:pt x="40" y="15"/>
                      </a:lnTo>
                      <a:lnTo>
                        <a:pt x="40" y="5"/>
                      </a:lnTo>
                      <a:lnTo>
                        <a:pt x="40" y="15"/>
                      </a:lnTo>
                      <a:lnTo>
                        <a:pt x="45" y="10"/>
                      </a:lnTo>
                      <a:lnTo>
                        <a:pt x="45" y="15"/>
                      </a:lnTo>
                      <a:lnTo>
                        <a:pt x="45" y="5"/>
                      </a:lnTo>
                      <a:lnTo>
                        <a:pt x="45" y="10"/>
                      </a:lnTo>
                      <a:lnTo>
                        <a:pt x="50" y="15"/>
                      </a:lnTo>
                      <a:lnTo>
                        <a:pt x="50" y="15"/>
                      </a:lnTo>
                      <a:lnTo>
                        <a:pt x="50" y="10"/>
                      </a:lnTo>
                      <a:lnTo>
                        <a:pt x="50" y="10"/>
                      </a:lnTo>
                      <a:lnTo>
                        <a:pt x="55" y="15"/>
                      </a:lnTo>
                      <a:lnTo>
                        <a:pt x="55" y="15"/>
                      </a:lnTo>
                      <a:lnTo>
                        <a:pt x="55" y="10"/>
                      </a:lnTo>
                      <a:lnTo>
                        <a:pt x="55" y="10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10"/>
                      </a:lnTo>
                      <a:lnTo>
                        <a:pt x="60" y="10"/>
                      </a:lnTo>
                      <a:lnTo>
                        <a:pt x="65" y="15"/>
                      </a:lnTo>
                      <a:lnTo>
                        <a:pt x="65" y="10"/>
                      </a:lnTo>
                      <a:lnTo>
                        <a:pt x="65" y="15"/>
                      </a:lnTo>
                      <a:lnTo>
                        <a:pt x="70" y="10"/>
                      </a:lnTo>
                      <a:lnTo>
                        <a:pt x="70" y="15"/>
                      </a:lnTo>
                      <a:lnTo>
                        <a:pt x="70" y="10"/>
                      </a:lnTo>
                      <a:lnTo>
                        <a:pt x="70" y="15"/>
                      </a:lnTo>
                      <a:lnTo>
                        <a:pt x="75" y="10"/>
                      </a:lnTo>
                      <a:lnTo>
                        <a:pt x="75" y="20"/>
                      </a:lnTo>
                      <a:lnTo>
                        <a:pt x="75" y="10"/>
                      </a:lnTo>
                      <a:lnTo>
                        <a:pt x="75" y="15"/>
                      </a:lnTo>
                      <a:lnTo>
                        <a:pt x="80" y="10"/>
                      </a:lnTo>
                      <a:lnTo>
                        <a:pt x="80" y="20"/>
                      </a:lnTo>
                      <a:lnTo>
                        <a:pt x="80" y="5"/>
                      </a:lnTo>
                      <a:lnTo>
                        <a:pt x="80" y="10"/>
                      </a:lnTo>
                      <a:lnTo>
                        <a:pt x="85" y="5"/>
                      </a:lnTo>
                      <a:lnTo>
                        <a:pt x="85" y="10"/>
                      </a:lnTo>
                      <a:lnTo>
                        <a:pt x="85" y="5"/>
                      </a:lnTo>
                      <a:lnTo>
                        <a:pt x="90" y="10"/>
                      </a:lnTo>
                      <a:lnTo>
                        <a:pt x="90" y="10"/>
                      </a:lnTo>
                      <a:lnTo>
                        <a:pt x="90" y="5"/>
                      </a:lnTo>
                      <a:lnTo>
                        <a:pt x="90" y="10"/>
                      </a:lnTo>
                      <a:lnTo>
                        <a:pt x="94" y="5"/>
                      </a:lnTo>
                      <a:lnTo>
                        <a:pt x="94" y="10"/>
                      </a:lnTo>
                      <a:lnTo>
                        <a:pt x="94" y="0"/>
                      </a:lnTo>
                      <a:lnTo>
                        <a:pt x="94" y="10"/>
                      </a:lnTo>
                      <a:lnTo>
                        <a:pt x="99" y="15"/>
                      </a:lnTo>
                      <a:lnTo>
                        <a:pt x="99" y="15"/>
                      </a:lnTo>
                      <a:lnTo>
                        <a:pt x="99" y="10"/>
                      </a:lnTo>
                      <a:lnTo>
                        <a:pt x="99" y="10"/>
                      </a:lnTo>
                      <a:lnTo>
                        <a:pt x="104" y="5"/>
                      </a:lnTo>
                      <a:lnTo>
                        <a:pt x="104" y="15"/>
                      </a:lnTo>
                      <a:lnTo>
                        <a:pt x="104" y="5"/>
                      </a:lnTo>
                      <a:lnTo>
                        <a:pt x="104" y="10"/>
                      </a:lnTo>
                      <a:lnTo>
                        <a:pt x="109" y="5"/>
                      </a:lnTo>
                      <a:lnTo>
                        <a:pt x="109" y="15"/>
                      </a:lnTo>
                      <a:lnTo>
                        <a:pt x="109" y="5"/>
                      </a:lnTo>
                      <a:lnTo>
                        <a:pt x="109" y="10"/>
                      </a:lnTo>
                      <a:lnTo>
                        <a:pt x="114" y="15"/>
                      </a:lnTo>
                      <a:lnTo>
                        <a:pt x="114" y="15"/>
                      </a:lnTo>
                      <a:lnTo>
                        <a:pt x="114" y="10"/>
                      </a:lnTo>
                      <a:lnTo>
                        <a:pt x="114" y="10"/>
                      </a:lnTo>
                      <a:lnTo>
                        <a:pt x="119" y="15"/>
                      </a:lnTo>
                      <a:lnTo>
                        <a:pt x="119" y="15"/>
                      </a:lnTo>
                      <a:lnTo>
                        <a:pt x="119" y="5"/>
                      </a:lnTo>
                      <a:lnTo>
                        <a:pt x="119" y="10"/>
                      </a:lnTo>
                      <a:lnTo>
                        <a:pt x="124" y="15"/>
                      </a:lnTo>
                      <a:lnTo>
                        <a:pt x="124" y="20"/>
                      </a:lnTo>
                      <a:lnTo>
                        <a:pt x="124" y="5"/>
                      </a:lnTo>
                      <a:lnTo>
                        <a:pt x="124" y="15"/>
                      </a:lnTo>
                      <a:lnTo>
                        <a:pt x="129" y="10"/>
                      </a:lnTo>
                      <a:lnTo>
                        <a:pt x="129" y="15"/>
                      </a:lnTo>
                      <a:lnTo>
                        <a:pt x="129" y="10"/>
                      </a:lnTo>
                      <a:lnTo>
                        <a:pt x="134" y="15"/>
                      </a:lnTo>
                      <a:lnTo>
                        <a:pt x="134" y="15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9" y="5"/>
                      </a:lnTo>
                      <a:lnTo>
                        <a:pt x="139" y="15"/>
                      </a:lnTo>
                      <a:lnTo>
                        <a:pt x="139" y="10"/>
                      </a:lnTo>
                      <a:lnTo>
                        <a:pt x="144" y="15"/>
                      </a:lnTo>
                      <a:lnTo>
                        <a:pt x="144" y="20"/>
                      </a:lnTo>
                      <a:lnTo>
                        <a:pt x="144" y="10"/>
                      </a:lnTo>
                      <a:lnTo>
                        <a:pt x="144" y="10"/>
                      </a:lnTo>
                      <a:lnTo>
                        <a:pt x="149" y="15"/>
                      </a:lnTo>
                      <a:lnTo>
                        <a:pt x="149" y="15"/>
                      </a:lnTo>
                      <a:lnTo>
                        <a:pt x="149" y="5"/>
                      </a:lnTo>
                      <a:lnTo>
                        <a:pt x="149" y="10"/>
                      </a:lnTo>
                      <a:lnTo>
                        <a:pt x="154" y="15"/>
                      </a:lnTo>
                      <a:lnTo>
                        <a:pt x="154" y="15"/>
                      </a:lnTo>
                      <a:lnTo>
                        <a:pt x="154" y="5"/>
                      </a:lnTo>
                      <a:lnTo>
                        <a:pt x="154" y="10"/>
                      </a:lnTo>
                      <a:lnTo>
                        <a:pt x="159" y="15"/>
                      </a:lnTo>
                      <a:lnTo>
                        <a:pt x="159" y="15"/>
                      </a:lnTo>
                      <a:lnTo>
                        <a:pt x="159" y="5"/>
                      </a:lnTo>
                      <a:lnTo>
                        <a:pt x="159" y="10"/>
                      </a:lnTo>
                      <a:lnTo>
                        <a:pt x="164" y="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95" name="Freeform 2000"/>
                <p:cNvSpPr>
                  <a:spLocks/>
                </p:cNvSpPr>
                <p:nvPr/>
              </p:nvSpPr>
              <p:spPr bwMode="auto">
                <a:xfrm>
                  <a:off x="2079" y="1584"/>
                  <a:ext cx="159" cy="15"/>
                </a:xfrm>
                <a:custGeom>
                  <a:avLst/>
                  <a:gdLst>
                    <a:gd name="T0" fmla="*/ 0 w 159"/>
                    <a:gd name="T1" fmla="*/ 0 h 15"/>
                    <a:gd name="T2" fmla="*/ 5 w 159"/>
                    <a:gd name="T3" fmla="*/ 10 h 15"/>
                    <a:gd name="T4" fmla="*/ 10 w 159"/>
                    <a:gd name="T5" fmla="*/ 10 h 15"/>
                    <a:gd name="T6" fmla="*/ 10 w 159"/>
                    <a:gd name="T7" fmla="*/ 5 h 15"/>
                    <a:gd name="T8" fmla="*/ 15 w 159"/>
                    <a:gd name="T9" fmla="*/ 5 h 15"/>
                    <a:gd name="T10" fmla="*/ 20 w 159"/>
                    <a:gd name="T11" fmla="*/ 10 h 15"/>
                    <a:gd name="T12" fmla="*/ 25 w 159"/>
                    <a:gd name="T13" fmla="*/ 10 h 15"/>
                    <a:gd name="T14" fmla="*/ 25 w 159"/>
                    <a:gd name="T15" fmla="*/ 5 h 15"/>
                    <a:gd name="T16" fmla="*/ 30 w 159"/>
                    <a:gd name="T17" fmla="*/ 0 h 15"/>
                    <a:gd name="T18" fmla="*/ 35 w 159"/>
                    <a:gd name="T19" fmla="*/ 10 h 15"/>
                    <a:gd name="T20" fmla="*/ 40 w 159"/>
                    <a:gd name="T21" fmla="*/ 0 h 15"/>
                    <a:gd name="T22" fmla="*/ 40 w 159"/>
                    <a:gd name="T23" fmla="*/ 5 h 15"/>
                    <a:gd name="T24" fmla="*/ 45 w 159"/>
                    <a:gd name="T25" fmla="*/ 0 h 15"/>
                    <a:gd name="T26" fmla="*/ 50 w 159"/>
                    <a:gd name="T27" fmla="*/ 10 h 15"/>
                    <a:gd name="T28" fmla="*/ 55 w 159"/>
                    <a:gd name="T29" fmla="*/ 10 h 15"/>
                    <a:gd name="T30" fmla="*/ 60 w 159"/>
                    <a:gd name="T31" fmla="*/ 5 h 15"/>
                    <a:gd name="T32" fmla="*/ 60 w 159"/>
                    <a:gd name="T33" fmla="*/ 5 h 15"/>
                    <a:gd name="T34" fmla="*/ 65 w 159"/>
                    <a:gd name="T35" fmla="*/ 5 h 15"/>
                    <a:gd name="T36" fmla="*/ 70 w 159"/>
                    <a:gd name="T37" fmla="*/ 5 h 15"/>
                    <a:gd name="T38" fmla="*/ 74 w 159"/>
                    <a:gd name="T39" fmla="*/ 0 h 15"/>
                    <a:gd name="T40" fmla="*/ 79 w 159"/>
                    <a:gd name="T41" fmla="*/ 10 h 15"/>
                    <a:gd name="T42" fmla="*/ 84 w 159"/>
                    <a:gd name="T43" fmla="*/ 10 h 15"/>
                    <a:gd name="T44" fmla="*/ 84 w 159"/>
                    <a:gd name="T45" fmla="*/ 5 h 15"/>
                    <a:gd name="T46" fmla="*/ 89 w 159"/>
                    <a:gd name="T47" fmla="*/ 0 h 15"/>
                    <a:gd name="T48" fmla="*/ 94 w 159"/>
                    <a:gd name="T49" fmla="*/ 10 h 15"/>
                    <a:gd name="T50" fmla="*/ 99 w 159"/>
                    <a:gd name="T51" fmla="*/ 10 h 15"/>
                    <a:gd name="T52" fmla="*/ 99 w 159"/>
                    <a:gd name="T53" fmla="*/ 10 h 15"/>
                    <a:gd name="T54" fmla="*/ 104 w 159"/>
                    <a:gd name="T55" fmla="*/ 5 h 15"/>
                    <a:gd name="T56" fmla="*/ 109 w 159"/>
                    <a:gd name="T57" fmla="*/ 10 h 15"/>
                    <a:gd name="T58" fmla="*/ 114 w 159"/>
                    <a:gd name="T59" fmla="*/ 10 h 15"/>
                    <a:gd name="T60" fmla="*/ 119 w 159"/>
                    <a:gd name="T61" fmla="*/ 10 h 15"/>
                    <a:gd name="T62" fmla="*/ 119 w 159"/>
                    <a:gd name="T63" fmla="*/ 5 h 15"/>
                    <a:gd name="T64" fmla="*/ 124 w 159"/>
                    <a:gd name="T65" fmla="*/ 0 h 15"/>
                    <a:gd name="T66" fmla="*/ 129 w 159"/>
                    <a:gd name="T67" fmla="*/ 10 h 15"/>
                    <a:gd name="T68" fmla="*/ 134 w 159"/>
                    <a:gd name="T69" fmla="*/ 10 h 15"/>
                    <a:gd name="T70" fmla="*/ 134 w 159"/>
                    <a:gd name="T71" fmla="*/ 5 h 15"/>
                    <a:gd name="T72" fmla="*/ 139 w 159"/>
                    <a:gd name="T73" fmla="*/ 5 h 15"/>
                    <a:gd name="T74" fmla="*/ 144 w 159"/>
                    <a:gd name="T75" fmla="*/ 10 h 15"/>
                    <a:gd name="T76" fmla="*/ 149 w 159"/>
                    <a:gd name="T77" fmla="*/ 10 h 15"/>
                    <a:gd name="T78" fmla="*/ 149 w 159"/>
                    <a:gd name="T79" fmla="*/ 5 h 15"/>
                    <a:gd name="T80" fmla="*/ 154 w 159"/>
                    <a:gd name="T81" fmla="*/ 5 h 15"/>
                    <a:gd name="T82" fmla="*/ 159 w 159"/>
                    <a:gd name="T83" fmla="*/ 1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15">
                      <a:moveTo>
                        <a:pt x="0" y="0"/>
                      </a:move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20" y="10"/>
                      </a:lnTo>
                      <a:lnTo>
                        <a:pt x="20" y="10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25" y="10"/>
                      </a:lnTo>
                      <a:lnTo>
                        <a:pt x="25" y="10"/>
                      </a:lnTo>
                      <a:lnTo>
                        <a:pt x="25" y="5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0"/>
                      </a:lnTo>
                      <a:lnTo>
                        <a:pt x="35" y="10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0"/>
                      </a:lnTo>
                      <a:lnTo>
                        <a:pt x="40" y="10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50" y="0"/>
                      </a:lnTo>
                      <a:lnTo>
                        <a:pt x="50" y="10"/>
                      </a:lnTo>
                      <a:lnTo>
                        <a:pt x="50" y="10"/>
                      </a:lnTo>
                      <a:lnTo>
                        <a:pt x="55" y="5"/>
                      </a:lnTo>
                      <a:lnTo>
                        <a:pt x="55" y="10"/>
                      </a:lnTo>
                      <a:lnTo>
                        <a:pt x="55" y="0"/>
                      </a:lnTo>
                      <a:lnTo>
                        <a:pt x="55" y="0"/>
                      </a:lnTo>
                      <a:lnTo>
                        <a:pt x="60" y="5"/>
                      </a:lnTo>
                      <a:lnTo>
                        <a:pt x="60" y="5"/>
                      </a:lnTo>
                      <a:lnTo>
                        <a:pt x="60" y="0"/>
                      </a:lnTo>
                      <a:lnTo>
                        <a:pt x="60" y="5"/>
                      </a:lnTo>
                      <a:lnTo>
                        <a:pt x="65" y="0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70" y="0"/>
                      </a:lnTo>
                      <a:lnTo>
                        <a:pt x="70" y="0"/>
                      </a:lnTo>
                      <a:lnTo>
                        <a:pt x="70" y="5"/>
                      </a:lnTo>
                      <a:lnTo>
                        <a:pt x="74" y="0"/>
                      </a:lnTo>
                      <a:lnTo>
                        <a:pt x="74" y="10"/>
                      </a:lnTo>
                      <a:lnTo>
                        <a:pt x="74" y="0"/>
                      </a:lnTo>
                      <a:lnTo>
                        <a:pt x="74" y="5"/>
                      </a:lnTo>
                      <a:lnTo>
                        <a:pt x="79" y="10"/>
                      </a:lnTo>
                      <a:lnTo>
                        <a:pt x="79" y="10"/>
                      </a:lnTo>
                      <a:lnTo>
                        <a:pt x="79" y="0"/>
                      </a:lnTo>
                      <a:lnTo>
                        <a:pt x="79" y="5"/>
                      </a:lnTo>
                      <a:lnTo>
                        <a:pt x="84" y="10"/>
                      </a:lnTo>
                      <a:lnTo>
                        <a:pt x="84" y="10"/>
                      </a:lnTo>
                      <a:lnTo>
                        <a:pt x="84" y="0"/>
                      </a:lnTo>
                      <a:lnTo>
                        <a:pt x="84" y="5"/>
                      </a:lnTo>
                      <a:lnTo>
                        <a:pt x="89" y="10"/>
                      </a:lnTo>
                      <a:lnTo>
                        <a:pt x="89" y="10"/>
                      </a:lnTo>
                      <a:lnTo>
                        <a:pt x="89" y="0"/>
                      </a:lnTo>
                      <a:lnTo>
                        <a:pt x="89" y="5"/>
                      </a:lnTo>
                      <a:lnTo>
                        <a:pt x="94" y="10"/>
                      </a:lnTo>
                      <a:lnTo>
                        <a:pt x="94" y="10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9" y="10"/>
                      </a:lnTo>
                      <a:lnTo>
                        <a:pt x="99" y="10"/>
                      </a:lnTo>
                      <a:lnTo>
                        <a:pt x="99" y="5"/>
                      </a:lnTo>
                      <a:lnTo>
                        <a:pt x="99" y="10"/>
                      </a:lnTo>
                      <a:lnTo>
                        <a:pt x="104" y="5"/>
                      </a:lnTo>
                      <a:lnTo>
                        <a:pt x="104" y="10"/>
                      </a:lnTo>
                      <a:lnTo>
                        <a:pt x="104" y="5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09" y="10"/>
                      </a:lnTo>
                      <a:lnTo>
                        <a:pt x="109" y="5"/>
                      </a:lnTo>
                      <a:lnTo>
                        <a:pt x="109" y="5"/>
                      </a:lnTo>
                      <a:lnTo>
                        <a:pt x="114" y="10"/>
                      </a:lnTo>
                      <a:lnTo>
                        <a:pt x="114" y="5"/>
                      </a:lnTo>
                      <a:lnTo>
                        <a:pt x="114" y="15"/>
                      </a:lnTo>
                      <a:lnTo>
                        <a:pt x="119" y="10"/>
                      </a:lnTo>
                      <a:lnTo>
                        <a:pt x="119" y="15"/>
                      </a:lnTo>
                      <a:lnTo>
                        <a:pt x="119" y="5"/>
                      </a:lnTo>
                      <a:lnTo>
                        <a:pt x="119" y="5"/>
                      </a:lnTo>
                      <a:lnTo>
                        <a:pt x="124" y="10"/>
                      </a:lnTo>
                      <a:lnTo>
                        <a:pt x="124" y="10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10"/>
                      </a:lnTo>
                      <a:lnTo>
                        <a:pt x="129" y="5"/>
                      </a:lnTo>
                      <a:lnTo>
                        <a:pt x="129" y="5"/>
                      </a:lnTo>
                      <a:lnTo>
                        <a:pt x="134" y="10"/>
                      </a:lnTo>
                      <a:lnTo>
                        <a:pt x="134" y="10"/>
                      </a:lnTo>
                      <a:lnTo>
                        <a:pt x="134" y="5"/>
                      </a:lnTo>
                      <a:lnTo>
                        <a:pt x="134" y="5"/>
                      </a:lnTo>
                      <a:lnTo>
                        <a:pt x="139" y="10"/>
                      </a:lnTo>
                      <a:lnTo>
                        <a:pt x="139" y="10"/>
                      </a:lnTo>
                      <a:lnTo>
                        <a:pt x="139" y="5"/>
                      </a:lnTo>
                      <a:lnTo>
                        <a:pt x="139" y="5"/>
                      </a:lnTo>
                      <a:lnTo>
                        <a:pt x="144" y="10"/>
                      </a:lnTo>
                      <a:lnTo>
                        <a:pt x="144" y="10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10"/>
                      </a:lnTo>
                      <a:lnTo>
                        <a:pt x="154" y="5"/>
                      </a:lnTo>
                      <a:lnTo>
                        <a:pt x="154" y="5"/>
                      </a:lnTo>
                      <a:lnTo>
                        <a:pt x="159" y="10"/>
                      </a:lnTo>
                      <a:lnTo>
                        <a:pt x="159" y="10"/>
                      </a:lnTo>
                      <a:lnTo>
                        <a:pt x="159" y="0"/>
                      </a:lnTo>
                      <a:lnTo>
                        <a:pt x="159" y="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96" name="Freeform 2001"/>
                <p:cNvSpPr>
                  <a:spLocks/>
                </p:cNvSpPr>
                <p:nvPr/>
              </p:nvSpPr>
              <p:spPr bwMode="auto">
                <a:xfrm>
                  <a:off x="2238" y="1584"/>
                  <a:ext cx="164" cy="10"/>
                </a:xfrm>
                <a:custGeom>
                  <a:avLst/>
                  <a:gdLst>
                    <a:gd name="T0" fmla="*/ 5 w 164"/>
                    <a:gd name="T1" fmla="*/ 10 h 10"/>
                    <a:gd name="T2" fmla="*/ 10 w 164"/>
                    <a:gd name="T3" fmla="*/ 10 h 10"/>
                    <a:gd name="T4" fmla="*/ 10 w 164"/>
                    <a:gd name="T5" fmla="*/ 5 h 10"/>
                    <a:gd name="T6" fmla="*/ 15 w 164"/>
                    <a:gd name="T7" fmla="*/ 0 h 10"/>
                    <a:gd name="T8" fmla="*/ 20 w 164"/>
                    <a:gd name="T9" fmla="*/ 10 h 10"/>
                    <a:gd name="T10" fmla="*/ 25 w 164"/>
                    <a:gd name="T11" fmla="*/ 0 h 10"/>
                    <a:gd name="T12" fmla="*/ 25 w 164"/>
                    <a:gd name="T13" fmla="*/ 5 h 10"/>
                    <a:gd name="T14" fmla="*/ 30 w 164"/>
                    <a:gd name="T15" fmla="*/ 0 h 10"/>
                    <a:gd name="T16" fmla="*/ 35 w 164"/>
                    <a:gd name="T17" fmla="*/ 5 h 10"/>
                    <a:gd name="T18" fmla="*/ 40 w 164"/>
                    <a:gd name="T19" fmla="*/ 0 h 10"/>
                    <a:gd name="T20" fmla="*/ 45 w 164"/>
                    <a:gd name="T21" fmla="*/ 0 h 10"/>
                    <a:gd name="T22" fmla="*/ 45 w 164"/>
                    <a:gd name="T23" fmla="*/ 5 h 10"/>
                    <a:gd name="T24" fmla="*/ 50 w 164"/>
                    <a:gd name="T25" fmla="*/ 0 h 10"/>
                    <a:gd name="T26" fmla="*/ 55 w 164"/>
                    <a:gd name="T27" fmla="*/ 10 h 10"/>
                    <a:gd name="T28" fmla="*/ 60 w 164"/>
                    <a:gd name="T29" fmla="*/ 5 h 10"/>
                    <a:gd name="T30" fmla="*/ 60 w 164"/>
                    <a:gd name="T31" fmla="*/ 10 h 10"/>
                    <a:gd name="T32" fmla="*/ 64 w 164"/>
                    <a:gd name="T33" fmla="*/ 0 h 10"/>
                    <a:gd name="T34" fmla="*/ 69 w 164"/>
                    <a:gd name="T35" fmla="*/ 10 h 10"/>
                    <a:gd name="T36" fmla="*/ 74 w 164"/>
                    <a:gd name="T37" fmla="*/ 0 h 10"/>
                    <a:gd name="T38" fmla="*/ 74 w 164"/>
                    <a:gd name="T39" fmla="*/ 5 h 10"/>
                    <a:gd name="T40" fmla="*/ 79 w 164"/>
                    <a:gd name="T41" fmla="*/ 0 h 10"/>
                    <a:gd name="T42" fmla="*/ 84 w 164"/>
                    <a:gd name="T43" fmla="*/ 10 h 10"/>
                    <a:gd name="T44" fmla="*/ 89 w 164"/>
                    <a:gd name="T45" fmla="*/ 0 h 10"/>
                    <a:gd name="T46" fmla="*/ 89 w 164"/>
                    <a:gd name="T47" fmla="*/ 5 h 10"/>
                    <a:gd name="T48" fmla="*/ 94 w 164"/>
                    <a:gd name="T49" fmla="*/ 0 h 10"/>
                    <a:gd name="T50" fmla="*/ 99 w 164"/>
                    <a:gd name="T51" fmla="*/ 5 h 10"/>
                    <a:gd name="T52" fmla="*/ 104 w 164"/>
                    <a:gd name="T53" fmla="*/ 10 h 10"/>
                    <a:gd name="T54" fmla="*/ 109 w 164"/>
                    <a:gd name="T55" fmla="*/ 10 h 10"/>
                    <a:gd name="T56" fmla="*/ 109 w 164"/>
                    <a:gd name="T57" fmla="*/ 5 h 10"/>
                    <a:gd name="T58" fmla="*/ 114 w 164"/>
                    <a:gd name="T59" fmla="*/ 0 h 10"/>
                    <a:gd name="T60" fmla="*/ 119 w 164"/>
                    <a:gd name="T61" fmla="*/ 10 h 10"/>
                    <a:gd name="T62" fmla="*/ 124 w 164"/>
                    <a:gd name="T63" fmla="*/ 0 h 10"/>
                    <a:gd name="T64" fmla="*/ 124 w 164"/>
                    <a:gd name="T65" fmla="*/ 5 h 10"/>
                    <a:gd name="T66" fmla="*/ 129 w 164"/>
                    <a:gd name="T67" fmla="*/ 0 h 10"/>
                    <a:gd name="T68" fmla="*/ 134 w 164"/>
                    <a:gd name="T69" fmla="*/ 5 h 10"/>
                    <a:gd name="T70" fmla="*/ 139 w 164"/>
                    <a:gd name="T71" fmla="*/ 0 h 10"/>
                    <a:gd name="T72" fmla="*/ 139 w 164"/>
                    <a:gd name="T73" fmla="*/ 5 h 10"/>
                    <a:gd name="T74" fmla="*/ 144 w 164"/>
                    <a:gd name="T75" fmla="*/ 0 h 10"/>
                    <a:gd name="T76" fmla="*/ 149 w 164"/>
                    <a:gd name="T77" fmla="*/ 10 h 10"/>
                    <a:gd name="T78" fmla="*/ 154 w 164"/>
                    <a:gd name="T79" fmla="*/ 0 h 10"/>
                    <a:gd name="T80" fmla="*/ 159 w 164"/>
                    <a:gd name="T81" fmla="*/ 0 h 10"/>
                    <a:gd name="T82" fmla="*/ 159 w 164"/>
                    <a:gd name="T83" fmla="*/ 5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10">
                      <a:moveTo>
                        <a:pt x="0" y="5"/>
                      </a:move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10"/>
                      </a:lnTo>
                      <a:lnTo>
                        <a:pt x="20" y="10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25" y="0"/>
                      </a:lnTo>
                      <a:lnTo>
                        <a:pt x="25" y="10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30" y="0"/>
                      </a:lnTo>
                      <a:lnTo>
                        <a:pt x="30" y="10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0"/>
                      </a:lnTo>
                      <a:lnTo>
                        <a:pt x="40" y="10"/>
                      </a:lnTo>
                      <a:lnTo>
                        <a:pt x="40" y="5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50" y="10"/>
                      </a:lnTo>
                      <a:lnTo>
                        <a:pt x="50" y="10"/>
                      </a:lnTo>
                      <a:lnTo>
                        <a:pt x="50" y="0"/>
                      </a:lnTo>
                      <a:lnTo>
                        <a:pt x="50" y="5"/>
                      </a:lnTo>
                      <a:lnTo>
                        <a:pt x="55" y="0"/>
                      </a:lnTo>
                      <a:lnTo>
                        <a:pt x="55" y="10"/>
                      </a:lnTo>
                      <a:lnTo>
                        <a:pt x="55" y="0"/>
                      </a:lnTo>
                      <a:lnTo>
                        <a:pt x="55" y="10"/>
                      </a:lnTo>
                      <a:lnTo>
                        <a:pt x="60" y="5"/>
                      </a:lnTo>
                      <a:lnTo>
                        <a:pt x="60" y="10"/>
                      </a:lnTo>
                      <a:lnTo>
                        <a:pt x="60" y="5"/>
                      </a:lnTo>
                      <a:lnTo>
                        <a:pt x="60" y="10"/>
                      </a:lnTo>
                      <a:lnTo>
                        <a:pt x="64" y="5"/>
                      </a:lnTo>
                      <a:lnTo>
                        <a:pt x="64" y="10"/>
                      </a:lnTo>
                      <a:lnTo>
                        <a:pt x="64" y="0"/>
                      </a:lnTo>
                      <a:lnTo>
                        <a:pt x="64" y="5"/>
                      </a:lnTo>
                      <a:lnTo>
                        <a:pt x="69" y="0"/>
                      </a:ln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69" y="5"/>
                      </a:lnTo>
                      <a:lnTo>
                        <a:pt x="74" y="0"/>
                      </a:lnTo>
                      <a:lnTo>
                        <a:pt x="74" y="10"/>
                      </a:lnTo>
                      <a:lnTo>
                        <a:pt x="74" y="0"/>
                      </a:lnTo>
                      <a:lnTo>
                        <a:pt x="74" y="5"/>
                      </a:lnTo>
                      <a:lnTo>
                        <a:pt x="79" y="0"/>
                      </a:lnTo>
                      <a:lnTo>
                        <a:pt x="79" y="10"/>
                      </a:lnTo>
                      <a:lnTo>
                        <a:pt x="79" y="0"/>
                      </a:lnTo>
                      <a:lnTo>
                        <a:pt x="79" y="5"/>
                      </a:lnTo>
                      <a:lnTo>
                        <a:pt x="84" y="10"/>
                      </a:lnTo>
                      <a:lnTo>
                        <a:pt x="84" y="10"/>
                      </a:lnTo>
                      <a:lnTo>
                        <a:pt x="84" y="0"/>
                      </a:lnTo>
                      <a:lnTo>
                        <a:pt x="84" y="5"/>
                      </a:lnTo>
                      <a:lnTo>
                        <a:pt x="89" y="0"/>
                      </a:lnTo>
                      <a:lnTo>
                        <a:pt x="89" y="5"/>
                      </a:lnTo>
                      <a:lnTo>
                        <a:pt x="89" y="0"/>
                      </a:lnTo>
                      <a:lnTo>
                        <a:pt x="89" y="5"/>
                      </a:lnTo>
                      <a:lnTo>
                        <a:pt x="94" y="10"/>
                      </a:lnTo>
                      <a:lnTo>
                        <a:pt x="94" y="10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99" y="5"/>
                      </a:lnTo>
                      <a:lnTo>
                        <a:pt x="104" y="0"/>
                      </a:lnTo>
                      <a:lnTo>
                        <a:pt x="104" y="10"/>
                      </a:lnTo>
                      <a:lnTo>
                        <a:pt x="104" y="0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09" y="10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14" y="0"/>
                      </a:lnTo>
                      <a:lnTo>
                        <a:pt x="114" y="10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9" y="0"/>
                      </a:lnTo>
                      <a:lnTo>
                        <a:pt x="119" y="10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24" y="0"/>
                      </a:lnTo>
                      <a:lnTo>
                        <a:pt x="124" y="10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0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0"/>
                      </a:lnTo>
                      <a:lnTo>
                        <a:pt x="139" y="10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0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0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64" y="0"/>
                      </a:lnTo>
                      <a:lnTo>
                        <a:pt x="164" y="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97" name="Freeform 2002"/>
                <p:cNvSpPr>
                  <a:spLocks/>
                </p:cNvSpPr>
                <p:nvPr/>
              </p:nvSpPr>
              <p:spPr bwMode="auto">
                <a:xfrm>
                  <a:off x="2402" y="1584"/>
                  <a:ext cx="169" cy="15"/>
                </a:xfrm>
                <a:custGeom>
                  <a:avLst/>
                  <a:gdLst>
                    <a:gd name="T0" fmla="*/ 0 w 169"/>
                    <a:gd name="T1" fmla="*/ 0 h 15"/>
                    <a:gd name="T2" fmla="*/ 5 w 169"/>
                    <a:gd name="T3" fmla="*/ 0 h 15"/>
                    <a:gd name="T4" fmla="*/ 10 w 169"/>
                    <a:gd name="T5" fmla="*/ 10 h 15"/>
                    <a:gd name="T6" fmla="*/ 15 w 169"/>
                    <a:gd name="T7" fmla="*/ 0 h 15"/>
                    <a:gd name="T8" fmla="*/ 15 w 169"/>
                    <a:gd name="T9" fmla="*/ 0 h 15"/>
                    <a:gd name="T10" fmla="*/ 20 w 169"/>
                    <a:gd name="T11" fmla="*/ 0 h 15"/>
                    <a:gd name="T12" fmla="*/ 25 w 169"/>
                    <a:gd name="T13" fmla="*/ 10 h 15"/>
                    <a:gd name="T14" fmla="*/ 30 w 169"/>
                    <a:gd name="T15" fmla="*/ 10 h 15"/>
                    <a:gd name="T16" fmla="*/ 30 w 169"/>
                    <a:gd name="T17" fmla="*/ 5 h 15"/>
                    <a:gd name="T18" fmla="*/ 40 w 169"/>
                    <a:gd name="T19" fmla="*/ 0 h 15"/>
                    <a:gd name="T20" fmla="*/ 40 w 169"/>
                    <a:gd name="T21" fmla="*/ 10 h 15"/>
                    <a:gd name="T22" fmla="*/ 44 w 169"/>
                    <a:gd name="T23" fmla="*/ 5 h 15"/>
                    <a:gd name="T24" fmla="*/ 49 w 169"/>
                    <a:gd name="T25" fmla="*/ 10 h 15"/>
                    <a:gd name="T26" fmla="*/ 54 w 169"/>
                    <a:gd name="T27" fmla="*/ 0 h 15"/>
                    <a:gd name="T28" fmla="*/ 54 w 169"/>
                    <a:gd name="T29" fmla="*/ 5 h 15"/>
                    <a:gd name="T30" fmla="*/ 59 w 169"/>
                    <a:gd name="T31" fmla="*/ 5 h 15"/>
                    <a:gd name="T32" fmla="*/ 64 w 169"/>
                    <a:gd name="T33" fmla="*/ 5 h 15"/>
                    <a:gd name="T34" fmla="*/ 69 w 169"/>
                    <a:gd name="T35" fmla="*/ 5 h 15"/>
                    <a:gd name="T36" fmla="*/ 74 w 169"/>
                    <a:gd name="T37" fmla="*/ 5 h 15"/>
                    <a:gd name="T38" fmla="*/ 79 w 169"/>
                    <a:gd name="T39" fmla="*/ 0 h 15"/>
                    <a:gd name="T40" fmla="*/ 84 w 169"/>
                    <a:gd name="T41" fmla="*/ 10 h 15"/>
                    <a:gd name="T42" fmla="*/ 89 w 169"/>
                    <a:gd name="T43" fmla="*/ 10 h 15"/>
                    <a:gd name="T44" fmla="*/ 89 w 169"/>
                    <a:gd name="T45" fmla="*/ 5 h 15"/>
                    <a:gd name="T46" fmla="*/ 94 w 169"/>
                    <a:gd name="T47" fmla="*/ 5 h 15"/>
                    <a:gd name="T48" fmla="*/ 99 w 169"/>
                    <a:gd name="T49" fmla="*/ 0 h 15"/>
                    <a:gd name="T50" fmla="*/ 104 w 169"/>
                    <a:gd name="T51" fmla="*/ 10 h 15"/>
                    <a:gd name="T52" fmla="*/ 109 w 169"/>
                    <a:gd name="T53" fmla="*/ 5 h 15"/>
                    <a:gd name="T54" fmla="*/ 109 w 169"/>
                    <a:gd name="T55" fmla="*/ 5 h 15"/>
                    <a:gd name="T56" fmla="*/ 114 w 169"/>
                    <a:gd name="T57" fmla="*/ 5 h 15"/>
                    <a:gd name="T58" fmla="*/ 119 w 169"/>
                    <a:gd name="T59" fmla="*/ 0 h 15"/>
                    <a:gd name="T60" fmla="*/ 124 w 169"/>
                    <a:gd name="T61" fmla="*/ 10 h 15"/>
                    <a:gd name="T62" fmla="*/ 129 w 169"/>
                    <a:gd name="T63" fmla="*/ 10 h 15"/>
                    <a:gd name="T64" fmla="*/ 129 w 169"/>
                    <a:gd name="T65" fmla="*/ 5 h 15"/>
                    <a:gd name="T66" fmla="*/ 134 w 169"/>
                    <a:gd name="T67" fmla="*/ 5 h 15"/>
                    <a:gd name="T68" fmla="*/ 139 w 169"/>
                    <a:gd name="T69" fmla="*/ 10 h 15"/>
                    <a:gd name="T70" fmla="*/ 144 w 169"/>
                    <a:gd name="T71" fmla="*/ 10 h 15"/>
                    <a:gd name="T72" fmla="*/ 144 w 169"/>
                    <a:gd name="T73" fmla="*/ 5 h 15"/>
                    <a:gd name="T74" fmla="*/ 149 w 169"/>
                    <a:gd name="T75" fmla="*/ 5 h 15"/>
                    <a:gd name="T76" fmla="*/ 154 w 169"/>
                    <a:gd name="T77" fmla="*/ 10 h 15"/>
                    <a:gd name="T78" fmla="*/ 159 w 169"/>
                    <a:gd name="T79" fmla="*/ 10 h 15"/>
                    <a:gd name="T80" fmla="*/ 159 w 169"/>
                    <a:gd name="T81" fmla="*/ 5 h 15"/>
                    <a:gd name="T82" fmla="*/ 164 w 169"/>
                    <a:gd name="T83" fmla="*/ 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9" h="15">
                      <a:moveTo>
                        <a:pt x="0" y="5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5" y="0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0"/>
                      </a:lnTo>
                      <a:lnTo>
                        <a:pt x="25" y="10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0"/>
                      </a:lnTo>
                      <a:lnTo>
                        <a:pt x="40" y="10"/>
                      </a:lnTo>
                      <a:lnTo>
                        <a:pt x="40" y="0"/>
                      </a:lnTo>
                      <a:lnTo>
                        <a:pt x="40" y="10"/>
                      </a:lnTo>
                      <a:lnTo>
                        <a:pt x="44" y="15"/>
                      </a:lnTo>
                      <a:lnTo>
                        <a:pt x="44" y="15"/>
                      </a:lnTo>
                      <a:lnTo>
                        <a:pt x="44" y="5"/>
                      </a:lnTo>
                      <a:lnTo>
                        <a:pt x="44" y="5"/>
                      </a:lnTo>
                      <a:lnTo>
                        <a:pt x="49" y="10"/>
                      </a:lnTo>
                      <a:lnTo>
                        <a:pt x="49" y="10"/>
                      </a:lnTo>
                      <a:lnTo>
                        <a:pt x="49" y="5"/>
                      </a:lnTo>
                      <a:lnTo>
                        <a:pt x="49" y="5"/>
                      </a:lnTo>
                      <a:lnTo>
                        <a:pt x="54" y="0"/>
                      </a:lnTo>
                      <a:lnTo>
                        <a:pt x="54" y="10"/>
                      </a:lnTo>
                      <a:lnTo>
                        <a:pt x="54" y="0"/>
                      </a:lnTo>
                      <a:lnTo>
                        <a:pt x="54" y="5"/>
                      </a:lnTo>
                      <a:lnTo>
                        <a:pt x="59" y="0"/>
                      </a:lnTo>
                      <a:lnTo>
                        <a:pt x="59" y="10"/>
                      </a:lnTo>
                      <a:lnTo>
                        <a:pt x="59" y="5"/>
                      </a:lnTo>
                      <a:lnTo>
                        <a:pt x="64" y="10"/>
                      </a:lnTo>
                      <a:lnTo>
                        <a:pt x="64" y="10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69" y="0"/>
                      </a:lnTo>
                      <a:lnTo>
                        <a:pt x="69" y="5"/>
                      </a:lnTo>
                      <a:lnTo>
                        <a:pt x="74" y="0"/>
                      </a:lnTo>
                      <a:lnTo>
                        <a:pt x="74" y="10"/>
                      </a:lnTo>
                      <a:lnTo>
                        <a:pt x="74" y="5"/>
                      </a:lnTo>
                      <a:lnTo>
                        <a:pt x="79" y="0"/>
                      </a:lnTo>
                      <a:lnTo>
                        <a:pt x="79" y="5"/>
                      </a:lnTo>
                      <a:lnTo>
                        <a:pt x="79" y="0"/>
                      </a:lnTo>
                      <a:lnTo>
                        <a:pt x="79" y="5"/>
                      </a:lnTo>
                      <a:lnTo>
                        <a:pt x="84" y="10"/>
                      </a:lnTo>
                      <a:lnTo>
                        <a:pt x="84" y="10"/>
                      </a:lnTo>
                      <a:lnTo>
                        <a:pt x="84" y="5"/>
                      </a:lnTo>
                      <a:lnTo>
                        <a:pt x="84" y="5"/>
                      </a:lnTo>
                      <a:lnTo>
                        <a:pt x="89" y="10"/>
                      </a:lnTo>
                      <a:lnTo>
                        <a:pt x="89" y="10"/>
                      </a:lnTo>
                      <a:lnTo>
                        <a:pt x="89" y="5"/>
                      </a:lnTo>
                      <a:lnTo>
                        <a:pt x="89" y="5"/>
                      </a:lnTo>
                      <a:lnTo>
                        <a:pt x="94" y="10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99" y="10"/>
                      </a:lnTo>
                      <a:lnTo>
                        <a:pt x="99" y="10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104" y="0"/>
                      </a:lnTo>
                      <a:lnTo>
                        <a:pt x="104" y="10"/>
                      </a:lnTo>
                      <a:lnTo>
                        <a:pt x="104" y="0"/>
                      </a:lnTo>
                      <a:lnTo>
                        <a:pt x="104" y="10"/>
                      </a:lnTo>
                      <a:lnTo>
                        <a:pt x="109" y="5"/>
                      </a:lnTo>
                      <a:lnTo>
                        <a:pt x="109" y="10"/>
                      </a:lnTo>
                      <a:lnTo>
                        <a:pt x="109" y="5"/>
                      </a:lnTo>
                      <a:lnTo>
                        <a:pt x="109" y="5"/>
                      </a:lnTo>
                      <a:lnTo>
                        <a:pt x="114" y="10"/>
                      </a:lnTo>
                      <a:lnTo>
                        <a:pt x="114" y="10"/>
                      </a:lnTo>
                      <a:lnTo>
                        <a:pt x="114" y="5"/>
                      </a:lnTo>
                      <a:lnTo>
                        <a:pt x="114" y="5"/>
                      </a:lnTo>
                      <a:lnTo>
                        <a:pt x="119" y="10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24" y="0"/>
                      </a:lnTo>
                      <a:lnTo>
                        <a:pt x="124" y="10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10"/>
                      </a:lnTo>
                      <a:lnTo>
                        <a:pt x="129" y="5"/>
                      </a:lnTo>
                      <a:lnTo>
                        <a:pt x="129" y="5"/>
                      </a:lnTo>
                      <a:lnTo>
                        <a:pt x="134" y="10"/>
                      </a:lnTo>
                      <a:lnTo>
                        <a:pt x="134" y="10"/>
                      </a:lnTo>
                      <a:lnTo>
                        <a:pt x="134" y="5"/>
                      </a:lnTo>
                      <a:lnTo>
                        <a:pt x="134" y="5"/>
                      </a:lnTo>
                      <a:lnTo>
                        <a:pt x="139" y="0"/>
                      </a:lnTo>
                      <a:lnTo>
                        <a:pt x="139" y="10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10"/>
                      </a:lnTo>
                      <a:lnTo>
                        <a:pt x="144" y="10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49" y="10"/>
                      </a:lnTo>
                      <a:lnTo>
                        <a:pt x="149" y="5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10"/>
                      </a:lnTo>
                      <a:lnTo>
                        <a:pt x="154" y="5"/>
                      </a:lnTo>
                      <a:lnTo>
                        <a:pt x="154" y="5"/>
                      </a:lnTo>
                      <a:lnTo>
                        <a:pt x="159" y="10"/>
                      </a:lnTo>
                      <a:lnTo>
                        <a:pt x="159" y="10"/>
                      </a:lnTo>
                      <a:lnTo>
                        <a:pt x="159" y="5"/>
                      </a:lnTo>
                      <a:lnTo>
                        <a:pt x="159" y="5"/>
                      </a:lnTo>
                      <a:lnTo>
                        <a:pt x="164" y="10"/>
                      </a:lnTo>
                      <a:lnTo>
                        <a:pt x="164" y="10"/>
                      </a:lnTo>
                      <a:lnTo>
                        <a:pt x="164" y="5"/>
                      </a:lnTo>
                      <a:lnTo>
                        <a:pt x="164" y="5"/>
                      </a:lnTo>
                      <a:lnTo>
                        <a:pt x="169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98" name="Freeform 2003"/>
                <p:cNvSpPr>
                  <a:spLocks/>
                </p:cNvSpPr>
                <p:nvPr/>
              </p:nvSpPr>
              <p:spPr bwMode="auto">
                <a:xfrm>
                  <a:off x="2571" y="1579"/>
                  <a:ext cx="164" cy="20"/>
                </a:xfrm>
                <a:custGeom>
                  <a:avLst/>
                  <a:gdLst>
                    <a:gd name="T0" fmla="*/ 0 w 164"/>
                    <a:gd name="T1" fmla="*/ 10 h 20"/>
                    <a:gd name="T2" fmla="*/ 5 w 164"/>
                    <a:gd name="T3" fmla="*/ 15 h 20"/>
                    <a:gd name="T4" fmla="*/ 10 w 164"/>
                    <a:gd name="T5" fmla="*/ 15 h 20"/>
                    <a:gd name="T6" fmla="*/ 10 w 164"/>
                    <a:gd name="T7" fmla="*/ 10 h 20"/>
                    <a:gd name="T8" fmla="*/ 15 w 164"/>
                    <a:gd name="T9" fmla="*/ 5 h 20"/>
                    <a:gd name="T10" fmla="*/ 19 w 164"/>
                    <a:gd name="T11" fmla="*/ 15 h 20"/>
                    <a:gd name="T12" fmla="*/ 24 w 164"/>
                    <a:gd name="T13" fmla="*/ 15 h 20"/>
                    <a:gd name="T14" fmla="*/ 29 w 164"/>
                    <a:gd name="T15" fmla="*/ 15 h 20"/>
                    <a:gd name="T16" fmla="*/ 34 w 164"/>
                    <a:gd name="T17" fmla="*/ 15 h 20"/>
                    <a:gd name="T18" fmla="*/ 39 w 164"/>
                    <a:gd name="T19" fmla="*/ 5 h 20"/>
                    <a:gd name="T20" fmla="*/ 39 w 164"/>
                    <a:gd name="T21" fmla="*/ 10 h 20"/>
                    <a:gd name="T22" fmla="*/ 44 w 164"/>
                    <a:gd name="T23" fmla="*/ 5 h 20"/>
                    <a:gd name="T24" fmla="*/ 49 w 164"/>
                    <a:gd name="T25" fmla="*/ 10 h 20"/>
                    <a:gd name="T26" fmla="*/ 54 w 164"/>
                    <a:gd name="T27" fmla="*/ 10 h 20"/>
                    <a:gd name="T28" fmla="*/ 59 w 164"/>
                    <a:gd name="T29" fmla="*/ 5 h 20"/>
                    <a:gd name="T30" fmla="*/ 64 w 164"/>
                    <a:gd name="T31" fmla="*/ 10 h 20"/>
                    <a:gd name="T32" fmla="*/ 69 w 164"/>
                    <a:gd name="T33" fmla="*/ 5 h 20"/>
                    <a:gd name="T34" fmla="*/ 69 w 164"/>
                    <a:gd name="T35" fmla="*/ 10 h 20"/>
                    <a:gd name="T36" fmla="*/ 74 w 164"/>
                    <a:gd name="T37" fmla="*/ 5 h 20"/>
                    <a:gd name="T38" fmla="*/ 79 w 164"/>
                    <a:gd name="T39" fmla="*/ 15 h 20"/>
                    <a:gd name="T40" fmla="*/ 84 w 164"/>
                    <a:gd name="T41" fmla="*/ 15 h 20"/>
                    <a:gd name="T42" fmla="*/ 84 w 164"/>
                    <a:gd name="T43" fmla="*/ 10 h 20"/>
                    <a:gd name="T44" fmla="*/ 89 w 164"/>
                    <a:gd name="T45" fmla="*/ 5 h 20"/>
                    <a:gd name="T46" fmla="*/ 94 w 164"/>
                    <a:gd name="T47" fmla="*/ 20 h 20"/>
                    <a:gd name="T48" fmla="*/ 99 w 164"/>
                    <a:gd name="T49" fmla="*/ 20 h 20"/>
                    <a:gd name="T50" fmla="*/ 99 w 164"/>
                    <a:gd name="T51" fmla="*/ 15 h 20"/>
                    <a:gd name="T52" fmla="*/ 104 w 164"/>
                    <a:gd name="T53" fmla="*/ 5 h 20"/>
                    <a:gd name="T54" fmla="*/ 109 w 164"/>
                    <a:gd name="T55" fmla="*/ 20 h 20"/>
                    <a:gd name="T56" fmla="*/ 114 w 164"/>
                    <a:gd name="T57" fmla="*/ 5 h 20"/>
                    <a:gd name="T58" fmla="*/ 114 w 164"/>
                    <a:gd name="T59" fmla="*/ 0 h 20"/>
                    <a:gd name="T60" fmla="*/ 119 w 164"/>
                    <a:gd name="T61" fmla="*/ 0 h 20"/>
                    <a:gd name="T62" fmla="*/ 124 w 164"/>
                    <a:gd name="T63" fmla="*/ 5 h 20"/>
                    <a:gd name="T64" fmla="*/ 129 w 164"/>
                    <a:gd name="T65" fmla="*/ 5 h 20"/>
                    <a:gd name="T66" fmla="*/ 129 w 164"/>
                    <a:gd name="T67" fmla="*/ 10 h 20"/>
                    <a:gd name="T68" fmla="*/ 134 w 164"/>
                    <a:gd name="T69" fmla="*/ 10 h 20"/>
                    <a:gd name="T70" fmla="*/ 139 w 164"/>
                    <a:gd name="T71" fmla="*/ 20 h 20"/>
                    <a:gd name="T72" fmla="*/ 144 w 164"/>
                    <a:gd name="T73" fmla="*/ 20 h 20"/>
                    <a:gd name="T74" fmla="*/ 144 w 164"/>
                    <a:gd name="T75" fmla="*/ 20 h 20"/>
                    <a:gd name="T76" fmla="*/ 149 w 164"/>
                    <a:gd name="T77" fmla="*/ 15 h 20"/>
                    <a:gd name="T78" fmla="*/ 154 w 164"/>
                    <a:gd name="T79" fmla="*/ 20 h 20"/>
                    <a:gd name="T80" fmla="*/ 159 w 164"/>
                    <a:gd name="T81" fmla="*/ 10 h 20"/>
                    <a:gd name="T82" fmla="*/ 159 w 164"/>
                    <a:gd name="T8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2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5" y="15"/>
                      </a:lnTo>
                      <a:lnTo>
                        <a:pt x="5" y="15"/>
                      </a:ln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10" y="15"/>
                      </a:lnTo>
                      <a:lnTo>
                        <a:pt x="10" y="15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19" y="5"/>
                      </a:lnTo>
                      <a:lnTo>
                        <a:pt x="19" y="15"/>
                      </a:lnTo>
                      <a:lnTo>
                        <a:pt x="19" y="10"/>
                      </a:lnTo>
                      <a:lnTo>
                        <a:pt x="24" y="15"/>
                      </a:lnTo>
                      <a:lnTo>
                        <a:pt x="24" y="15"/>
                      </a:lnTo>
                      <a:lnTo>
                        <a:pt x="24" y="10"/>
                      </a:lnTo>
                      <a:lnTo>
                        <a:pt x="29" y="5"/>
                      </a:lnTo>
                      <a:lnTo>
                        <a:pt x="29" y="15"/>
                      </a:lnTo>
                      <a:lnTo>
                        <a:pt x="29" y="10"/>
                      </a:lnTo>
                      <a:lnTo>
                        <a:pt x="34" y="5"/>
                      </a:lnTo>
                      <a:lnTo>
                        <a:pt x="34" y="15"/>
                      </a:lnTo>
                      <a:lnTo>
                        <a:pt x="34" y="5"/>
                      </a:lnTo>
                      <a:lnTo>
                        <a:pt x="34" y="10"/>
                      </a:lnTo>
                      <a:lnTo>
                        <a:pt x="39" y="5"/>
                      </a:lnTo>
                      <a:lnTo>
                        <a:pt x="39" y="10"/>
                      </a:lnTo>
                      <a:lnTo>
                        <a:pt x="39" y="5"/>
                      </a:lnTo>
                      <a:lnTo>
                        <a:pt x="39" y="10"/>
                      </a:lnTo>
                      <a:lnTo>
                        <a:pt x="44" y="5"/>
                      </a:lnTo>
                      <a:lnTo>
                        <a:pt x="44" y="15"/>
                      </a:lnTo>
                      <a:lnTo>
                        <a:pt x="44" y="5"/>
                      </a:lnTo>
                      <a:lnTo>
                        <a:pt x="44" y="10"/>
                      </a:lnTo>
                      <a:lnTo>
                        <a:pt x="49" y="5"/>
                      </a:lnTo>
                      <a:lnTo>
                        <a:pt x="49" y="10"/>
                      </a:lnTo>
                      <a:lnTo>
                        <a:pt x="49" y="5"/>
                      </a:lnTo>
                      <a:lnTo>
                        <a:pt x="49" y="10"/>
                      </a:lnTo>
                      <a:lnTo>
                        <a:pt x="54" y="10"/>
                      </a:lnTo>
                      <a:lnTo>
                        <a:pt x="59" y="5"/>
                      </a:lnTo>
                      <a:lnTo>
                        <a:pt x="59" y="10"/>
                      </a:lnTo>
                      <a:lnTo>
                        <a:pt x="59" y="5"/>
                      </a:lnTo>
                      <a:lnTo>
                        <a:pt x="59" y="10"/>
                      </a:lnTo>
                      <a:lnTo>
                        <a:pt x="64" y="5"/>
                      </a:lnTo>
                      <a:lnTo>
                        <a:pt x="64" y="10"/>
                      </a:lnTo>
                      <a:lnTo>
                        <a:pt x="64" y="5"/>
                      </a:lnTo>
                      <a:lnTo>
                        <a:pt x="64" y="10"/>
                      </a:lnTo>
                      <a:lnTo>
                        <a:pt x="69" y="5"/>
                      </a:lnTo>
                      <a:lnTo>
                        <a:pt x="69" y="15"/>
                      </a:lnTo>
                      <a:lnTo>
                        <a:pt x="69" y="5"/>
                      </a:lnTo>
                      <a:lnTo>
                        <a:pt x="69" y="10"/>
                      </a:lnTo>
                      <a:lnTo>
                        <a:pt x="74" y="15"/>
                      </a:lnTo>
                      <a:lnTo>
                        <a:pt x="74" y="15"/>
                      </a:lnTo>
                      <a:lnTo>
                        <a:pt x="74" y="5"/>
                      </a:lnTo>
                      <a:lnTo>
                        <a:pt x="74" y="10"/>
                      </a:lnTo>
                      <a:lnTo>
                        <a:pt x="79" y="15"/>
                      </a:lnTo>
                      <a:lnTo>
                        <a:pt x="79" y="15"/>
                      </a:lnTo>
                      <a:lnTo>
                        <a:pt x="79" y="10"/>
                      </a:lnTo>
                      <a:lnTo>
                        <a:pt x="79" y="10"/>
                      </a:lnTo>
                      <a:lnTo>
                        <a:pt x="84" y="15"/>
                      </a:lnTo>
                      <a:lnTo>
                        <a:pt x="84" y="15"/>
                      </a:lnTo>
                      <a:lnTo>
                        <a:pt x="84" y="5"/>
                      </a:lnTo>
                      <a:lnTo>
                        <a:pt x="84" y="10"/>
                      </a:lnTo>
                      <a:lnTo>
                        <a:pt x="89" y="5"/>
                      </a:lnTo>
                      <a:lnTo>
                        <a:pt x="89" y="10"/>
                      </a:lnTo>
                      <a:lnTo>
                        <a:pt x="89" y="5"/>
                      </a:lnTo>
                      <a:lnTo>
                        <a:pt x="89" y="10"/>
                      </a:lnTo>
                      <a:lnTo>
                        <a:pt x="94" y="15"/>
                      </a:lnTo>
                      <a:lnTo>
                        <a:pt x="94" y="20"/>
                      </a:lnTo>
                      <a:lnTo>
                        <a:pt x="94" y="10"/>
                      </a:lnTo>
                      <a:lnTo>
                        <a:pt x="94" y="15"/>
                      </a:lnTo>
                      <a:lnTo>
                        <a:pt x="99" y="20"/>
                      </a:lnTo>
                      <a:lnTo>
                        <a:pt x="99" y="20"/>
                      </a:lnTo>
                      <a:lnTo>
                        <a:pt x="99" y="15"/>
                      </a:lnTo>
                      <a:lnTo>
                        <a:pt x="99" y="15"/>
                      </a:lnTo>
                      <a:lnTo>
                        <a:pt x="104" y="20"/>
                      </a:lnTo>
                      <a:lnTo>
                        <a:pt x="104" y="20"/>
                      </a:lnTo>
                      <a:lnTo>
                        <a:pt x="104" y="5"/>
                      </a:lnTo>
                      <a:lnTo>
                        <a:pt x="104" y="15"/>
                      </a:lnTo>
                      <a:lnTo>
                        <a:pt x="109" y="10"/>
                      </a:lnTo>
                      <a:lnTo>
                        <a:pt x="109" y="20"/>
                      </a:lnTo>
                      <a:lnTo>
                        <a:pt x="109" y="5"/>
                      </a:lnTo>
                      <a:lnTo>
                        <a:pt x="109" y="10"/>
                      </a:lnTo>
                      <a:lnTo>
                        <a:pt x="114" y="5"/>
                      </a:lnTo>
                      <a:lnTo>
                        <a:pt x="114" y="15"/>
                      </a:lnTo>
                      <a:lnTo>
                        <a:pt x="114" y="0"/>
                      </a:lnTo>
                      <a:lnTo>
                        <a:pt x="114" y="0"/>
                      </a:lnTo>
                      <a:lnTo>
                        <a:pt x="119" y="5"/>
                      </a:lnTo>
                      <a:lnTo>
                        <a:pt x="119" y="10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4" y="0"/>
                      </a:lnTo>
                      <a:lnTo>
                        <a:pt x="124" y="0"/>
                      </a:lnTo>
                      <a:lnTo>
                        <a:pt x="129" y="5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10"/>
                      </a:lnTo>
                      <a:lnTo>
                        <a:pt x="134" y="15"/>
                      </a:lnTo>
                      <a:lnTo>
                        <a:pt x="134" y="20"/>
                      </a:lnTo>
                      <a:lnTo>
                        <a:pt x="134" y="10"/>
                      </a:lnTo>
                      <a:lnTo>
                        <a:pt x="134" y="15"/>
                      </a:lnTo>
                      <a:lnTo>
                        <a:pt x="139" y="20"/>
                      </a:lnTo>
                      <a:lnTo>
                        <a:pt x="139" y="20"/>
                      </a:lnTo>
                      <a:lnTo>
                        <a:pt x="139" y="10"/>
                      </a:lnTo>
                      <a:lnTo>
                        <a:pt x="139" y="15"/>
                      </a:lnTo>
                      <a:lnTo>
                        <a:pt x="144" y="20"/>
                      </a:lnTo>
                      <a:lnTo>
                        <a:pt x="144" y="20"/>
                      </a:lnTo>
                      <a:lnTo>
                        <a:pt x="144" y="15"/>
                      </a:lnTo>
                      <a:lnTo>
                        <a:pt x="144" y="20"/>
                      </a:lnTo>
                      <a:lnTo>
                        <a:pt x="149" y="15"/>
                      </a:lnTo>
                      <a:lnTo>
                        <a:pt x="149" y="20"/>
                      </a:lnTo>
                      <a:lnTo>
                        <a:pt x="149" y="15"/>
                      </a:lnTo>
                      <a:lnTo>
                        <a:pt x="149" y="15"/>
                      </a:lnTo>
                      <a:lnTo>
                        <a:pt x="154" y="20"/>
                      </a:lnTo>
                      <a:lnTo>
                        <a:pt x="154" y="20"/>
                      </a:lnTo>
                      <a:lnTo>
                        <a:pt x="154" y="10"/>
                      </a:lnTo>
                      <a:lnTo>
                        <a:pt x="154" y="15"/>
                      </a:lnTo>
                      <a:lnTo>
                        <a:pt x="159" y="10"/>
                      </a:lnTo>
                      <a:lnTo>
                        <a:pt x="159" y="20"/>
                      </a:lnTo>
                      <a:lnTo>
                        <a:pt x="159" y="10"/>
                      </a:lnTo>
                      <a:lnTo>
                        <a:pt x="159" y="10"/>
                      </a:lnTo>
                      <a:lnTo>
                        <a:pt x="164" y="15"/>
                      </a:lnTo>
                      <a:lnTo>
                        <a:pt x="164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99" name="Freeform 2004"/>
                <p:cNvSpPr>
                  <a:spLocks/>
                </p:cNvSpPr>
                <p:nvPr/>
              </p:nvSpPr>
              <p:spPr bwMode="auto">
                <a:xfrm>
                  <a:off x="2735" y="1579"/>
                  <a:ext cx="158" cy="20"/>
                </a:xfrm>
                <a:custGeom>
                  <a:avLst/>
                  <a:gdLst>
                    <a:gd name="T0" fmla="*/ 4 w 158"/>
                    <a:gd name="T1" fmla="*/ 10 h 20"/>
                    <a:gd name="T2" fmla="*/ 4 w 158"/>
                    <a:gd name="T3" fmla="*/ 15 h 20"/>
                    <a:gd name="T4" fmla="*/ 9 w 158"/>
                    <a:gd name="T5" fmla="*/ 5 h 20"/>
                    <a:gd name="T6" fmla="*/ 14 w 158"/>
                    <a:gd name="T7" fmla="*/ 10 h 20"/>
                    <a:gd name="T8" fmla="*/ 19 w 158"/>
                    <a:gd name="T9" fmla="*/ 10 h 20"/>
                    <a:gd name="T10" fmla="*/ 19 w 158"/>
                    <a:gd name="T11" fmla="*/ 10 h 20"/>
                    <a:gd name="T12" fmla="*/ 24 w 158"/>
                    <a:gd name="T13" fmla="*/ 5 h 20"/>
                    <a:gd name="T14" fmla="*/ 29 w 158"/>
                    <a:gd name="T15" fmla="*/ 10 h 20"/>
                    <a:gd name="T16" fmla="*/ 34 w 158"/>
                    <a:gd name="T17" fmla="*/ 5 h 20"/>
                    <a:gd name="T18" fmla="*/ 34 w 158"/>
                    <a:gd name="T19" fmla="*/ 10 h 20"/>
                    <a:gd name="T20" fmla="*/ 39 w 158"/>
                    <a:gd name="T21" fmla="*/ 5 h 20"/>
                    <a:gd name="T22" fmla="*/ 44 w 158"/>
                    <a:gd name="T23" fmla="*/ 10 h 20"/>
                    <a:gd name="T24" fmla="*/ 49 w 158"/>
                    <a:gd name="T25" fmla="*/ 5 h 20"/>
                    <a:gd name="T26" fmla="*/ 49 w 158"/>
                    <a:gd name="T27" fmla="*/ 15 h 20"/>
                    <a:gd name="T28" fmla="*/ 54 w 158"/>
                    <a:gd name="T29" fmla="*/ 5 h 20"/>
                    <a:gd name="T30" fmla="*/ 59 w 158"/>
                    <a:gd name="T31" fmla="*/ 10 h 20"/>
                    <a:gd name="T32" fmla="*/ 64 w 158"/>
                    <a:gd name="T33" fmla="*/ 15 h 20"/>
                    <a:gd name="T34" fmla="*/ 64 w 158"/>
                    <a:gd name="T35" fmla="*/ 10 h 20"/>
                    <a:gd name="T36" fmla="*/ 69 w 158"/>
                    <a:gd name="T37" fmla="*/ 5 h 20"/>
                    <a:gd name="T38" fmla="*/ 74 w 158"/>
                    <a:gd name="T39" fmla="*/ 10 h 20"/>
                    <a:gd name="T40" fmla="*/ 79 w 158"/>
                    <a:gd name="T41" fmla="*/ 5 h 20"/>
                    <a:gd name="T42" fmla="*/ 79 w 158"/>
                    <a:gd name="T43" fmla="*/ 10 h 20"/>
                    <a:gd name="T44" fmla="*/ 84 w 158"/>
                    <a:gd name="T45" fmla="*/ 5 h 20"/>
                    <a:gd name="T46" fmla="*/ 89 w 158"/>
                    <a:gd name="T47" fmla="*/ 10 h 20"/>
                    <a:gd name="T48" fmla="*/ 94 w 158"/>
                    <a:gd name="T49" fmla="*/ 10 h 20"/>
                    <a:gd name="T50" fmla="*/ 94 w 158"/>
                    <a:gd name="T51" fmla="*/ 10 h 20"/>
                    <a:gd name="T52" fmla="*/ 99 w 158"/>
                    <a:gd name="T53" fmla="*/ 10 h 20"/>
                    <a:gd name="T54" fmla="*/ 104 w 158"/>
                    <a:gd name="T55" fmla="*/ 5 h 20"/>
                    <a:gd name="T56" fmla="*/ 109 w 158"/>
                    <a:gd name="T57" fmla="*/ 10 h 20"/>
                    <a:gd name="T58" fmla="*/ 114 w 158"/>
                    <a:gd name="T59" fmla="*/ 10 h 20"/>
                    <a:gd name="T60" fmla="*/ 114 w 158"/>
                    <a:gd name="T61" fmla="*/ 10 h 20"/>
                    <a:gd name="T62" fmla="*/ 119 w 158"/>
                    <a:gd name="T63" fmla="*/ 5 h 20"/>
                    <a:gd name="T64" fmla="*/ 124 w 158"/>
                    <a:gd name="T65" fmla="*/ 10 h 20"/>
                    <a:gd name="T66" fmla="*/ 129 w 158"/>
                    <a:gd name="T67" fmla="*/ 10 h 20"/>
                    <a:gd name="T68" fmla="*/ 129 w 158"/>
                    <a:gd name="T69" fmla="*/ 0 h 20"/>
                    <a:gd name="T70" fmla="*/ 134 w 158"/>
                    <a:gd name="T71" fmla="*/ 0 h 20"/>
                    <a:gd name="T72" fmla="*/ 139 w 158"/>
                    <a:gd name="T73" fmla="*/ 10 h 20"/>
                    <a:gd name="T74" fmla="*/ 144 w 158"/>
                    <a:gd name="T75" fmla="*/ 10 h 20"/>
                    <a:gd name="T76" fmla="*/ 144 w 158"/>
                    <a:gd name="T77" fmla="*/ 5 h 20"/>
                    <a:gd name="T78" fmla="*/ 148 w 158"/>
                    <a:gd name="T79" fmla="*/ 0 h 20"/>
                    <a:gd name="T80" fmla="*/ 153 w 158"/>
                    <a:gd name="T81" fmla="*/ 10 h 20"/>
                    <a:gd name="T82" fmla="*/ 158 w 158"/>
                    <a:gd name="T83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8" h="20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4" y="10"/>
                      </a:lnTo>
                      <a:lnTo>
                        <a:pt x="4" y="20"/>
                      </a:lnTo>
                      <a:lnTo>
                        <a:pt x="4" y="10"/>
                      </a:lnTo>
                      <a:lnTo>
                        <a:pt x="4" y="15"/>
                      </a:lnTo>
                      <a:lnTo>
                        <a:pt x="9" y="10"/>
                      </a:lnTo>
                      <a:lnTo>
                        <a:pt x="9" y="15"/>
                      </a:lnTo>
                      <a:lnTo>
                        <a:pt x="9" y="5"/>
                      </a:lnTo>
                      <a:lnTo>
                        <a:pt x="9" y="10"/>
                      </a:lnTo>
                      <a:lnTo>
                        <a:pt x="14" y="5"/>
                      </a:lnTo>
                      <a:lnTo>
                        <a:pt x="14" y="10"/>
                      </a:lnTo>
                      <a:lnTo>
                        <a:pt x="14" y="5"/>
                      </a:lnTo>
                      <a:lnTo>
                        <a:pt x="14" y="5"/>
                      </a:lnTo>
                      <a:lnTo>
                        <a:pt x="19" y="10"/>
                      </a:lnTo>
                      <a:lnTo>
                        <a:pt x="19" y="10"/>
                      </a:lnTo>
                      <a:lnTo>
                        <a:pt x="19" y="0"/>
                      </a:lnTo>
                      <a:lnTo>
                        <a:pt x="19" y="10"/>
                      </a:lnTo>
                      <a:lnTo>
                        <a:pt x="24" y="5"/>
                      </a:lnTo>
                      <a:lnTo>
                        <a:pt x="24" y="10"/>
                      </a:lnTo>
                      <a:lnTo>
                        <a:pt x="24" y="5"/>
                      </a:lnTo>
                      <a:lnTo>
                        <a:pt x="24" y="5"/>
                      </a:lnTo>
                      <a:lnTo>
                        <a:pt x="29" y="10"/>
                      </a:lnTo>
                      <a:lnTo>
                        <a:pt x="29" y="10"/>
                      </a:lnTo>
                      <a:lnTo>
                        <a:pt x="29" y="5"/>
                      </a:lnTo>
                      <a:lnTo>
                        <a:pt x="29" y="10"/>
                      </a:lnTo>
                      <a:lnTo>
                        <a:pt x="34" y="5"/>
                      </a:lnTo>
                      <a:lnTo>
                        <a:pt x="34" y="15"/>
                      </a:lnTo>
                      <a:lnTo>
                        <a:pt x="34" y="5"/>
                      </a:lnTo>
                      <a:lnTo>
                        <a:pt x="34" y="10"/>
                      </a:lnTo>
                      <a:lnTo>
                        <a:pt x="39" y="5"/>
                      </a:lnTo>
                      <a:lnTo>
                        <a:pt x="39" y="15"/>
                      </a:lnTo>
                      <a:lnTo>
                        <a:pt x="39" y="5"/>
                      </a:lnTo>
                      <a:lnTo>
                        <a:pt x="39" y="5"/>
                      </a:lnTo>
                      <a:lnTo>
                        <a:pt x="44" y="10"/>
                      </a:lnTo>
                      <a:lnTo>
                        <a:pt x="44" y="10"/>
                      </a:lnTo>
                      <a:lnTo>
                        <a:pt x="44" y="5"/>
                      </a:lnTo>
                      <a:lnTo>
                        <a:pt x="44" y="10"/>
                      </a:lnTo>
                      <a:lnTo>
                        <a:pt x="49" y="5"/>
                      </a:lnTo>
                      <a:lnTo>
                        <a:pt x="49" y="15"/>
                      </a:lnTo>
                      <a:lnTo>
                        <a:pt x="49" y="5"/>
                      </a:lnTo>
                      <a:lnTo>
                        <a:pt x="49" y="15"/>
                      </a:lnTo>
                      <a:lnTo>
                        <a:pt x="54" y="10"/>
                      </a:lnTo>
                      <a:lnTo>
                        <a:pt x="54" y="15"/>
                      </a:lnTo>
                      <a:lnTo>
                        <a:pt x="54" y="5"/>
                      </a:lnTo>
                      <a:lnTo>
                        <a:pt x="54" y="10"/>
                      </a:lnTo>
                      <a:lnTo>
                        <a:pt x="59" y="5"/>
                      </a:lnTo>
                      <a:lnTo>
                        <a:pt x="59" y="10"/>
                      </a:lnTo>
                      <a:lnTo>
                        <a:pt x="59" y="5"/>
                      </a:lnTo>
                      <a:lnTo>
                        <a:pt x="59" y="10"/>
                      </a:lnTo>
                      <a:lnTo>
                        <a:pt x="64" y="15"/>
                      </a:lnTo>
                      <a:lnTo>
                        <a:pt x="64" y="15"/>
                      </a:lnTo>
                      <a:lnTo>
                        <a:pt x="64" y="10"/>
                      </a:lnTo>
                      <a:lnTo>
                        <a:pt x="64" y="10"/>
                      </a:lnTo>
                      <a:lnTo>
                        <a:pt x="69" y="5"/>
                      </a:lnTo>
                      <a:lnTo>
                        <a:pt x="69" y="10"/>
                      </a:lnTo>
                      <a:lnTo>
                        <a:pt x="69" y="5"/>
                      </a:lnTo>
                      <a:lnTo>
                        <a:pt x="69" y="10"/>
                      </a:lnTo>
                      <a:lnTo>
                        <a:pt x="74" y="5"/>
                      </a:lnTo>
                      <a:lnTo>
                        <a:pt x="74" y="10"/>
                      </a:lnTo>
                      <a:lnTo>
                        <a:pt x="74" y="5"/>
                      </a:lnTo>
                      <a:lnTo>
                        <a:pt x="74" y="10"/>
                      </a:lnTo>
                      <a:lnTo>
                        <a:pt x="79" y="5"/>
                      </a:lnTo>
                      <a:lnTo>
                        <a:pt x="79" y="10"/>
                      </a:lnTo>
                      <a:lnTo>
                        <a:pt x="79" y="5"/>
                      </a:lnTo>
                      <a:lnTo>
                        <a:pt x="79" y="10"/>
                      </a:lnTo>
                      <a:lnTo>
                        <a:pt x="84" y="5"/>
                      </a:lnTo>
                      <a:lnTo>
                        <a:pt x="84" y="10"/>
                      </a:lnTo>
                      <a:lnTo>
                        <a:pt x="84" y="5"/>
                      </a:lnTo>
                      <a:lnTo>
                        <a:pt x="84" y="10"/>
                      </a:lnTo>
                      <a:lnTo>
                        <a:pt x="89" y="5"/>
                      </a:lnTo>
                      <a:lnTo>
                        <a:pt x="89" y="10"/>
                      </a:lnTo>
                      <a:lnTo>
                        <a:pt x="89" y="5"/>
                      </a:lnTo>
                      <a:lnTo>
                        <a:pt x="89" y="5"/>
                      </a:lnTo>
                      <a:lnTo>
                        <a:pt x="94" y="10"/>
                      </a:lnTo>
                      <a:lnTo>
                        <a:pt x="94" y="10"/>
                      </a:lnTo>
                      <a:lnTo>
                        <a:pt x="94" y="0"/>
                      </a:lnTo>
                      <a:lnTo>
                        <a:pt x="94" y="10"/>
                      </a:lnTo>
                      <a:lnTo>
                        <a:pt x="99" y="5"/>
                      </a:lnTo>
                      <a:lnTo>
                        <a:pt x="99" y="5"/>
                      </a:lnTo>
                      <a:lnTo>
                        <a:pt x="99" y="10"/>
                      </a:lnTo>
                      <a:lnTo>
                        <a:pt x="104" y="5"/>
                      </a:lnTo>
                      <a:lnTo>
                        <a:pt x="104" y="10"/>
                      </a:lnTo>
                      <a:lnTo>
                        <a:pt x="104" y="5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09" y="10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14" y="10"/>
                      </a:lnTo>
                      <a:lnTo>
                        <a:pt x="114" y="10"/>
                      </a:lnTo>
                      <a:lnTo>
                        <a:pt x="114" y="0"/>
                      </a:lnTo>
                      <a:lnTo>
                        <a:pt x="114" y="10"/>
                      </a:lnTo>
                      <a:lnTo>
                        <a:pt x="119" y="5"/>
                      </a:lnTo>
                      <a:lnTo>
                        <a:pt x="119" y="10"/>
                      </a:lnTo>
                      <a:lnTo>
                        <a:pt x="119" y="5"/>
                      </a:lnTo>
                      <a:lnTo>
                        <a:pt x="119" y="5"/>
                      </a:lnTo>
                      <a:lnTo>
                        <a:pt x="124" y="10"/>
                      </a:lnTo>
                      <a:lnTo>
                        <a:pt x="124" y="10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0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10"/>
                      </a:lnTo>
                      <a:lnTo>
                        <a:pt x="139" y="10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10"/>
                      </a:lnTo>
                      <a:lnTo>
                        <a:pt x="144" y="10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8" y="0"/>
                      </a:lnTo>
                      <a:lnTo>
                        <a:pt x="148" y="10"/>
                      </a:lnTo>
                      <a:lnTo>
                        <a:pt x="148" y="0"/>
                      </a:lnTo>
                      <a:lnTo>
                        <a:pt x="148" y="5"/>
                      </a:lnTo>
                      <a:lnTo>
                        <a:pt x="153" y="0"/>
                      </a:lnTo>
                      <a:lnTo>
                        <a:pt x="153" y="10"/>
                      </a:lnTo>
                      <a:lnTo>
                        <a:pt x="153" y="0"/>
                      </a:lnTo>
                      <a:lnTo>
                        <a:pt x="153" y="5"/>
                      </a:lnTo>
                      <a:lnTo>
                        <a:pt x="158" y="0"/>
                      </a:lnTo>
                      <a:lnTo>
                        <a:pt x="158" y="5"/>
                      </a:lnTo>
                      <a:lnTo>
                        <a:pt x="158" y="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00" name="Freeform 2005"/>
                <p:cNvSpPr>
                  <a:spLocks/>
                </p:cNvSpPr>
                <p:nvPr/>
              </p:nvSpPr>
              <p:spPr bwMode="auto">
                <a:xfrm>
                  <a:off x="2893" y="1574"/>
                  <a:ext cx="159" cy="15"/>
                </a:xfrm>
                <a:custGeom>
                  <a:avLst/>
                  <a:gdLst>
                    <a:gd name="T0" fmla="*/ 5 w 159"/>
                    <a:gd name="T1" fmla="*/ 5 h 15"/>
                    <a:gd name="T2" fmla="*/ 10 w 159"/>
                    <a:gd name="T3" fmla="*/ 10 h 15"/>
                    <a:gd name="T4" fmla="*/ 10 w 159"/>
                    <a:gd name="T5" fmla="*/ 10 h 15"/>
                    <a:gd name="T6" fmla="*/ 15 w 159"/>
                    <a:gd name="T7" fmla="*/ 5 h 15"/>
                    <a:gd name="T8" fmla="*/ 20 w 159"/>
                    <a:gd name="T9" fmla="*/ 15 h 15"/>
                    <a:gd name="T10" fmla="*/ 25 w 159"/>
                    <a:gd name="T11" fmla="*/ 15 h 15"/>
                    <a:gd name="T12" fmla="*/ 25 w 159"/>
                    <a:gd name="T13" fmla="*/ 10 h 15"/>
                    <a:gd name="T14" fmla="*/ 30 w 159"/>
                    <a:gd name="T15" fmla="*/ 5 h 15"/>
                    <a:gd name="T16" fmla="*/ 35 w 159"/>
                    <a:gd name="T17" fmla="*/ 15 h 15"/>
                    <a:gd name="T18" fmla="*/ 40 w 159"/>
                    <a:gd name="T19" fmla="*/ 5 h 15"/>
                    <a:gd name="T20" fmla="*/ 40 w 159"/>
                    <a:gd name="T21" fmla="*/ 5 h 15"/>
                    <a:gd name="T22" fmla="*/ 45 w 159"/>
                    <a:gd name="T23" fmla="*/ 0 h 15"/>
                    <a:gd name="T24" fmla="*/ 50 w 159"/>
                    <a:gd name="T25" fmla="*/ 10 h 15"/>
                    <a:gd name="T26" fmla="*/ 55 w 159"/>
                    <a:gd name="T27" fmla="*/ 0 h 15"/>
                    <a:gd name="T28" fmla="*/ 55 w 159"/>
                    <a:gd name="T29" fmla="*/ 5 h 15"/>
                    <a:gd name="T30" fmla="*/ 60 w 159"/>
                    <a:gd name="T31" fmla="*/ 5 h 15"/>
                    <a:gd name="T32" fmla="*/ 65 w 159"/>
                    <a:gd name="T33" fmla="*/ 10 h 15"/>
                    <a:gd name="T34" fmla="*/ 70 w 159"/>
                    <a:gd name="T35" fmla="*/ 0 h 15"/>
                    <a:gd name="T36" fmla="*/ 70 w 159"/>
                    <a:gd name="T37" fmla="*/ 5 h 15"/>
                    <a:gd name="T38" fmla="*/ 75 w 159"/>
                    <a:gd name="T39" fmla="*/ 0 h 15"/>
                    <a:gd name="T40" fmla="*/ 80 w 159"/>
                    <a:gd name="T41" fmla="*/ 10 h 15"/>
                    <a:gd name="T42" fmla="*/ 85 w 159"/>
                    <a:gd name="T43" fmla="*/ 0 h 15"/>
                    <a:gd name="T44" fmla="*/ 85 w 159"/>
                    <a:gd name="T45" fmla="*/ 5 h 15"/>
                    <a:gd name="T46" fmla="*/ 90 w 159"/>
                    <a:gd name="T47" fmla="*/ 0 h 15"/>
                    <a:gd name="T48" fmla="*/ 95 w 159"/>
                    <a:gd name="T49" fmla="*/ 10 h 15"/>
                    <a:gd name="T50" fmla="*/ 100 w 159"/>
                    <a:gd name="T51" fmla="*/ 10 h 15"/>
                    <a:gd name="T52" fmla="*/ 100 w 159"/>
                    <a:gd name="T53" fmla="*/ 5 h 15"/>
                    <a:gd name="T54" fmla="*/ 105 w 159"/>
                    <a:gd name="T55" fmla="*/ 0 h 15"/>
                    <a:gd name="T56" fmla="*/ 110 w 159"/>
                    <a:gd name="T57" fmla="*/ 10 h 15"/>
                    <a:gd name="T58" fmla="*/ 115 w 159"/>
                    <a:gd name="T59" fmla="*/ 10 h 15"/>
                    <a:gd name="T60" fmla="*/ 115 w 159"/>
                    <a:gd name="T61" fmla="*/ 5 h 15"/>
                    <a:gd name="T62" fmla="*/ 120 w 159"/>
                    <a:gd name="T63" fmla="*/ 5 h 15"/>
                    <a:gd name="T64" fmla="*/ 125 w 159"/>
                    <a:gd name="T65" fmla="*/ 10 h 15"/>
                    <a:gd name="T66" fmla="*/ 130 w 159"/>
                    <a:gd name="T67" fmla="*/ 10 h 15"/>
                    <a:gd name="T68" fmla="*/ 134 w 159"/>
                    <a:gd name="T69" fmla="*/ 0 h 15"/>
                    <a:gd name="T70" fmla="*/ 134 w 159"/>
                    <a:gd name="T71" fmla="*/ 5 h 15"/>
                    <a:gd name="T72" fmla="*/ 139 w 159"/>
                    <a:gd name="T73" fmla="*/ 0 h 15"/>
                    <a:gd name="T74" fmla="*/ 144 w 159"/>
                    <a:gd name="T75" fmla="*/ 10 h 15"/>
                    <a:gd name="T76" fmla="*/ 149 w 159"/>
                    <a:gd name="T77" fmla="*/ 10 h 15"/>
                    <a:gd name="T78" fmla="*/ 149 w 159"/>
                    <a:gd name="T79" fmla="*/ 5 h 15"/>
                    <a:gd name="T80" fmla="*/ 154 w 159"/>
                    <a:gd name="T81" fmla="*/ 5 h 15"/>
                    <a:gd name="T82" fmla="*/ 159 w 159"/>
                    <a:gd name="T83" fmla="*/ 1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15">
                      <a:moveTo>
                        <a:pt x="0" y="5"/>
                      </a:moveTo>
                      <a:lnTo>
                        <a:pt x="0" y="10"/>
                      </a:lnTo>
                      <a:lnTo>
                        <a:pt x="5" y="5"/>
                      </a:lnTo>
                      <a:lnTo>
                        <a:pt x="5" y="15"/>
                      </a:lnTo>
                      <a:lnTo>
                        <a:pt x="5" y="15"/>
                      </a:lnTo>
                      <a:lnTo>
                        <a:pt x="10" y="10"/>
                      </a:lnTo>
                      <a:lnTo>
                        <a:pt x="10" y="15"/>
                      </a:lnTo>
                      <a:lnTo>
                        <a:pt x="10" y="5"/>
                      </a:lnTo>
                      <a:lnTo>
                        <a:pt x="10" y="10"/>
                      </a:lnTo>
                      <a:lnTo>
                        <a:pt x="15" y="15"/>
                      </a:lnTo>
                      <a:lnTo>
                        <a:pt x="15" y="15"/>
                      </a:ln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20" y="5"/>
                      </a:lnTo>
                      <a:lnTo>
                        <a:pt x="20" y="15"/>
                      </a:lnTo>
                      <a:lnTo>
                        <a:pt x="20" y="5"/>
                      </a:lnTo>
                      <a:lnTo>
                        <a:pt x="20" y="10"/>
                      </a:lnTo>
                      <a:lnTo>
                        <a:pt x="25" y="15"/>
                      </a:lnTo>
                      <a:lnTo>
                        <a:pt x="25" y="15"/>
                      </a:lnTo>
                      <a:lnTo>
                        <a:pt x="25" y="10"/>
                      </a:lnTo>
                      <a:lnTo>
                        <a:pt x="25" y="10"/>
                      </a:lnTo>
                      <a:lnTo>
                        <a:pt x="30" y="5"/>
                      </a:lnTo>
                      <a:lnTo>
                        <a:pt x="30" y="15"/>
                      </a:lnTo>
                      <a:lnTo>
                        <a:pt x="30" y="5"/>
                      </a:lnTo>
                      <a:lnTo>
                        <a:pt x="30" y="10"/>
                      </a:lnTo>
                      <a:lnTo>
                        <a:pt x="35" y="15"/>
                      </a:lnTo>
                      <a:lnTo>
                        <a:pt x="35" y="15"/>
                      </a:lnTo>
                      <a:lnTo>
                        <a:pt x="35" y="5"/>
                      </a:lnTo>
                      <a:lnTo>
                        <a:pt x="35" y="10"/>
                      </a:lnTo>
                      <a:lnTo>
                        <a:pt x="40" y="5"/>
                      </a:lnTo>
                      <a:lnTo>
                        <a:pt x="40" y="10"/>
                      </a:lnTo>
                      <a:lnTo>
                        <a:pt x="40" y="5"/>
                      </a:lnTo>
                      <a:lnTo>
                        <a:pt x="40" y="5"/>
                      </a:lnTo>
                      <a:lnTo>
                        <a:pt x="45" y="0"/>
                      </a:lnTo>
                      <a:lnTo>
                        <a:pt x="45" y="10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50" y="10"/>
                      </a:lnTo>
                      <a:lnTo>
                        <a:pt x="50" y="10"/>
                      </a:lnTo>
                      <a:lnTo>
                        <a:pt x="50" y="5"/>
                      </a:lnTo>
                      <a:lnTo>
                        <a:pt x="50" y="5"/>
                      </a:lnTo>
                      <a:lnTo>
                        <a:pt x="55" y="0"/>
                      </a:lnTo>
                      <a:lnTo>
                        <a:pt x="55" y="10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60" y="10"/>
                      </a:lnTo>
                      <a:lnTo>
                        <a:pt x="60" y="10"/>
                      </a:lnTo>
                      <a:lnTo>
                        <a:pt x="60" y="5"/>
                      </a:lnTo>
                      <a:lnTo>
                        <a:pt x="60" y="5"/>
                      </a:lnTo>
                      <a:lnTo>
                        <a:pt x="65" y="10"/>
                      </a:lnTo>
                      <a:lnTo>
                        <a:pt x="65" y="10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70" y="0"/>
                      </a:lnTo>
                      <a:lnTo>
                        <a:pt x="70" y="5"/>
                      </a:lnTo>
                      <a:lnTo>
                        <a:pt x="70" y="0"/>
                      </a:lnTo>
                      <a:lnTo>
                        <a:pt x="70" y="5"/>
                      </a:lnTo>
                      <a:lnTo>
                        <a:pt x="75" y="0"/>
                      </a:lnTo>
                      <a:lnTo>
                        <a:pt x="75" y="5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80" y="5"/>
                      </a:lnTo>
                      <a:lnTo>
                        <a:pt x="80" y="10"/>
                      </a:lnTo>
                      <a:lnTo>
                        <a:pt x="80" y="0"/>
                      </a:lnTo>
                      <a:lnTo>
                        <a:pt x="80" y="5"/>
                      </a:lnTo>
                      <a:lnTo>
                        <a:pt x="85" y="0"/>
                      </a:lnTo>
                      <a:lnTo>
                        <a:pt x="85" y="5"/>
                      </a:lnTo>
                      <a:lnTo>
                        <a:pt x="85" y="0"/>
                      </a:lnTo>
                      <a:lnTo>
                        <a:pt x="85" y="5"/>
                      </a:lnTo>
                      <a:lnTo>
                        <a:pt x="90" y="0"/>
                      </a:lnTo>
                      <a:lnTo>
                        <a:pt x="90" y="10"/>
                      </a:lnTo>
                      <a:lnTo>
                        <a:pt x="90" y="0"/>
                      </a:lnTo>
                      <a:lnTo>
                        <a:pt x="90" y="5"/>
                      </a:lnTo>
                      <a:lnTo>
                        <a:pt x="95" y="10"/>
                      </a:lnTo>
                      <a:lnTo>
                        <a:pt x="95" y="10"/>
                      </a:lnTo>
                      <a:lnTo>
                        <a:pt x="95" y="5"/>
                      </a:lnTo>
                      <a:lnTo>
                        <a:pt x="95" y="5"/>
                      </a:lnTo>
                      <a:lnTo>
                        <a:pt x="100" y="10"/>
                      </a:lnTo>
                      <a:lnTo>
                        <a:pt x="100" y="10"/>
                      </a:lnTo>
                      <a:lnTo>
                        <a:pt x="100" y="0"/>
                      </a:lnTo>
                      <a:lnTo>
                        <a:pt x="100" y="5"/>
                      </a:lnTo>
                      <a:lnTo>
                        <a:pt x="105" y="0"/>
                      </a:lnTo>
                      <a:lnTo>
                        <a:pt x="105" y="5"/>
                      </a:lnTo>
                      <a:lnTo>
                        <a:pt x="105" y="0"/>
                      </a:lnTo>
                      <a:lnTo>
                        <a:pt x="105" y="0"/>
                      </a:lnTo>
                      <a:lnTo>
                        <a:pt x="110" y="5"/>
                      </a:lnTo>
                      <a:lnTo>
                        <a:pt x="110" y="10"/>
                      </a:lnTo>
                      <a:lnTo>
                        <a:pt x="110" y="0"/>
                      </a:lnTo>
                      <a:lnTo>
                        <a:pt x="110" y="5"/>
                      </a:lnTo>
                      <a:lnTo>
                        <a:pt x="115" y="10"/>
                      </a:lnTo>
                      <a:lnTo>
                        <a:pt x="115" y="10"/>
                      </a:lnTo>
                      <a:lnTo>
                        <a:pt x="115" y="0"/>
                      </a:lnTo>
                      <a:lnTo>
                        <a:pt x="115" y="5"/>
                      </a:lnTo>
                      <a:lnTo>
                        <a:pt x="120" y="10"/>
                      </a:lnTo>
                      <a:lnTo>
                        <a:pt x="120" y="10"/>
                      </a:lnTo>
                      <a:lnTo>
                        <a:pt x="120" y="5"/>
                      </a:lnTo>
                      <a:lnTo>
                        <a:pt x="120" y="5"/>
                      </a:lnTo>
                      <a:lnTo>
                        <a:pt x="125" y="10"/>
                      </a:lnTo>
                      <a:lnTo>
                        <a:pt x="125" y="10"/>
                      </a:lnTo>
                      <a:lnTo>
                        <a:pt x="125" y="0"/>
                      </a:lnTo>
                      <a:lnTo>
                        <a:pt x="130" y="5"/>
                      </a:lnTo>
                      <a:lnTo>
                        <a:pt x="130" y="10"/>
                      </a:lnTo>
                      <a:lnTo>
                        <a:pt x="130" y="0"/>
                      </a:lnTo>
                      <a:lnTo>
                        <a:pt x="130" y="5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0"/>
                      </a:lnTo>
                      <a:lnTo>
                        <a:pt x="139" y="10"/>
                      </a:lnTo>
                      <a:lnTo>
                        <a:pt x="139" y="0"/>
                      </a:lnTo>
                      <a:lnTo>
                        <a:pt x="139" y="10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4" y="5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49" y="10"/>
                      </a:lnTo>
                      <a:lnTo>
                        <a:pt x="149" y="5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10"/>
                      </a:lnTo>
                      <a:lnTo>
                        <a:pt x="154" y="5"/>
                      </a:lnTo>
                      <a:lnTo>
                        <a:pt x="154" y="5"/>
                      </a:lnTo>
                      <a:lnTo>
                        <a:pt x="159" y="0"/>
                      </a:lnTo>
                      <a:lnTo>
                        <a:pt x="159" y="10"/>
                      </a:lnTo>
                      <a:lnTo>
                        <a:pt x="159" y="0"/>
                      </a:lnTo>
                      <a:lnTo>
                        <a:pt x="159" y="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01" name="Freeform 2006"/>
                <p:cNvSpPr>
                  <a:spLocks/>
                </p:cNvSpPr>
                <p:nvPr/>
              </p:nvSpPr>
              <p:spPr bwMode="auto">
                <a:xfrm>
                  <a:off x="3052" y="1569"/>
                  <a:ext cx="164" cy="15"/>
                </a:xfrm>
                <a:custGeom>
                  <a:avLst/>
                  <a:gdLst>
                    <a:gd name="T0" fmla="*/ 5 w 164"/>
                    <a:gd name="T1" fmla="*/ 15 h 15"/>
                    <a:gd name="T2" fmla="*/ 10 w 164"/>
                    <a:gd name="T3" fmla="*/ 15 h 15"/>
                    <a:gd name="T4" fmla="*/ 10 w 164"/>
                    <a:gd name="T5" fmla="*/ 10 h 15"/>
                    <a:gd name="T6" fmla="*/ 15 w 164"/>
                    <a:gd name="T7" fmla="*/ 5 h 15"/>
                    <a:gd name="T8" fmla="*/ 20 w 164"/>
                    <a:gd name="T9" fmla="*/ 10 h 15"/>
                    <a:gd name="T10" fmla="*/ 25 w 164"/>
                    <a:gd name="T11" fmla="*/ 10 h 15"/>
                    <a:gd name="T12" fmla="*/ 25 w 164"/>
                    <a:gd name="T13" fmla="*/ 10 h 15"/>
                    <a:gd name="T14" fmla="*/ 30 w 164"/>
                    <a:gd name="T15" fmla="*/ 5 h 15"/>
                    <a:gd name="T16" fmla="*/ 35 w 164"/>
                    <a:gd name="T17" fmla="*/ 10 h 15"/>
                    <a:gd name="T18" fmla="*/ 40 w 164"/>
                    <a:gd name="T19" fmla="*/ 10 h 15"/>
                    <a:gd name="T20" fmla="*/ 40 w 164"/>
                    <a:gd name="T21" fmla="*/ 10 h 15"/>
                    <a:gd name="T22" fmla="*/ 45 w 164"/>
                    <a:gd name="T23" fmla="*/ 5 h 15"/>
                    <a:gd name="T24" fmla="*/ 50 w 164"/>
                    <a:gd name="T25" fmla="*/ 10 h 15"/>
                    <a:gd name="T26" fmla="*/ 55 w 164"/>
                    <a:gd name="T27" fmla="*/ 5 h 15"/>
                    <a:gd name="T28" fmla="*/ 55 w 164"/>
                    <a:gd name="T29" fmla="*/ 5 h 15"/>
                    <a:gd name="T30" fmla="*/ 60 w 164"/>
                    <a:gd name="T31" fmla="*/ 0 h 15"/>
                    <a:gd name="T32" fmla="*/ 65 w 164"/>
                    <a:gd name="T33" fmla="*/ 10 h 15"/>
                    <a:gd name="T34" fmla="*/ 70 w 164"/>
                    <a:gd name="T35" fmla="*/ 5 h 15"/>
                    <a:gd name="T36" fmla="*/ 70 w 164"/>
                    <a:gd name="T37" fmla="*/ 5 h 15"/>
                    <a:gd name="T38" fmla="*/ 75 w 164"/>
                    <a:gd name="T39" fmla="*/ 5 h 15"/>
                    <a:gd name="T40" fmla="*/ 80 w 164"/>
                    <a:gd name="T41" fmla="*/ 10 h 15"/>
                    <a:gd name="T42" fmla="*/ 85 w 164"/>
                    <a:gd name="T43" fmla="*/ 10 h 15"/>
                    <a:gd name="T44" fmla="*/ 85 w 164"/>
                    <a:gd name="T45" fmla="*/ 5 h 15"/>
                    <a:gd name="T46" fmla="*/ 90 w 164"/>
                    <a:gd name="T47" fmla="*/ 0 h 15"/>
                    <a:gd name="T48" fmla="*/ 95 w 164"/>
                    <a:gd name="T49" fmla="*/ 10 h 15"/>
                    <a:gd name="T50" fmla="*/ 100 w 164"/>
                    <a:gd name="T51" fmla="*/ 0 h 15"/>
                    <a:gd name="T52" fmla="*/ 105 w 164"/>
                    <a:gd name="T53" fmla="*/ 0 h 15"/>
                    <a:gd name="T54" fmla="*/ 105 w 164"/>
                    <a:gd name="T55" fmla="*/ 5 h 15"/>
                    <a:gd name="T56" fmla="*/ 110 w 164"/>
                    <a:gd name="T57" fmla="*/ 0 h 15"/>
                    <a:gd name="T58" fmla="*/ 115 w 164"/>
                    <a:gd name="T59" fmla="*/ 5 h 15"/>
                    <a:gd name="T60" fmla="*/ 119 w 164"/>
                    <a:gd name="T61" fmla="*/ 0 h 15"/>
                    <a:gd name="T62" fmla="*/ 119 w 164"/>
                    <a:gd name="T63" fmla="*/ 5 h 15"/>
                    <a:gd name="T64" fmla="*/ 124 w 164"/>
                    <a:gd name="T65" fmla="*/ 5 h 15"/>
                    <a:gd name="T66" fmla="*/ 129 w 164"/>
                    <a:gd name="T67" fmla="*/ 10 h 15"/>
                    <a:gd name="T68" fmla="*/ 134 w 164"/>
                    <a:gd name="T69" fmla="*/ 0 h 15"/>
                    <a:gd name="T70" fmla="*/ 134 w 164"/>
                    <a:gd name="T71" fmla="*/ 5 h 15"/>
                    <a:gd name="T72" fmla="*/ 139 w 164"/>
                    <a:gd name="T73" fmla="*/ 0 h 15"/>
                    <a:gd name="T74" fmla="*/ 144 w 164"/>
                    <a:gd name="T75" fmla="*/ 0 h 15"/>
                    <a:gd name="T76" fmla="*/ 149 w 164"/>
                    <a:gd name="T77" fmla="*/ 5 h 15"/>
                    <a:gd name="T78" fmla="*/ 154 w 164"/>
                    <a:gd name="T79" fmla="*/ 0 h 15"/>
                    <a:gd name="T80" fmla="*/ 154 w 164"/>
                    <a:gd name="T81" fmla="*/ 10 h 15"/>
                    <a:gd name="T82" fmla="*/ 159 w 164"/>
                    <a:gd name="T83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15">
                      <a:moveTo>
                        <a:pt x="0" y="10"/>
                      </a:moveTo>
                      <a:lnTo>
                        <a:pt x="5" y="15"/>
                      </a:lnTo>
                      <a:lnTo>
                        <a:pt x="5" y="15"/>
                      </a:ln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10" y="15"/>
                      </a:lnTo>
                      <a:lnTo>
                        <a:pt x="10" y="15"/>
                      </a:lnTo>
                      <a:lnTo>
                        <a:pt x="10" y="5"/>
                      </a:lnTo>
                      <a:lnTo>
                        <a:pt x="10" y="10"/>
                      </a:ln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20" y="10"/>
                      </a:lnTo>
                      <a:lnTo>
                        <a:pt x="20" y="10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25" y="10"/>
                      </a:lnTo>
                      <a:lnTo>
                        <a:pt x="25" y="10"/>
                      </a:lnTo>
                      <a:lnTo>
                        <a:pt x="25" y="5"/>
                      </a:lnTo>
                      <a:lnTo>
                        <a:pt x="25" y="10"/>
                      </a:lnTo>
                      <a:lnTo>
                        <a:pt x="30" y="5"/>
                      </a:lnTo>
                      <a:lnTo>
                        <a:pt x="30" y="10"/>
                      </a:lnTo>
                      <a:lnTo>
                        <a:pt x="30" y="5"/>
                      </a:lnTo>
                      <a:lnTo>
                        <a:pt x="30" y="10"/>
                      </a:lnTo>
                      <a:lnTo>
                        <a:pt x="35" y="5"/>
                      </a:lnTo>
                      <a:lnTo>
                        <a:pt x="35" y="10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40" y="10"/>
                      </a:lnTo>
                      <a:lnTo>
                        <a:pt x="40" y="10"/>
                      </a:lnTo>
                      <a:lnTo>
                        <a:pt x="40" y="5"/>
                      </a:lnTo>
                      <a:lnTo>
                        <a:pt x="40" y="10"/>
                      </a:lnTo>
                      <a:lnTo>
                        <a:pt x="45" y="5"/>
                      </a:lnTo>
                      <a:lnTo>
                        <a:pt x="45" y="10"/>
                      </a:lnTo>
                      <a:lnTo>
                        <a:pt x="45" y="5"/>
                      </a:lnTo>
                      <a:lnTo>
                        <a:pt x="45" y="5"/>
                      </a:lnTo>
                      <a:lnTo>
                        <a:pt x="50" y="10"/>
                      </a:lnTo>
                      <a:lnTo>
                        <a:pt x="50" y="10"/>
                      </a:lnTo>
                      <a:lnTo>
                        <a:pt x="50" y="5"/>
                      </a:lnTo>
                      <a:lnTo>
                        <a:pt x="50" y="10"/>
                      </a:lnTo>
                      <a:lnTo>
                        <a:pt x="55" y="5"/>
                      </a:lnTo>
                      <a:lnTo>
                        <a:pt x="55" y="10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60" y="0"/>
                      </a:lnTo>
                      <a:lnTo>
                        <a:pt x="60" y="10"/>
                      </a:lnTo>
                      <a:lnTo>
                        <a:pt x="60" y="0"/>
                      </a:lnTo>
                      <a:lnTo>
                        <a:pt x="60" y="5"/>
                      </a:lnTo>
                      <a:lnTo>
                        <a:pt x="65" y="10"/>
                      </a:lnTo>
                      <a:lnTo>
                        <a:pt x="65" y="10"/>
                      </a:lnTo>
                      <a:lnTo>
                        <a:pt x="65" y="5"/>
                      </a:lnTo>
                      <a:lnTo>
                        <a:pt x="65" y="10"/>
                      </a:lnTo>
                      <a:lnTo>
                        <a:pt x="70" y="5"/>
                      </a:lnTo>
                      <a:lnTo>
                        <a:pt x="70" y="10"/>
                      </a:lnTo>
                      <a:lnTo>
                        <a:pt x="70" y="5"/>
                      </a:lnTo>
                      <a:lnTo>
                        <a:pt x="70" y="5"/>
                      </a:lnTo>
                      <a:lnTo>
                        <a:pt x="75" y="10"/>
                      </a:lnTo>
                      <a:lnTo>
                        <a:pt x="75" y="10"/>
                      </a:lnTo>
                      <a:lnTo>
                        <a:pt x="75" y="5"/>
                      </a:lnTo>
                      <a:lnTo>
                        <a:pt x="75" y="5"/>
                      </a:lnTo>
                      <a:lnTo>
                        <a:pt x="80" y="10"/>
                      </a:lnTo>
                      <a:lnTo>
                        <a:pt x="80" y="10"/>
                      </a:lnTo>
                      <a:lnTo>
                        <a:pt x="80" y="5"/>
                      </a:lnTo>
                      <a:lnTo>
                        <a:pt x="80" y="5"/>
                      </a:lnTo>
                      <a:lnTo>
                        <a:pt x="85" y="10"/>
                      </a:lnTo>
                      <a:lnTo>
                        <a:pt x="85" y="10"/>
                      </a:lnTo>
                      <a:lnTo>
                        <a:pt x="85" y="5"/>
                      </a:lnTo>
                      <a:lnTo>
                        <a:pt x="85" y="5"/>
                      </a:lnTo>
                      <a:lnTo>
                        <a:pt x="90" y="0"/>
                      </a:lnTo>
                      <a:lnTo>
                        <a:pt x="90" y="10"/>
                      </a:lnTo>
                      <a:lnTo>
                        <a:pt x="90" y="0"/>
                      </a:lnTo>
                      <a:lnTo>
                        <a:pt x="90" y="5"/>
                      </a:lnTo>
                      <a:lnTo>
                        <a:pt x="95" y="10"/>
                      </a:lnTo>
                      <a:lnTo>
                        <a:pt x="95" y="10"/>
                      </a:lnTo>
                      <a:lnTo>
                        <a:pt x="95" y="0"/>
                      </a:lnTo>
                      <a:lnTo>
                        <a:pt x="95" y="5"/>
                      </a:lnTo>
                      <a:lnTo>
                        <a:pt x="100" y="0"/>
                      </a:lnTo>
                      <a:lnTo>
                        <a:pt x="100" y="0"/>
                      </a:lnTo>
                      <a:lnTo>
                        <a:pt x="100" y="5"/>
                      </a:lnTo>
                      <a:lnTo>
                        <a:pt x="105" y="0"/>
                      </a:lnTo>
                      <a:lnTo>
                        <a:pt x="105" y="5"/>
                      </a:lnTo>
                      <a:lnTo>
                        <a:pt x="105" y="0"/>
                      </a:lnTo>
                      <a:lnTo>
                        <a:pt x="105" y="5"/>
                      </a:lnTo>
                      <a:lnTo>
                        <a:pt x="110" y="0"/>
                      </a:lnTo>
                      <a:lnTo>
                        <a:pt x="110" y="5"/>
                      </a:lnTo>
                      <a:lnTo>
                        <a:pt x="110" y="0"/>
                      </a:lnTo>
                      <a:lnTo>
                        <a:pt x="110" y="0"/>
                      </a:lnTo>
                      <a:lnTo>
                        <a:pt x="115" y="5"/>
                      </a:lnTo>
                      <a:lnTo>
                        <a:pt x="115" y="5"/>
                      </a:lnTo>
                      <a:lnTo>
                        <a:pt x="115" y="0"/>
                      </a:lnTo>
                      <a:lnTo>
                        <a:pt x="115" y="5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24" y="10"/>
                      </a:lnTo>
                      <a:lnTo>
                        <a:pt x="124" y="10"/>
                      </a:lnTo>
                      <a:lnTo>
                        <a:pt x="124" y="5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39" y="0"/>
                      </a:lnTo>
                      <a:lnTo>
                        <a:pt x="144" y="5"/>
                      </a:lnTo>
                      <a:lnTo>
                        <a:pt x="144" y="5"/>
                      </a:lnTo>
                      <a:lnTo>
                        <a:pt x="144" y="0"/>
                      </a:lnTo>
                      <a:lnTo>
                        <a:pt x="144" y="0"/>
                      </a:lnTo>
                      <a:lnTo>
                        <a:pt x="149" y="5"/>
                      </a:lnTo>
                      <a:lnTo>
                        <a:pt x="149" y="5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0"/>
                      </a:lnTo>
                      <a:lnTo>
                        <a:pt x="154" y="10"/>
                      </a:lnTo>
                      <a:lnTo>
                        <a:pt x="154" y="0"/>
                      </a:lnTo>
                      <a:lnTo>
                        <a:pt x="154" y="10"/>
                      </a:lnTo>
                      <a:lnTo>
                        <a:pt x="159" y="5"/>
                      </a:lnTo>
                      <a:lnTo>
                        <a:pt x="159" y="10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64" y="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02" name="Freeform 2007"/>
                <p:cNvSpPr>
                  <a:spLocks/>
                </p:cNvSpPr>
                <p:nvPr/>
              </p:nvSpPr>
              <p:spPr bwMode="auto">
                <a:xfrm>
                  <a:off x="3216" y="1564"/>
                  <a:ext cx="164" cy="30"/>
                </a:xfrm>
                <a:custGeom>
                  <a:avLst/>
                  <a:gdLst>
                    <a:gd name="T0" fmla="*/ 0 w 164"/>
                    <a:gd name="T1" fmla="*/ 5 h 30"/>
                    <a:gd name="T2" fmla="*/ 5 w 164"/>
                    <a:gd name="T3" fmla="*/ 10 h 30"/>
                    <a:gd name="T4" fmla="*/ 10 w 164"/>
                    <a:gd name="T5" fmla="*/ 0 h 30"/>
                    <a:gd name="T6" fmla="*/ 15 w 164"/>
                    <a:gd name="T7" fmla="*/ 5 h 30"/>
                    <a:gd name="T8" fmla="*/ 15 w 164"/>
                    <a:gd name="T9" fmla="*/ 10 h 30"/>
                    <a:gd name="T10" fmla="*/ 20 w 164"/>
                    <a:gd name="T11" fmla="*/ 5 h 30"/>
                    <a:gd name="T12" fmla="*/ 25 w 164"/>
                    <a:gd name="T13" fmla="*/ 10 h 30"/>
                    <a:gd name="T14" fmla="*/ 30 w 164"/>
                    <a:gd name="T15" fmla="*/ 10 h 30"/>
                    <a:gd name="T16" fmla="*/ 30 w 164"/>
                    <a:gd name="T17" fmla="*/ 5 h 30"/>
                    <a:gd name="T18" fmla="*/ 35 w 164"/>
                    <a:gd name="T19" fmla="*/ 10 h 30"/>
                    <a:gd name="T20" fmla="*/ 40 w 164"/>
                    <a:gd name="T21" fmla="*/ 5 h 30"/>
                    <a:gd name="T22" fmla="*/ 45 w 164"/>
                    <a:gd name="T23" fmla="*/ 15 h 30"/>
                    <a:gd name="T24" fmla="*/ 50 w 164"/>
                    <a:gd name="T25" fmla="*/ 5 h 30"/>
                    <a:gd name="T26" fmla="*/ 55 w 164"/>
                    <a:gd name="T27" fmla="*/ 10 h 30"/>
                    <a:gd name="T28" fmla="*/ 60 w 164"/>
                    <a:gd name="T29" fmla="*/ 10 h 30"/>
                    <a:gd name="T30" fmla="*/ 65 w 164"/>
                    <a:gd name="T31" fmla="*/ 20 h 30"/>
                    <a:gd name="T32" fmla="*/ 70 w 164"/>
                    <a:gd name="T33" fmla="*/ 25 h 30"/>
                    <a:gd name="T34" fmla="*/ 75 w 164"/>
                    <a:gd name="T35" fmla="*/ 15 h 30"/>
                    <a:gd name="T36" fmla="*/ 75 w 164"/>
                    <a:gd name="T37" fmla="*/ 20 h 30"/>
                    <a:gd name="T38" fmla="*/ 80 w 164"/>
                    <a:gd name="T39" fmla="*/ 20 h 30"/>
                    <a:gd name="T40" fmla="*/ 85 w 164"/>
                    <a:gd name="T41" fmla="*/ 25 h 30"/>
                    <a:gd name="T42" fmla="*/ 90 w 164"/>
                    <a:gd name="T43" fmla="*/ 20 h 30"/>
                    <a:gd name="T44" fmla="*/ 90 w 164"/>
                    <a:gd name="T45" fmla="*/ 20 h 30"/>
                    <a:gd name="T46" fmla="*/ 95 w 164"/>
                    <a:gd name="T47" fmla="*/ 20 h 30"/>
                    <a:gd name="T48" fmla="*/ 100 w 164"/>
                    <a:gd name="T49" fmla="*/ 25 h 30"/>
                    <a:gd name="T50" fmla="*/ 104 w 164"/>
                    <a:gd name="T51" fmla="*/ 25 h 30"/>
                    <a:gd name="T52" fmla="*/ 104 w 164"/>
                    <a:gd name="T53" fmla="*/ 25 h 30"/>
                    <a:gd name="T54" fmla="*/ 109 w 164"/>
                    <a:gd name="T55" fmla="*/ 20 h 30"/>
                    <a:gd name="T56" fmla="*/ 114 w 164"/>
                    <a:gd name="T57" fmla="*/ 25 h 30"/>
                    <a:gd name="T58" fmla="*/ 119 w 164"/>
                    <a:gd name="T59" fmla="*/ 25 h 30"/>
                    <a:gd name="T60" fmla="*/ 119 w 164"/>
                    <a:gd name="T61" fmla="*/ 20 h 30"/>
                    <a:gd name="T62" fmla="*/ 124 w 164"/>
                    <a:gd name="T63" fmla="*/ 20 h 30"/>
                    <a:gd name="T64" fmla="*/ 129 w 164"/>
                    <a:gd name="T65" fmla="*/ 25 h 30"/>
                    <a:gd name="T66" fmla="*/ 134 w 164"/>
                    <a:gd name="T67" fmla="*/ 15 h 30"/>
                    <a:gd name="T68" fmla="*/ 134 w 164"/>
                    <a:gd name="T69" fmla="*/ 20 h 30"/>
                    <a:gd name="T70" fmla="*/ 139 w 164"/>
                    <a:gd name="T71" fmla="*/ 15 h 30"/>
                    <a:gd name="T72" fmla="*/ 144 w 164"/>
                    <a:gd name="T73" fmla="*/ 20 h 30"/>
                    <a:gd name="T74" fmla="*/ 149 w 164"/>
                    <a:gd name="T75" fmla="*/ 15 h 30"/>
                    <a:gd name="T76" fmla="*/ 149 w 164"/>
                    <a:gd name="T77" fmla="*/ 20 h 30"/>
                    <a:gd name="T78" fmla="*/ 154 w 164"/>
                    <a:gd name="T79" fmla="*/ 20 h 30"/>
                    <a:gd name="T80" fmla="*/ 159 w 164"/>
                    <a:gd name="T81" fmla="*/ 15 h 30"/>
                    <a:gd name="T82" fmla="*/ 164 w 164"/>
                    <a:gd name="T83" fmla="*/ 2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30">
                      <a:moveTo>
                        <a:pt x="0" y="5"/>
                      </a:move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20" y="5"/>
                      </a:lnTo>
                      <a:lnTo>
                        <a:pt x="20" y="10"/>
                      </a:lnTo>
                      <a:lnTo>
                        <a:pt x="20" y="5"/>
                      </a:lnTo>
                      <a:lnTo>
                        <a:pt x="20" y="10"/>
                      </a:lnTo>
                      <a:lnTo>
                        <a:pt x="25" y="5"/>
                      </a:lnTo>
                      <a:lnTo>
                        <a:pt x="25" y="10"/>
                      </a:lnTo>
                      <a:lnTo>
                        <a:pt x="25" y="5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0"/>
                      </a:lnTo>
                      <a:lnTo>
                        <a:pt x="35" y="10"/>
                      </a:lnTo>
                      <a:lnTo>
                        <a:pt x="35" y="10"/>
                      </a:lnTo>
                      <a:lnTo>
                        <a:pt x="40" y="5"/>
                      </a:lnTo>
                      <a:lnTo>
                        <a:pt x="40" y="15"/>
                      </a:lnTo>
                      <a:lnTo>
                        <a:pt x="40" y="5"/>
                      </a:lnTo>
                      <a:lnTo>
                        <a:pt x="40" y="5"/>
                      </a:lnTo>
                      <a:lnTo>
                        <a:pt x="45" y="10"/>
                      </a:lnTo>
                      <a:lnTo>
                        <a:pt x="45" y="15"/>
                      </a:lnTo>
                      <a:lnTo>
                        <a:pt x="45" y="0"/>
                      </a:lnTo>
                      <a:lnTo>
                        <a:pt x="45" y="10"/>
                      </a:lnTo>
                      <a:lnTo>
                        <a:pt x="50" y="5"/>
                      </a:lnTo>
                      <a:lnTo>
                        <a:pt x="50" y="15"/>
                      </a:lnTo>
                      <a:lnTo>
                        <a:pt x="50" y="10"/>
                      </a:lnTo>
                      <a:lnTo>
                        <a:pt x="55" y="10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10"/>
                      </a:lnTo>
                      <a:lnTo>
                        <a:pt x="60" y="15"/>
                      </a:lnTo>
                      <a:lnTo>
                        <a:pt x="65" y="10"/>
                      </a:lnTo>
                      <a:lnTo>
                        <a:pt x="65" y="20"/>
                      </a:lnTo>
                      <a:lnTo>
                        <a:pt x="65" y="20"/>
                      </a:lnTo>
                      <a:lnTo>
                        <a:pt x="70" y="15"/>
                      </a:lnTo>
                      <a:lnTo>
                        <a:pt x="70" y="25"/>
                      </a:lnTo>
                      <a:lnTo>
                        <a:pt x="70" y="15"/>
                      </a:lnTo>
                      <a:lnTo>
                        <a:pt x="70" y="20"/>
                      </a:lnTo>
                      <a:lnTo>
                        <a:pt x="75" y="15"/>
                      </a:lnTo>
                      <a:lnTo>
                        <a:pt x="75" y="25"/>
                      </a:lnTo>
                      <a:lnTo>
                        <a:pt x="75" y="15"/>
                      </a:lnTo>
                      <a:lnTo>
                        <a:pt x="75" y="20"/>
                      </a:lnTo>
                      <a:lnTo>
                        <a:pt x="80" y="25"/>
                      </a:lnTo>
                      <a:lnTo>
                        <a:pt x="80" y="25"/>
                      </a:lnTo>
                      <a:lnTo>
                        <a:pt x="80" y="20"/>
                      </a:lnTo>
                      <a:lnTo>
                        <a:pt x="80" y="25"/>
                      </a:lnTo>
                      <a:lnTo>
                        <a:pt x="85" y="20"/>
                      </a:lnTo>
                      <a:lnTo>
                        <a:pt x="85" y="25"/>
                      </a:lnTo>
                      <a:lnTo>
                        <a:pt x="85" y="20"/>
                      </a:lnTo>
                      <a:lnTo>
                        <a:pt x="85" y="25"/>
                      </a:lnTo>
                      <a:lnTo>
                        <a:pt x="90" y="20"/>
                      </a:lnTo>
                      <a:lnTo>
                        <a:pt x="90" y="25"/>
                      </a:lnTo>
                      <a:lnTo>
                        <a:pt x="90" y="20"/>
                      </a:lnTo>
                      <a:lnTo>
                        <a:pt x="90" y="20"/>
                      </a:lnTo>
                      <a:lnTo>
                        <a:pt x="95" y="25"/>
                      </a:lnTo>
                      <a:lnTo>
                        <a:pt x="95" y="25"/>
                      </a:lnTo>
                      <a:lnTo>
                        <a:pt x="95" y="20"/>
                      </a:lnTo>
                      <a:lnTo>
                        <a:pt x="95" y="25"/>
                      </a:lnTo>
                      <a:lnTo>
                        <a:pt x="100" y="20"/>
                      </a:lnTo>
                      <a:lnTo>
                        <a:pt x="100" y="25"/>
                      </a:lnTo>
                      <a:lnTo>
                        <a:pt x="100" y="20"/>
                      </a:lnTo>
                      <a:lnTo>
                        <a:pt x="100" y="20"/>
                      </a:lnTo>
                      <a:lnTo>
                        <a:pt x="104" y="25"/>
                      </a:lnTo>
                      <a:lnTo>
                        <a:pt x="104" y="30"/>
                      </a:lnTo>
                      <a:lnTo>
                        <a:pt x="104" y="20"/>
                      </a:lnTo>
                      <a:lnTo>
                        <a:pt x="104" y="25"/>
                      </a:lnTo>
                      <a:lnTo>
                        <a:pt x="109" y="20"/>
                      </a:lnTo>
                      <a:lnTo>
                        <a:pt x="109" y="25"/>
                      </a:lnTo>
                      <a:lnTo>
                        <a:pt x="109" y="20"/>
                      </a:lnTo>
                      <a:lnTo>
                        <a:pt x="109" y="20"/>
                      </a:lnTo>
                      <a:lnTo>
                        <a:pt x="114" y="15"/>
                      </a:lnTo>
                      <a:lnTo>
                        <a:pt x="114" y="25"/>
                      </a:lnTo>
                      <a:lnTo>
                        <a:pt x="114" y="15"/>
                      </a:lnTo>
                      <a:lnTo>
                        <a:pt x="114" y="20"/>
                      </a:lnTo>
                      <a:lnTo>
                        <a:pt x="119" y="25"/>
                      </a:lnTo>
                      <a:lnTo>
                        <a:pt x="119" y="25"/>
                      </a:lnTo>
                      <a:lnTo>
                        <a:pt x="119" y="20"/>
                      </a:lnTo>
                      <a:lnTo>
                        <a:pt x="119" y="20"/>
                      </a:lnTo>
                      <a:lnTo>
                        <a:pt x="124" y="25"/>
                      </a:lnTo>
                      <a:lnTo>
                        <a:pt x="124" y="25"/>
                      </a:lnTo>
                      <a:lnTo>
                        <a:pt x="124" y="20"/>
                      </a:lnTo>
                      <a:lnTo>
                        <a:pt x="124" y="25"/>
                      </a:lnTo>
                      <a:lnTo>
                        <a:pt x="129" y="20"/>
                      </a:lnTo>
                      <a:lnTo>
                        <a:pt x="129" y="25"/>
                      </a:lnTo>
                      <a:lnTo>
                        <a:pt x="129" y="15"/>
                      </a:lnTo>
                      <a:lnTo>
                        <a:pt x="129" y="20"/>
                      </a:lnTo>
                      <a:lnTo>
                        <a:pt x="134" y="15"/>
                      </a:lnTo>
                      <a:lnTo>
                        <a:pt x="134" y="25"/>
                      </a:lnTo>
                      <a:lnTo>
                        <a:pt x="134" y="15"/>
                      </a:lnTo>
                      <a:lnTo>
                        <a:pt x="134" y="20"/>
                      </a:lnTo>
                      <a:lnTo>
                        <a:pt x="139" y="15"/>
                      </a:lnTo>
                      <a:lnTo>
                        <a:pt x="139" y="20"/>
                      </a:lnTo>
                      <a:lnTo>
                        <a:pt x="139" y="15"/>
                      </a:lnTo>
                      <a:lnTo>
                        <a:pt x="139" y="20"/>
                      </a:lnTo>
                      <a:lnTo>
                        <a:pt x="144" y="15"/>
                      </a:lnTo>
                      <a:lnTo>
                        <a:pt x="144" y="20"/>
                      </a:lnTo>
                      <a:lnTo>
                        <a:pt x="144" y="15"/>
                      </a:lnTo>
                      <a:lnTo>
                        <a:pt x="144" y="20"/>
                      </a:lnTo>
                      <a:lnTo>
                        <a:pt x="149" y="15"/>
                      </a:lnTo>
                      <a:lnTo>
                        <a:pt x="149" y="25"/>
                      </a:lnTo>
                      <a:lnTo>
                        <a:pt x="149" y="15"/>
                      </a:lnTo>
                      <a:lnTo>
                        <a:pt x="149" y="20"/>
                      </a:lnTo>
                      <a:lnTo>
                        <a:pt x="154" y="15"/>
                      </a:lnTo>
                      <a:lnTo>
                        <a:pt x="154" y="20"/>
                      </a:lnTo>
                      <a:lnTo>
                        <a:pt x="154" y="20"/>
                      </a:lnTo>
                      <a:lnTo>
                        <a:pt x="159" y="15"/>
                      </a:lnTo>
                      <a:lnTo>
                        <a:pt x="159" y="20"/>
                      </a:lnTo>
                      <a:lnTo>
                        <a:pt x="159" y="15"/>
                      </a:lnTo>
                      <a:lnTo>
                        <a:pt x="159" y="20"/>
                      </a:lnTo>
                      <a:lnTo>
                        <a:pt x="164" y="15"/>
                      </a:lnTo>
                      <a:lnTo>
                        <a:pt x="164" y="25"/>
                      </a:lnTo>
                      <a:lnTo>
                        <a:pt x="164" y="15"/>
                      </a:lnTo>
                      <a:lnTo>
                        <a:pt x="164" y="2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03" name="Freeform 2008"/>
                <p:cNvSpPr>
                  <a:spLocks/>
                </p:cNvSpPr>
                <p:nvPr/>
              </p:nvSpPr>
              <p:spPr bwMode="auto">
                <a:xfrm>
                  <a:off x="3380" y="1579"/>
                  <a:ext cx="164" cy="15"/>
                </a:xfrm>
                <a:custGeom>
                  <a:avLst/>
                  <a:gdLst>
                    <a:gd name="T0" fmla="*/ 5 w 164"/>
                    <a:gd name="T1" fmla="*/ 10 h 15"/>
                    <a:gd name="T2" fmla="*/ 10 w 164"/>
                    <a:gd name="T3" fmla="*/ 10 h 15"/>
                    <a:gd name="T4" fmla="*/ 10 w 164"/>
                    <a:gd name="T5" fmla="*/ 5 h 15"/>
                    <a:gd name="T6" fmla="*/ 15 w 164"/>
                    <a:gd name="T7" fmla="*/ 10 h 15"/>
                    <a:gd name="T8" fmla="*/ 20 w 164"/>
                    <a:gd name="T9" fmla="*/ 5 h 15"/>
                    <a:gd name="T10" fmla="*/ 25 w 164"/>
                    <a:gd name="T11" fmla="*/ 10 h 15"/>
                    <a:gd name="T12" fmla="*/ 30 w 164"/>
                    <a:gd name="T13" fmla="*/ 10 h 15"/>
                    <a:gd name="T14" fmla="*/ 35 w 164"/>
                    <a:gd name="T15" fmla="*/ 10 h 15"/>
                    <a:gd name="T16" fmla="*/ 35 w 164"/>
                    <a:gd name="T17" fmla="*/ 5 h 15"/>
                    <a:gd name="T18" fmla="*/ 40 w 164"/>
                    <a:gd name="T19" fmla="*/ 5 h 15"/>
                    <a:gd name="T20" fmla="*/ 45 w 164"/>
                    <a:gd name="T21" fmla="*/ 10 h 15"/>
                    <a:gd name="T22" fmla="*/ 50 w 164"/>
                    <a:gd name="T23" fmla="*/ 5 h 15"/>
                    <a:gd name="T24" fmla="*/ 50 w 164"/>
                    <a:gd name="T25" fmla="*/ 5 h 15"/>
                    <a:gd name="T26" fmla="*/ 55 w 164"/>
                    <a:gd name="T27" fmla="*/ 5 h 15"/>
                    <a:gd name="T28" fmla="*/ 60 w 164"/>
                    <a:gd name="T29" fmla="*/ 15 h 15"/>
                    <a:gd name="T30" fmla="*/ 65 w 164"/>
                    <a:gd name="T31" fmla="*/ 5 h 15"/>
                    <a:gd name="T32" fmla="*/ 65 w 164"/>
                    <a:gd name="T33" fmla="*/ 10 h 15"/>
                    <a:gd name="T34" fmla="*/ 70 w 164"/>
                    <a:gd name="T35" fmla="*/ 5 h 15"/>
                    <a:gd name="T36" fmla="*/ 75 w 164"/>
                    <a:gd name="T37" fmla="*/ 10 h 15"/>
                    <a:gd name="T38" fmla="*/ 80 w 164"/>
                    <a:gd name="T39" fmla="*/ 10 h 15"/>
                    <a:gd name="T40" fmla="*/ 80 w 164"/>
                    <a:gd name="T41" fmla="*/ 5 h 15"/>
                    <a:gd name="T42" fmla="*/ 84 w 164"/>
                    <a:gd name="T43" fmla="*/ 5 h 15"/>
                    <a:gd name="T44" fmla="*/ 89 w 164"/>
                    <a:gd name="T45" fmla="*/ 10 h 15"/>
                    <a:gd name="T46" fmla="*/ 94 w 164"/>
                    <a:gd name="T47" fmla="*/ 0 h 15"/>
                    <a:gd name="T48" fmla="*/ 94 w 164"/>
                    <a:gd name="T49" fmla="*/ 5 h 15"/>
                    <a:gd name="T50" fmla="*/ 99 w 164"/>
                    <a:gd name="T51" fmla="*/ 0 h 15"/>
                    <a:gd name="T52" fmla="*/ 104 w 164"/>
                    <a:gd name="T53" fmla="*/ 15 h 15"/>
                    <a:gd name="T54" fmla="*/ 109 w 164"/>
                    <a:gd name="T55" fmla="*/ 5 h 15"/>
                    <a:gd name="T56" fmla="*/ 109 w 164"/>
                    <a:gd name="T57" fmla="*/ 5 h 15"/>
                    <a:gd name="T58" fmla="*/ 114 w 164"/>
                    <a:gd name="T59" fmla="*/ 5 h 15"/>
                    <a:gd name="T60" fmla="*/ 119 w 164"/>
                    <a:gd name="T61" fmla="*/ 10 h 15"/>
                    <a:gd name="T62" fmla="*/ 124 w 164"/>
                    <a:gd name="T63" fmla="*/ 10 h 15"/>
                    <a:gd name="T64" fmla="*/ 124 w 164"/>
                    <a:gd name="T65" fmla="*/ 5 h 15"/>
                    <a:gd name="T66" fmla="*/ 129 w 164"/>
                    <a:gd name="T67" fmla="*/ 5 h 15"/>
                    <a:gd name="T68" fmla="*/ 134 w 164"/>
                    <a:gd name="T69" fmla="*/ 5 h 15"/>
                    <a:gd name="T70" fmla="*/ 139 w 164"/>
                    <a:gd name="T71" fmla="*/ 10 h 15"/>
                    <a:gd name="T72" fmla="*/ 144 w 164"/>
                    <a:gd name="T73" fmla="*/ 10 h 15"/>
                    <a:gd name="T74" fmla="*/ 144 w 164"/>
                    <a:gd name="T75" fmla="*/ 5 h 15"/>
                    <a:gd name="T76" fmla="*/ 149 w 164"/>
                    <a:gd name="T77" fmla="*/ 0 h 15"/>
                    <a:gd name="T78" fmla="*/ 154 w 164"/>
                    <a:gd name="T79" fmla="*/ 10 h 15"/>
                    <a:gd name="T80" fmla="*/ 159 w 164"/>
                    <a:gd name="T81" fmla="*/ 0 h 15"/>
                    <a:gd name="T82" fmla="*/ 159 w 164"/>
                    <a:gd name="T83" fmla="*/ 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15">
                      <a:moveTo>
                        <a:pt x="0" y="5"/>
                      </a:moveTo>
                      <a:lnTo>
                        <a:pt x="5" y="0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5" y="0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20" y="5"/>
                      </a:lnTo>
                      <a:lnTo>
                        <a:pt x="20" y="10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25" y="0"/>
                      </a:lnTo>
                      <a:lnTo>
                        <a:pt x="25" y="10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35" y="10"/>
                      </a:lnTo>
                      <a:lnTo>
                        <a:pt x="35" y="10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40" y="10"/>
                      </a:lnTo>
                      <a:lnTo>
                        <a:pt x="40" y="10"/>
                      </a:lnTo>
                      <a:lnTo>
                        <a:pt x="40" y="5"/>
                      </a:lnTo>
                      <a:lnTo>
                        <a:pt x="40" y="5"/>
                      </a:lnTo>
                      <a:lnTo>
                        <a:pt x="45" y="10"/>
                      </a:lnTo>
                      <a:lnTo>
                        <a:pt x="45" y="10"/>
                      </a:lnTo>
                      <a:lnTo>
                        <a:pt x="45" y="5"/>
                      </a:lnTo>
                      <a:lnTo>
                        <a:pt x="45" y="10"/>
                      </a:lnTo>
                      <a:lnTo>
                        <a:pt x="50" y="5"/>
                      </a:lnTo>
                      <a:lnTo>
                        <a:pt x="50" y="10"/>
                      </a:lnTo>
                      <a:lnTo>
                        <a:pt x="50" y="0"/>
                      </a:lnTo>
                      <a:lnTo>
                        <a:pt x="50" y="5"/>
                      </a:lnTo>
                      <a:lnTo>
                        <a:pt x="55" y="10"/>
                      </a:lnTo>
                      <a:lnTo>
                        <a:pt x="55" y="10"/>
                      </a:lnTo>
                      <a:lnTo>
                        <a:pt x="55" y="5"/>
                      </a:lnTo>
                      <a:lnTo>
                        <a:pt x="55" y="5"/>
                      </a:lnTo>
                      <a:lnTo>
                        <a:pt x="60" y="10"/>
                      </a:lnTo>
                      <a:lnTo>
                        <a:pt x="60" y="15"/>
                      </a:lnTo>
                      <a:lnTo>
                        <a:pt x="60" y="5"/>
                      </a:lnTo>
                      <a:lnTo>
                        <a:pt x="60" y="10"/>
                      </a:lnTo>
                      <a:lnTo>
                        <a:pt x="65" y="5"/>
                      </a:lnTo>
                      <a:lnTo>
                        <a:pt x="65" y="10"/>
                      </a:lnTo>
                      <a:lnTo>
                        <a:pt x="65" y="5"/>
                      </a:lnTo>
                      <a:lnTo>
                        <a:pt x="65" y="10"/>
                      </a:lnTo>
                      <a:lnTo>
                        <a:pt x="70" y="5"/>
                      </a:lnTo>
                      <a:lnTo>
                        <a:pt x="70" y="10"/>
                      </a:lnTo>
                      <a:lnTo>
                        <a:pt x="70" y="5"/>
                      </a:lnTo>
                      <a:lnTo>
                        <a:pt x="70" y="10"/>
                      </a:lnTo>
                      <a:lnTo>
                        <a:pt x="75" y="5"/>
                      </a:lnTo>
                      <a:lnTo>
                        <a:pt x="75" y="10"/>
                      </a:lnTo>
                      <a:lnTo>
                        <a:pt x="75" y="0"/>
                      </a:lnTo>
                      <a:lnTo>
                        <a:pt x="75" y="5"/>
                      </a:lnTo>
                      <a:lnTo>
                        <a:pt x="80" y="10"/>
                      </a:lnTo>
                      <a:lnTo>
                        <a:pt x="80" y="10"/>
                      </a:lnTo>
                      <a:lnTo>
                        <a:pt x="80" y="5"/>
                      </a:lnTo>
                      <a:lnTo>
                        <a:pt x="80" y="5"/>
                      </a:lnTo>
                      <a:lnTo>
                        <a:pt x="84" y="10"/>
                      </a:lnTo>
                      <a:lnTo>
                        <a:pt x="84" y="10"/>
                      </a:lnTo>
                      <a:lnTo>
                        <a:pt x="84" y="5"/>
                      </a:lnTo>
                      <a:lnTo>
                        <a:pt x="84" y="5"/>
                      </a:lnTo>
                      <a:lnTo>
                        <a:pt x="89" y="10"/>
                      </a:lnTo>
                      <a:lnTo>
                        <a:pt x="89" y="10"/>
                      </a:lnTo>
                      <a:lnTo>
                        <a:pt x="89" y="5"/>
                      </a:lnTo>
                      <a:lnTo>
                        <a:pt x="89" y="5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9" y="0"/>
                      </a:lnTo>
                      <a:lnTo>
                        <a:pt x="99" y="10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104" y="10"/>
                      </a:lnTo>
                      <a:lnTo>
                        <a:pt x="104" y="15"/>
                      </a:lnTo>
                      <a:lnTo>
                        <a:pt x="104" y="5"/>
                      </a:lnTo>
                      <a:lnTo>
                        <a:pt x="104" y="10"/>
                      </a:lnTo>
                      <a:lnTo>
                        <a:pt x="109" y="5"/>
                      </a:lnTo>
                      <a:lnTo>
                        <a:pt x="109" y="15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14" y="10"/>
                      </a:lnTo>
                      <a:lnTo>
                        <a:pt x="114" y="10"/>
                      </a:lnTo>
                      <a:lnTo>
                        <a:pt x="114" y="5"/>
                      </a:lnTo>
                      <a:lnTo>
                        <a:pt x="114" y="10"/>
                      </a:lnTo>
                      <a:lnTo>
                        <a:pt x="119" y="5"/>
                      </a:lnTo>
                      <a:lnTo>
                        <a:pt x="119" y="10"/>
                      </a:lnTo>
                      <a:lnTo>
                        <a:pt x="119" y="5"/>
                      </a:lnTo>
                      <a:lnTo>
                        <a:pt x="119" y="5"/>
                      </a:lnTo>
                      <a:lnTo>
                        <a:pt x="124" y="10"/>
                      </a:lnTo>
                      <a:lnTo>
                        <a:pt x="124" y="10"/>
                      </a:lnTo>
                      <a:lnTo>
                        <a:pt x="124" y="5"/>
                      </a:lnTo>
                      <a:lnTo>
                        <a:pt x="124" y="5"/>
                      </a:lnTo>
                      <a:lnTo>
                        <a:pt x="129" y="0"/>
                      </a:lnTo>
                      <a:lnTo>
                        <a:pt x="129" y="10"/>
                      </a:lnTo>
                      <a:lnTo>
                        <a:pt x="129" y="5"/>
                      </a:lnTo>
                      <a:lnTo>
                        <a:pt x="134" y="10"/>
                      </a:lnTo>
                      <a:lnTo>
                        <a:pt x="134" y="10"/>
                      </a:lnTo>
                      <a:lnTo>
                        <a:pt x="134" y="5"/>
                      </a:lnTo>
                      <a:lnTo>
                        <a:pt x="134" y="5"/>
                      </a:lnTo>
                      <a:lnTo>
                        <a:pt x="139" y="10"/>
                      </a:lnTo>
                      <a:lnTo>
                        <a:pt x="139" y="10"/>
                      </a:lnTo>
                      <a:lnTo>
                        <a:pt x="139" y="5"/>
                      </a:lnTo>
                      <a:lnTo>
                        <a:pt x="139" y="5"/>
                      </a:lnTo>
                      <a:lnTo>
                        <a:pt x="144" y="10"/>
                      </a:lnTo>
                      <a:lnTo>
                        <a:pt x="144" y="10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0"/>
                      </a:lnTo>
                      <a:lnTo>
                        <a:pt x="154" y="10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0"/>
                      </a:lnTo>
                      <a:lnTo>
                        <a:pt x="159" y="10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64" y="10"/>
                      </a:lnTo>
                      <a:lnTo>
                        <a:pt x="164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04" name="Freeform 2009"/>
                <p:cNvSpPr>
                  <a:spLocks/>
                </p:cNvSpPr>
                <p:nvPr/>
              </p:nvSpPr>
              <p:spPr bwMode="auto">
                <a:xfrm>
                  <a:off x="3544" y="1579"/>
                  <a:ext cx="159" cy="15"/>
                </a:xfrm>
                <a:custGeom>
                  <a:avLst/>
                  <a:gdLst>
                    <a:gd name="T0" fmla="*/ 0 w 159"/>
                    <a:gd name="T1" fmla="*/ 5 h 15"/>
                    <a:gd name="T2" fmla="*/ 5 w 159"/>
                    <a:gd name="T3" fmla="*/ 0 h 15"/>
                    <a:gd name="T4" fmla="*/ 10 w 159"/>
                    <a:gd name="T5" fmla="*/ 10 h 15"/>
                    <a:gd name="T6" fmla="*/ 15 w 159"/>
                    <a:gd name="T7" fmla="*/ 5 h 15"/>
                    <a:gd name="T8" fmla="*/ 15 w 159"/>
                    <a:gd name="T9" fmla="*/ 5 h 15"/>
                    <a:gd name="T10" fmla="*/ 20 w 159"/>
                    <a:gd name="T11" fmla="*/ 0 h 15"/>
                    <a:gd name="T12" fmla="*/ 25 w 159"/>
                    <a:gd name="T13" fmla="*/ 10 h 15"/>
                    <a:gd name="T14" fmla="*/ 30 w 159"/>
                    <a:gd name="T15" fmla="*/ 10 h 15"/>
                    <a:gd name="T16" fmla="*/ 30 w 159"/>
                    <a:gd name="T17" fmla="*/ 5 h 15"/>
                    <a:gd name="T18" fmla="*/ 35 w 159"/>
                    <a:gd name="T19" fmla="*/ 0 h 15"/>
                    <a:gd name="T20" fmla="*/ 40 w 159"/>
                    <a:gd name="T21" fmla="*/ 10 h 15"/>
                    <a:gd name="T22" fmla="*/ 45 w 159"/>
                    <a:gd name="T23" fmla="*/ 10 h 15"/>
                    <a:gd name="T24" fmla="*/ 45 w 159"/>
                    <a:gd name="T25" fmla="*/ 5 h 15"/>
                    <a:gd name="T26" fmla="*/ 50 w 159"/>
                    <a:gd name="T27" fmla="*/ 0 h 15"/>
                    <a:gd name="T28" fmla="*/ 55 w 159"/>
                    <a:gd name="T29" fmla="*/ 10 h 15"/>
                    <a:gd name="T30" fmla="*/ 60 w 159"/>
                    <a:gd name="T31" fmla="*/ 10 h 15"/>
                    <a:gd name="T32" fmla="*/ 64 w 159"/>
                    <a:gd name="T33" fmla="*/ 10 h 15"/>
                    <a:gd name="T34" fmla="*/ 64 w 159"/>
                    <a:gd name="T35" fmla="*/ 5 h 15"/>
                    <a:gd name="T36" fmla="*/ 69 w 159"/>
                    <a:gd name="T37" fmla="*/ 0 h 15"/>
                    <a:gd name="T38" fmla="*/ 74 w 159"/>
                    <a:gd name="T39" fmla="*/ 5 h 15"/>
                    <a:gd name="T40" fmla="*/ 79 w 159"/>
                    <a:gd name="T41" fmla="*/ 0 h 15"/>
                    <a:gd name="T42" fmla="*/ 79 w 159"/>
                    <a:gd name="T43" fmla="*/ 10 h 15"/>
                    <a:gd name="T44" fmla="*/ 84 w 159"/>
                    <a:gd name="T45" fmla="*/ 5 h 15"/>
                    <a:gd name="T46" fmla="*/ 89 w 159"/>
                    <a:gd name="T47" fmla="*/ 10 h 15"/>
                    <a:gd name="T48" fmla="*/ 94 w 159"/>
                    <a:gd name="T49" fmla="*/ 0 h 15"/>
                    <a:gd name="T50" fmla="*/ 94 w 159"/>
                    <a:gd name="T51" fmla="*/ 5 h 15"/>
                    <a:gd name="T52" fmla="*/ 99 w 159"/>
                    <a:gd name="T53" fmla="*/ 5 h 15"/>
                    <a:gd name="T54" fmla="*/ 104 w 159"/>
                    <a:gd name="T55" fmla="*/ 15 h 15"/>
                    <a:gd name="T56" fmla="*/ 109 w 159"/>
                    <a:gd name="T57" fmla="*/ 15 h 15"/>
                    <a:gd name="T58" fmla="*/ 109 w 159"/>
                    <a:gd name="T59" fmla="*/ 10 h 15"/>
                    <a:gd name="T60" fmla="*/ 114 w 159"/>
                    <a:gd name="T61" fmla="*/ 5 h 15"/>
                    <a:gd name="T62" fmla="*/ 119 w 159"/>
                    <a:gd name="T63" fmla="*/ 15 h 15"/>
                    <a:gd name="T64" fmla="*/ 124 w 159"/>
                    <a:gd name="T65" fmla="*/ 15 h 15"/>
                    <a:gd name="T66" fmla="*/ 124 w 159"/>
                    <a:gd name="T67" fmla="*/ 10 h 15"/>
                    <a:gd name="T68" fmla="*/ 129 w 159"/>
                    <a:gd name="T69" fmla="*/ 5 h 15"/>
                    <a:gd name="T70" fmla="*/ 134 w 159"/>
                    <a:gd name="T71" fmla="*/ 10 h 15"/>
                    <a:gd name="T72" fmla="*/ 139 w 159"/>
                    <a:gd name="T73" fmla="*/ 10 h 15"/>
                    <a:gd name="T74" fmla="*/ 139 w 159"/>
                    <a:gd name="T75" fmla="*/ 5 h 15"/>
                    <a:gd name="T76" fmla="*/ 144 w 159"/>
                    <a:gd name="T77" fmla="*/ 5 h 15"/>
                    <a:gd name="T78" fmla="*/ 149 w 159"/>
                    <a:gd name="T79" fmla="*/ 10 h 15"/>
                    <a:gd name="T80" fmla="*/ 154 w 159"/>
                    <a:gd name="T81" fmla="*/ 10 h 15"/>
                    <a:gd name="T82" fmla="*/ 154 w 159"/>
                    <a:gd name="T83" fmla="*/ 1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15">
                      <a:moveTo>
                        <a:pt x="0" y="10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0" y="0"/>
                      </a:lnTo>
                      <a:lnTo>
                        <a:pt x="10" y="10"/>
                      </a:ln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10"/>
                      </a:lnTo>
                      <a:lnTo>
                        <a:pt x="20" y="10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0"/>
                      </a:lnTo>
                      <a:lnTo>
                        <a:pt x="25" y="10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10"/>
                      </a:lnTo>
                      <a:lnTo>
                        <a:pt x="35" y="10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10"/>
                      </a:lnTo>
                      <a:lnTo>
                        <a:pt x="40" y="10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5" y="10"/>
                      </a:lnTo>
                      <a:lnTo>
                        <a:pt x="45" y="10"/>
                      </a:lnTo>
                      <a:lnTo>
                        <a:pt x="45" y="5"/>
                      </a:lnTo>
                      <a:lnTo>
                        <a:pt x="45" y="5"/>
                      </a:lnTo>
                      <a:lnTo>
                        <a:pt x="50" y="10"/>
                      </a:lnTo>
                      <a:lnTo>
                        <a:pt x="50" y="10"/>
                      </a:lnTo>
                      <a:lnTo>
                        <a:pt x="50" y="0"/>
                      </a:lnTo>
                      <a:lnTo>
                        <a:pt x="50" y="5"/>
                      </a:lnTo>
                      <a:lnTo>
                        <a:pt x="55" y="10"/>
                      </a:lnTo>
                      <a:lnTo>
                        <a:pt x="55" y="10"/>
                      </a:lnTo>
                      <a:lnTo>
                        <a:pt x="55" y="5"/>
                      </a:lnTo>
                      <a:lnTo>
                        <a:pt x="55" y="5"/>
                      </a:lnTo>
                      <a:lnTo>
                        <a:pt x="60" y="10"/>
                      </a:lnTo>
                      <a:lnTo>
                        <a:pt x="60" y="0"/>
                      </a:lnTo>
                      <a:lnTo>
                        <a:pt x="60" y="5"/>
                      </a:lnTo>
                      <a:lnTo>
                        <a:pt x="64" y="10"/>
                      </a:lnTo>
                      <a:lnTo>
                        <a:pt x="64" y="10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69" y="10"/>
                      </a:ln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69" y="5"/>
                      </a:lnTo>
                      <a:lnTo>
                        <a:pt x="74" y="0"/>
                      </a:lnTo>
                      <a:lnTo>
                        <a:pt x="74" y="5"/>
                      </a:lnTo>
                      <a:lnTo>
                        <a:pt x="74" y="0"/>
                      </a:lnTo>
                      <a:lnTo>
                        <a:pt x="74" y="5"/>
                      </a:lnTo>
                      <a:lnTo>
                        <a:pt x="79" y="0"/>
                      </a:lnTo>
                      <a:lnTo>
                        <a:pt x="79" y="15"/>
                      </a:lnTo>
                      <a:lnTo>
                        <a:pt x="79" y="0"/>
                      </a:lnTo>
                      <a:lnTo>
                        <a:pt x="79" y="10"/>
                      </a:lnTo>
                      <a:lnTo>
                        <a:pt x="84" y="5"/>
                      </a:lnTo>
                      <a:lnTo>
                        <a:pt x="84" y="10"/>
                      </a:lnTo>
                      <a:lnTo>
                        <a:pt x="84" y="5"/>
                      </a:lnTo>
                      <a:lnTo>
                        <a:pt x="84" y="10"/>
                      </a:lnTo>
                      <a:lnTo>
                        <a:pt x="89" y="5"/>
                      </a:lnTo>
                      <a:lnTo>
                        <a:pt x="89" y="10"/>
                      </a:lnTo>
                      <a:lnTo>
                        <a:pt x="89" y="0"/>
                      </a:lnTo>
                      <a:lnTo>
                        <a:pt x="89" y="5"/>
                      </a:lnTo>
                      <a:lnTo>
                        <a:pt x="94" y="0"/>
                      </a:lnTo>
                      <a:lnTo>
                        <a:pt x="94" y="10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9" y="10"/>
                      </a:lnTo>
                      <a:lnTo>
                        <a:pt x="99" y="10"/>
                      </a:lnTo>
                      <a:lnTo>
                        <a:pt x="99" y="5"/>
                      </a:lnTo>
                      <a:lnTo>
                        <a:pt x="99" y="5"/>
                      </a:lnTo>
                      <a:lnTo>
                        <a:pt x="104" y="10"/>
                      </a:lnTo>
                      <a:lnTo>
                        <a:pt x="104" y="15"/>
                      </a:lnTo>
                      <a:lnTo>
                        <a:pt x="104" y="5"/>
                      </a:lnTo>
                      <a:lnTo>
                        <a:pt x="104" y="10"/>
                      </a:lnTo>
                      <a:lnTo>
                        <a:pt x="109" y="15"/>
                      </a:lnTo>
                      <a:lnTo>
                        <a:pt x="109" y="15"/>
                      </a:lnTo>
                      <a:lnTo>
                        <a:pt x="109" y="10"/>
                      </a:lnTo>
                      <a:lnTo>
                        <a:pt x="109" y="10"/>
                      </a:lnTo>
                      <a:lnTo>
                        <a:pt x="114" y="15"/>
                      </a:lnTo>
                      <a:lnTo>
                        <a:pt x="114" y="15"/>
                      </a:lnTo>
                      <a:lnTo>
                        <a:pt x="114" y="5"/>
                      </a:lnTo>
                      <a:lnTo>
                        <a:pt x="114" y="10"/>
                      </a:lnTo>
                      <a:lnTo>
                        <a:pt x="119" y="5"/>
                      </a:lnTo>
                      <a:lnTo>
                        <a:pt x="119" y="15"/>
                      </a:lnTo>
                      <a:lnTo>
                        <a:pt x="119" y="5"/>
                      </a:lnTo>
                      <a:lnTo>
                        <a:pt x="119" y="10"/>
                      </a:lnTo>
                      <a:lnTo>
                        <a:pt x="124" y="15"/>
                      </a:lnTo>
                      <a:lnTo>
                        <a:pt x="124" y="15"/>
                      </a:lnTo>
                      <a:lnTo>
                        <a:pt x="124" y="5"/>
                      </a:lnTo>
                      <a:lnTo>
                        <a:pt x="124" y="10"/>
                      </a:lnTo>
                      <a:lnTo>
                        <a:pt x="129" y="5"/>
                      </a:lnTo>
                      <a:lnTo>
                        <a:pt x="129" y="10"/>
                      </a:lnTo>
                      <a:lnTo>
                        <a:pt x="129" y="5"/>
                      </a:lnTo>
                      <a:lnTo>
                        <a:pt x="129" y="10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4" y="5"/>
                      </a:lnTo>
                      <a:lnTo>
                        <a:pt x="134" y="5"/>
                      </a:lnTo>
                      <a:lnTo>
                        <a:pt x="139" y="10"/>
                      </a:lnTo>
                      <a:lnTo>
                        <a:pt x="139" y="10"/>
                      </a:lnTo>
                      <a:lnTo>
                        <a:pt x="139" y="5"/>
                      </a:lnTo>
                      <a:lnTo>
                        <a:pt x="139" y="5"/>
                      </a:lnTo>
                      <a:lnTo>
                        <a:pt x="144" y="10"/>
                      </a:lnTo>
                      <a:lnTo>
                        <a:pt x="144" y="10"/>
                      </a:lnTo>
                      <a:lnTo>
                        <a:pt x="144" y="5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49" y="10"/>
                      </a:lnTo>
                      <a:lnTo>
                        <a:pt x="149" y="5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15"/>
                      </a:lnTo>
                      <a:lnTo>
                        <a:pt x="154" y="5"/>
                      </a:lnTo>
                      <a:lnTo>
                        <a:pt x="154" y="10"/>
                      </a:lnTo>
                      <a:lnTo>
                        <a:pt x="159" y="5"/>
                      </a:lnTo>
                      <a:lnTo>
                        <a:pt x="159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05" name="Freeform 2010"/>
                <p:cNvSpPr>
                  <a:spLocks/>
                </p:cNvSpPr>
                <p:nvPr/>
              </p:nvSpPr>
              <p:spPr bwMode="auto">
                <a:xfrm>
                  <a:off x="3703" y="1579"/>
                  <a:ext cx="159" cy="15"/>
                </a:xfrm>
                <a:custGeom>
                  <a:avLst/>
                  <a:gdLst>
                    <a:gd name="T0" fmla="*/ 0 w 159"/>
                    <a:gd name="T1" fmla="*/ 5 h 15"/>
                    <a:gd name="T2" fmla="*/ 5 w 159"/>
                    <a:gd name="T3" fmla="*/ 0 h 15"/>
                    <a:gd name="T4" fmla="*/ 10 w 159"/>
                    <a:gd name="T5" fmla="*/ 10 h 15"/>
                    <a:gd name="T6" fmla="*/ 15 w 159"/>
                    <a:gd name="T7" fmla="*/ 0 h 15"/>
                    <a:gd name="T8" fmla="*/ 15 w 159"/>
                    <a:gd name="T9" fmla="*/ 5 h 15"/>
                    <a:gd name="T10" fmla="*/ 20 w 159"/>
                    <a:gd name="T11" fmla="*/ 0 h 15"/>
                    <a:gd name="T12" fmla="*/ 25 w 159"/>
                    <a:gd name="T13" fmla="*/ 15 h 15"/>
                    <a:gd name="T14" fmla="*/ 30 w 159"/>
                    <a:gd name="T15" fmla="*/ 10 h 15"/>
                    <a:gd name="T16" fmla="*/ 30 w 159"/>
                    <a:gd name="T17" fmla="*/ 5 h 15"/>
                    <a:gd name="T18" fmla="*/ 35 w 159"/>
                    <a:gd name="T19" fmla="*/ 0 h 15"/>
                    <a:gd name="T20" fmla="*/ 40 w 159"/>
                    <a:gd name="T21" fmla="*/ 10 h 15"/>
                    <a:gd name="T22" fmla="*/ 45 w 159"/>
                    <a:gd name="T23" fmla="*/ 0 h 15"/>
                    <a:gd name="T24" fmla="*/ 45 w 159"/>
                    <a:gd name="T25" fmla="*/ 5 h 15"/>
                    <a:gd name="T26" fmla="*/ 49 w 159"/>
                    <a:gd name="T27" fmla="*/ 0 h 15"/>
                    <a:gd name="T28" fmla="*/ 54 w 159"/>
                    <a:gd name="T29" fmla="*/ 5 h 15"/>
                    <a:gd name="T30" fmla="*/ 59 w 159"/>
                    <a:gd name="T31" fmla="*/ 5 h 15"/>
                    <a:gd name="T32" fmla="*/ 59 w 159"/>
                    <a:gd name="T33" fmla="*/ 5 h 15"/>
                    <a:gd name="T34" fmla="*/ 64 w 159"/>
                    <a:gd name="T35" fmla="*/ 0 h 15"/>
                    <a:gd name="T36" fmla="*/ 69 w 159"/>
                    <a:gd name="T37" fmla="*/ 10 h 15"/>
                    <a:gd name="T38" fmla="*/ 74 w 159"/>
                    <a:gd name="T39" fmla="*/ 5 h 15"/>
                    <a:gd name="T40" fmla="*/ 74 w 159"/>
                    <a:gd name="T41" fmla="*/ 5 h 15"/>
                    <a:gd name="T42" fmla="*/ 79 w 159"/>
                    <a:gd name="T43" fmla="*/ 0 h 15"/>
                    <a:gd name="T44" fmla="*/ 84 w 159"/>
                    <a:gd name="T45" fmla="*/ 5 h 15"/>
                    <a:gd name="T46" fmla="*/ 89 w 159"/>
                    <a:gd name="T47" fmla="*/ 10 h 15"/>
                    <a:gd name="T48" fmla="*/ 94 w 159"/>
                    <a:gd name="T49" fmla="*/ 0 h 15"/>
                    <a:gd name="T50" fmla="*/ 94 w 159"/>
                    <a:gd name="T51" fmla="*/ 5 h 15"/>
                    <a:gd name="T52" fmla="*/ 99 w 159"/>
                    <a:gd name="T53" fmla="*/ 0 h 15"/>
                    <a:gd name="T54" fmla="*/ 104 w 159"/>
                    <a:gd name="T55" fmla="*/ 10 h 15"/>
                    <a:gd name="T56" fmla="*/ 109 w 159"/>
                    <a:gd name="T57" fmla="*/ 10 h 15"/>
                    <a:gd name="T58" fmla="*/ 109 w 159"/>
                    <a:gd name="T59" fmla="*/ 5 h 15"/>
                    <a:gd name="T60" fmla="*/ 114 w 159"/>
                    <a:gd name="T61" fmla="*/ 5 h 15"/>
                    <a:gd name="T62" fmla="*/ 119 w 159"/>
                    <a:gd name="T63" fmla="*/ 10 h 15"/>
                    <a:gd name="T64" fmla="*/ 124 w 159"/>
                    <a:gd name="T65" fmla="*/ 10 h 15"/>
                    <a:gd name="T66" fmla="*/ 124 w 159"/>
                    <a:gd name="T67" fmla="*/ 5 h 15"/>
                    <a:gd name="T68" fmla="*/ 129 w 159"/>
                    <a:gd name="T69" fmla="*/ 0 h 15"/>
                    <a:gd name="T70" fmla="*/ 134 w 159"/>
                    <a:gd name="T71" fmla="*/ 10 h 15"/>
                    <a:gd name="T72" fmla="*/ 139 w 159"/>
                    <a:gd name="T73" fmla="*/ 10 h 15"/>
                    <a:gd name="T74" fmla="*/ 144 w 159"/>
                    <a:gd name="T75" fmla="*/ 0 h 15"/>
                    <a:gd name="T76" fmla="*/ 144 w 159"/>
                    <a:gd name="T77" fmla="*/ 5 h 15"/>
                    <a:gd name="T78" fmla="*/ 149 w 159"/>
                    <a:gd name="T79" fmla="*/ 0 h 15"/>
                    <a:gd name="T80" fmla="*/ 154 w 159"/>
                    <a:gd name="T81" fmla="*/ 10 h 15"/>
                    <a:gd name="T82" fmla="*/ 159 w 159"/>
                    <a:gd name="T83" fmla="*/ 1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15">
                      <a:moveTo>
                        <a:pt x="0" y="10"/>
                      </a:move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0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10"/>
                      </a:lnTo>
                      <a:lnTo>
                        <a:pt x="20" y="10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0"/>
                      </a:lnTo>
                      <a:lnTo>
                        <a:pt x="25" y="15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10"/>
                      </a:lnTo>
                      <a:lnTo>
                        <a:pt x="35" y="10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10"/>
                      </a:lnTo>
                      <a:lnTo>
                        <a:pt x="40" y="10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5" y="0"/>
                      </a:lnTo>
                      <a:lnTo>
                        <a:pt x="45" y="10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49" y="0"/>
                      </a:lnTo>
                      <a:lnTo>
                        <a:pt x="49" y="10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54" y="5"/>
                      </a:lnTo>
                      <a:lnTo>
                        <a:pt x="54" y="5"/>
                      </a:lnTo>
                      <a:lnTo>
                        <a:pt x="54" y="0"/>
                      </a:lnTo>
                      <a:lnTo>
                        <a:pt x="54" y="0"/>
                      </a:lnTo>
                      <a:lnTo>
                        <a:pt x="59" y="5"/>
                      </a:lnTo>
                      <a:lnTo>
                        <a:pt x="59" y="10"/>
                      </a:lnTo>
                      <a:lnTo>
                        <a:pt x="59" y="0"/>
                      </a:lnTo>
                      <a:lnTo>
                        <a:pt x="59" y="5"/>
                      </a:lnTo>
                      <a:lnTo>
                        <a:pt x="64" y="0"/>
                      </a:lnTo>
                      <a:lnTo>
                        <a:pt x="64" y="10"/>
                      </a:lnTo>
                      <a:lnTo>
                        <a:pt x="64" y="0"/>
                      </a:lnTo>
                      <a:lnTo>
                        <a:pt x="64" y="5"/>
                      </a:lnTo>
                      <a:lnTo>
                        <a:pt x="69" y="10"/>
                      </a:lnTo>
                      <a:lnTo>
                        <a:pt x="69" y="10"/>
                      </a:lnTo>
                      <a:lnTo>
                        <a:pt x="69" y="5"/>
                      </a:lnTo>
                      <a:lnTo>
                        <a:pt x="69" y="10"/>
                      </a:lnTo>
                      <a:lnTo>
                        <a:pt x="74" y="5"/>
                      </a:lnTo>
                      <a:lnTo>
                        <a:pt x="74" y="10"/>
                      </a:lnTo>
                      <a:lnTo>
                        <a:pt x="74" y="0"/>
                      </a:lnTo>
                      <a:lnTo>
                        <a:pt x="74" y="5"/>
                      </a:lnTo>
                      <a:lnTo>
                        <a:pt x="79" y="0"/>
                      </a:lnTo>
                      <a:lnTo>
                        <a:pt x="79" y="10"/>
                      </a:lnTo>
                      <a:lnTo>
                        <a:pt x="79" y="0"/>
                      </a:lnTo>
                      <a:lnTo>
                        <a:pt x="79" y="5"/>
                      </a:lnTo>
                      <a:lnTo>
                        <a:pt x="84" y="10"/>
                      </a:lnTo>
                      <a:lnTo>
                        <a:pt x="84" y="5"/>
                      </a:lnTo>
                      <a:lnTo>
                        <a:pt x="84" y="10"/>
                      </a:lnTo>
                      <a:lnTo>
                        <a:pt x="89" y="5"/>
                      </a:lnTo>
                      <a:lnTo>
                        <a:pt x="89" y="10"/>
                      </a:lnTo>
                      <a:lnTo>
                        <a:pt x="89" y="5"/>
                      </a:lnTo>
                      <a:lnTo>
                        <a:pt x="89" y="5"/>
                      </a:lnTo>
                      <a:lnTo>
                        <a:pt x="94" y="0"/>
                      </a:lnTo>
                      <a:lnTo>
                        <a:pt x="94" y="10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9" y="10"/>
                      </a:lnTo>
                      <a:lnTo>
                        <a:pt x="99" y="10"/>
                      </a:lnTo>
                      <a:lnTo>
                        <a:pt x="99" y="0"/>
                      </a:lnTo>
                      <a:lnTo>
                        <a:pt x="99" y="10"/>
                      </a:lnTo>
                      <a:lnTo>
                        <a:pt x="104" y="5"/>
                      </a:lnTo>
                      <a:lnTo>
                        <a:pt x="104" y="10"/>
                      </a:lnTo>
                      <a:lnTo>
                        <a:pt x="104" y="0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09" y="10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14" y="10"/>
                      </a:lnTo>
                      <a:lnTo>
                        <a:pt x="114" y="10"/>
                      </a:lnTo>
                      <a:lnTo>
                        <a:pt x="114" y="5"/>
                      </a:lnTo>
                      <a:lnTo>
                        <a:pt x="114" y="5"/>
                      </a:lnTo>
                      <a:lnTo>
                        <a:pt x="119" y="10"/>
                      </a:lnTo>
                      <a:lnTo>
                        <a:pt x="119" y="10"/>
                      </a:lnTo>
                      <a:lnTo>
                        <a:pt x="119" y="5"/>
                      </a:lnTo>
                      <a:lnTo>
                        <a:pt x="119" y="5"/>
                      </a:lnTo>
                      <a:lnTo>
                        <a:pt x="124" y="10"/>
                      </a:lnTo>
                      <a:lnTo>
                        <a:pt x="124" y="10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10"/>
                      </a:lnTo>
                      <a:lnTo>
                        <a:pt x="134" y="10"/>
                      </a:lnTo>
                      <a:lnTo>
                        <a:pt x="134" y="5"/>
                      </a:lnTo>
                      <a:lnTo>
                        <a:pt x="139" y="10"/>
                      </a:lnTo>
                      <a:lnTo>
                        <a:pt x="139" y="10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0"/>
                      </a:lnTo>
                      <a:lnTo>
                        <a:pt x="144" y="10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0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10"/>
                      </a:lnTo>
                      <a:lnTo>
                        <a:pt x="154" y="5"/>
                      </a:lnTo>
                      <a:lnTo>
                        <a:pt x="154" y="5"/>
                      </a:lnTo>
                      <a:lnTo>
                        <a:pt x="159" y="10"/>
                      </a:lnTo>
                      <a:lnTo>
                        <a:pt x="159" y="10"/>
                      </a:lnTo>
                      <a:lnTo>
                        <a:pt x="159" y="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06" name="Freeform 2011"/>
                <p:cNvSpPr>
                  <a:spLocks/>
                </p:cNvSpPr>
                <p:nvPr/>
              </p:nvSpPr>
              <p:spPr bwMode="auto">
                <a:xfrm>
                  <a:off x="3862" y="1579"/>
                  <a:ext cx="164" cy="20"/>
                </a:xfrm>
                <a:custGeom>
                  <a:avLst/>
                  <a:gdLst>
                    <a:gd name="T0" fmla="*/ 5 w 164"/>
                    <a:gd name="T1" fmla="*/ 0 h 20"/>
                    <a:gd name="T2" fmla="*/ 5 w 164"/>
                    <a:gd name="T3" fmla="*/ 5 h 20"/>
                    <a:gd name="T4" fmla="*/ 10 w 164"/>
                    <a:gd name="T5" fmla="*/ 0 h 20"/>
                    <a:gd name="T6" fmla="*/ 15 w 164"/>
                    <a:gd name="T7" fmla="*/ 10 h 20"/>
                    <a:gd name="T8" fmla="*/ 20 w 164"/>
                    <a:gd name="T9" fmla="*/ 0 h 20"/>
                    <a:gd name="T10" fmla="*/ 20 w 164"/>
                    <a:gd name="T11" fmla="*/ 5 h 20"/>
                    <a:gd name="T12" fmla="*/ 25 w 164"/>
                    <a:gd name="T13" fmla="*/ 5 h 20"/>
                    <a:gd name="T14" fmla="*/ 30 w 164"/>
                    <a:gd name="T15" fmla="*/ 10 h 20"/>
                    <a:gd name="T16" fmla="*/ 35 w 164"/>
                    <a:gd name="T17" fmla="*/ 5 h 20"/>
                    <a:gd name="T18" fmla="*/ 35 w 164"/>
                    <a:gd name="T19" fmla="*/ 10 h 20"/>
                    <a:gd name="T20" fmla="*/ 39 w 164"/>
                    <a:gd name="T21" fmla="*/ 5 h 20"/>
                    <a:gd name="T22" fmla="*/ 44 w 164"/>
                    <a:gd name="T23" fmla="*/ 10 h 20"/>
                    <a:gd name="T24" fmla="*/ 49 w 164"/>
                    <a:gd name="T25" fmla="*/ 5 h 20"/>
                    <a:gd name="T26" fmla="*/ 49 w 164"/>
                    <a:gd name="T27" fmla="*/ 5 h 20"/>
                    <a:gd name="T28" fmla="*/ 54 w 164"/>
                    <a:gd name="T29" fmla="*/ 0 h 20"/>
                    <a:gd name="T30" fmla="*/ 59 w 164"/>
                    <a:gd name="T31" fmla="*/ 10 h 20"/>
                    <a:gd name="T32" fmla="*/ 64 w 164"/>
                    <a:gd name="T33" fmla="*/ 10 h 20"/>
                    <a:gd name="T34" fmla="*/ 64 w 164"/>
                    <a:gd name="T35" fmla="*/ 0 h 20"/>
                    <a:gd name="T36" fmla="*/ 69 w 164"/>
                    <a:gd name="T37" fmla="*/ 0 h 20"/>
                    <a:gd name="T38" fmla="*/ 74 w 164"/>
                    <a:gd name="T39" fmla="*/ 0 h 20"/>
                    <a:gd name="T40" fmla="*/ 79 w 164"/>
                    <a:gd name="T41" fmla="*/ 5 h 20"/>
                    <a:gd name="T42" fmla="*/ 84 w 164"/>
                    <a:gd name="T43" fmla="*/ 5 h 20"/>
                    <a:gd name="T44" fmla="*/ 84 w 164"/>
                    <a:gd name="T45" fmla="*/ 5 h 20"/>
                    <a:gd name="T46" fmla="*/ 89 w 164"/>
                    <a:gd name="T47" fmla="*/ 0 h 20"/>
                    <a:gd name="T48" fmla="*/ 94 w 164"/>
                    <a:gd name="T49" fmla="*/ 0 h 20"/>
                    <a:gd name="T50" fmla="*/ 99 w 164"/>
                    <a:gd name="T51" fmla="*/ 5 h 20"/>
                    <a:gd name="T52" fmla="*/ 104 w 164"/>
                    <a:gd name="T53" fmla="*/ 5 h 20"/>
                    <a:gd name="T54" fmla="*/ 104 w 164"/>
                    <a:gd name="T55" fmla="*/ 5 h 20"/>
                    <a:gd name="T56" fmla="*/ 109 w 164"/>
                    <a:gd name="T57" fmla="*/ 0 h 20"/>
                    <a:gd name="T58" fmla="*/ 114 w 164"/>
                    <a:gd name="T59" fmla="*/ 10 h 20"/>
                    <a:gd name="T60" fmla="*/ 119 w 164"/>
                    <a:gd name="T61" fmla="*/ 0 h 20"/>
                    <a:gd name="T62" fmla="*/ 119 w 164"/>
                    <a:gd name="T63" fmla="*/ 5 h 20"/>
                    <a:gd name="T64" fmla="*/ 124 w 164"/>
                    <a:gd name="T65" fmla="*/ 0 h 20"/>
                    <a:gd name="T66" fmla="*/ 129 w 164"/>
                    <a:gd name="T67" fmla="*/ 15 h 20"/>
                    <a:gd name="T68" fmla="*/ 134 w 164"/>
                    <a:gd name="T69" fmla="*/ 15 h 20"/>
                    <a:gd name="T70" fmla="*/ 134 w 164"/>
                    <a:gd name="T71" fmla="*/ 5 h 20"/>
                    <a:gd name="T72" fmla="*/ 139 w 164"/>
                    <a:gd name="T73" fmla="*/ 5 h 20"/>
                    <a:gd name="T74" fmla="*/ 144 w 164"/>
                    <a:gd name="T75" fmla="*/ 15 h 20"/>
                    <a:gd name="T76" fmla="*/ 149 w 164"/>
                    <a:gd name="T77" fmla="*/ 5 h 20"/>
                    <a:gd name="T78" fmla="*/ 154 w 164"/>
                    <a:gd name="T79" fmla="*/ 15 h 20"/>
                    <a:gd name="T80" fmla="*/ 154 w 164"/>
                    <a:gd name="T81" fmla="*/ 10 h 20"/>
                    <a:gd name="T82" fmla="*/ 159 w 164"/>
                    <a:gd name="T83" fmla="*/ 5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20">
                      <a:moveTo>
                        <a:pt x="0" y="0"/>
                      </a:move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0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0"/>
                      </a:lnTo>
                      <a:lnTo>
                        <a:pt x="20" y="10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10"/>
                      </a:lnTo>
                      <a:lnTo>
                        <a:pt x="25" y="10"/>
                      </a:lnTo>
                      <a:lnTo>
                        <a:pt x="25" y="5"/>
                      </a:lnTo>
                      <a:lnTo>
                        <a:pt x="25" y="10"/>
                      </a:lnTo>
                      <a:lnTo>
                        <a:pt x="30" y="5"/>
                      </a:lnTo>
                      <a:lnTo>
                        <a:pt x="30" y="10"/>
                      </a:lnTo>
                      <a:lnTo>
                        <a:pt x="30" y="5"/>
                      </a:lnTo>
                      <a:lnTo>
                        <a:pt x="30" y="10"/>
                      </a:lnTo>
                      <a:lnTo>
                        <a:pt x="35" y="5"/>
                      </a:lnTo>
                      <a:lnTo>
                        <a:pt x="35" y="10"/>
                      </a:lnTo>
                      <a:lnTo>
                        <a:pt x="35" y="5"/>
                      </a:lnTo>
                      <a:lnTo>
                        <a:pt x="35" y="10"/>
                      </a:lnTo>
                      <a:lnTo>
                        <a:pt x="39" y="5"/>
                      </a:lnTo>
                      <a:lnTo>
                        <a:pt x="39" y="10"/>
                      </a:lnTo>
                      <a:lnTo>
                        <a:pt x="39" y="5"/>
                      </a:lnTo>
                      <a:lnTo>
                        <a:pt x="39" y="10"/>
                      </a:lnTo>
                      <a:lnTo>
                        <a:pt x="44" y="5"/>
                      </a:lnTo>
                      <a:lnTo>
                        <a:pt x="44" y="10"/>
                      </a:lnTo>
                      <a:lnTo>
                        <a:pt x="44" y="5"/>
                      </a:lnTo>
                      <a:lnTo>
                        <a:pt x="44" y="10"/>
                      </a:lnTo>
                      <a:lnTo>
                        <a:pt x="49" y="5"/>
                      </a:lnTo>
                      <a:lnTo>
                        <a:pt x="49" y="10"/>
                      </a:lnTo>
                      <a:lnTo>
                        <a:pt x="49" y="5"/>
                      </a:lnTo>
                      <a:lnTo>
                        <a:pt x="49" y="5"/>
                      </a:lnTo>
                      <a:lnTo>
                        <a:pt x="54" y="10"/>
                      </a:lnTo>
                      <a:lnTo>
                        <a:pt x="54" y="10"/>
                      </a:lnTo>
                      <a:lnTo>
                        <a:pt x="54" y="0"/>
                      </a:lnTo>
                      <a:lnTo>
                        <a:pt x="54" y="5"/>
                      </a:lnTo>
                      <a:lnTo>
                        <a:pt x="59" y="10"/>
                      </a:lnTo>
                      <a:lnTo>
                        <a:pt x="59" y="10"/>
                      </a:lnTo>
                      <a:lnTo>
                        <a:pt x="59" y="5"/>
                      </a:lnTo>
                      <a:lnTo>
                        <a:pt x="59" y="5"/>
                      </a:lnTo>
                      <a:lnTo>
                        <a:pt x="64" y="10"/>
                      </a:lnTo>
                      <a:lnTo>
                        <a:pt x="64" y="10"/>
                      </a:lnTo>
                      <a:lnTo>
                        <a:pt x="64" y="0"/>
                      </a:lnTo>
                      <a:lnTo>
                        <a:pt x="64" y="0"/>
                      </a:lnTo>
                      <a:lnTo>
                        <a:pt x="69" y="5"/>
                      </a:lnTo>
                      <a:lnTo>
                        <a:pt x="69" y="5"/>
                      </a:lnTo>
                      <a:lnTo>
                        <a:pt x="69" y="0"/>
                      </a:lnTo>
                      <a:lnTo>
                        <a:pt x="69" y="0"/>
                      </a:lnTo>
                      <a:lnTo>
                        <a:pt x="74" y="5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79" y="5"/>
                      </a:lnTo>
                      <a:lnTo>
                        <a:pt x="79" y="5"/>
                      </a:lnTo>
                      <a:lnTo>
                        <a:pt x="79" y="0"/>
                      </a:lnTo>
                      <a:lnTo>
                        <a:pt x="79" y="0"/>
                      </a:lnTo>
                      <a:lnTo>
                        <a:pt x="84" y="5"/>
                      </a:lnTo>
                      <a:lnTo>
                        <a:pt x="84" y="5"/>
                      </a:lnTo>
                      <a:lnTo>
                        <a:pt x="84" y="0"/>
                      </a:lnTo>
                      <a:lnTo>
                        <a:pt x="84" y="5"/>
                      </a:lnTo>
                      <a:lnTo>
                        <a:pt x="89" y="0"/>
                      </a:lnTo>
                      <a:lnTo>
                        <a:pt x="89" y="5"/>
                      </a:lnTo>
                      <a:lnTo>
                        <a:pt x="89" y="0"/>
                      </a:lnTo>
                      <a:lnTo>
                        <a:pt x="89" y="0"/>
                      </a:lnTo>
                      <a:lnTo>
                        <a:pt x="94" y="5"/>
                      </a:lnTo>
                      <a:lnTo>
                        <a:pt x="94" y="0"/>
                      </a:lnTo>
                      <a:lnTo>
                        <a:pt x="94" y="0"/>
                      </a:lnTo>
                      <a:lnTo>
                        <a:pt x="99" y="5"/>
                      </a:lnTo>
                      <a:lnTo>
                        <a:pt x="99" y="5"/>
                      </a:lnTo>
                      <a:lnTo>
                        <a:pt x="99" y="0"/>
                      </a:lnTo>
                      <a:lnTo>
                        <a:pt x="99" y="0"/>
                      </a:lnTo>
                      <a:lnTo>
                        <a:pt x="104" y="5"/>
                      </a:lnTo>
                      <a:lnTo>
                        <a:pt x="104" y="5"/>
                      </a:lnTo>
                      <a:lnTo>
                        <a:pt x="104" y="0"/>
                      </a:lnTo>
                      <a:lnTo>
                        <a:pt x="104" y="5"/>
                      </a:lnTo>
                      <a:lnTo>
                        <a:pt x="109" y="0"/>
                      </a:lnTo>
                      <a:lnTo>
                        <a:pt x="109" y="15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14" y="0"/>
                      </a:lnTo>
                      <a:lnTo>
                        <a:pt x="114" y="10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9" y="0"/>
                      </a:lnTo>
                      <a:lnTo>
                        <a:pt x="119" y="10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24" y="0"/>
                      </a:lnTo>
                      <a:lnTo>
                        <a:pt x="124" y="10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15"/>
                      </a:lnTo>
                      <a:lnTo>
                        <a:pt x="129" y="5"/>
                      </a:lnTo>
                      <a:lnTo>
                        <a:pt x="129" y="10"/>
                      </a:lnTo>
                      <a:lnTo>
                        <a:pt x="134" y="15"/>
                      </a:lnTo>
                      <a:lnTo>
                        <a:pt x="134" y="20"/>
                      </a:lnTo>
                      <a:lnTo>
                        <a:pt x="134" y="5"/>
                      </a:lnTo>
                      <a:lnTo>
                        <a:pt x="134" y="5"/>
                      </a:lnTo>
                      <a:lnTo>
                        <a:pt x="139" y="10"/>
                      </a:lnTo>
                      <a:lnTo>
                        <a:pt x="139" y="15"/>
                      </a:lnTo>
                      <a:lnTo>
                        <a:pt x="139" y="5"/>
                      </a:lnTo>
                      <a:lnTo>
                        <a:pt x="139" y="5"/>
                      </a:lnTo>
                      <a:lnTo>
                        <a:pt x="144" y="10"/>
                      </a:lnTo>
                      <a:lnTo>
                        <a:pt x="144" y="15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9" y="5"/>
                      </a:lnTo>
                      <a:lnTo>
                        <a:pt x="149" y="15"/>
                      </a:lnTo>
                      <a:lnTo>
                        <a:pt x="149" y="10"/>
                      </a:lnTo>
                      <a:lnTo>
                        <a:pt x="154" y="15"/>
                      </a:lnTo>
                      <a:lnTo>
                        <a:pt x="154" y="15"/>
                      </a:lnTo>
                      <a:lnTo>
                        <a:pt x="154" y="5"/>
                      </a:lnTo>
                      <a:lnTo>
                        <a:pt x="154" y="10"/>
                      </a:lnTo>
                      <a:lnTo>
                        <a:pt x="159" y="5"/>
                      </a:lnTo>
                      <a:lnTo>
                        <a:pt x="159" y="15"/>
                      </a:lnTo>
                      <a:lnTo>
                        <a:pt x="159" y="5"/>
                      </a:lnTo>
                      <a:lnTo>
                        <a:pt x="159" y="10"/>
                      </a:lnTo>
                      <a:lnTo>
                        <a:pt x="164" y="1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07" name="Freeform 2012"/>
                <p:cNvSpPr>
                  <a:spLocks/>
                </p:cNvSpPr>
                <p:nvPr/>
              </p:nvSpPr>
              <p:spPr bwMode="auto">
                <a:xfrm>
                  <a:off x="4026" y="1569"/>
                  <a:ext cx="159" cy="25"/>
                </a:xfrm>
                <a:custGeom>
                  <a:avLst/>
                  <a:gdLst>
                    <a:gd name="T0" fmla="*/ 0 w 159"/>
                    <a:gd name="T1" fmla="*/ 15 h 25"/>
                    <a:gd name="T2" fmla="*/ 5 w 159"/>
                    <a:gd name="T3" fmla="*/ 15 h 25"/>
                    <a:gd name="T4" fmla="*/ 10 w 159"/>
                    <a:gd name="T5" fmla="*/ 25 h 25"/>
                    <a:gd name="T6" fmla="*/ 15 w 159"/>
                    <a:gd name="T7" fmla="*/ 20 h 25"/>
                    <a:gd name="T8" fmla="*/ 15 w 159"/>
                    <a:gd name="T9" fmla="*/ 15 h 25"/>
                    <a:gd name="T10" fmla="*/ 19 w 159"/>
                    <a:gd name="T11" fmla="*/ 10 h 25"/>
                    <a:gd name="T12" fmla="*/ 24 w 159"/>
                    <a:gd name="T13" fmla="*/ 10 h 25"/>
                    <a:gd name="T14" fmla="*/ 29 w 159"/>
                    <a:gd name="T15" fmla="*/ 5 h 25"/>
                    <a:gd name="T16" fmla="*/ 29 w 159"/>
                    <a:gd name="T17" fmla="*/ 10 h 25"/>
                    <a:gd name="T18" fmla="*/ 34 w 159"/>
                    <a:gd name="T19" fmla="*/ 5 h 25"/>
                    <a:gd name="T20" fmla="*/ 39 w 159"/>
                    <a:gd name="T21" fmla="*/ 15 h 25"/>
                    <a:gd name="T22" fmla="*/ 44 w 159"/>
                    <a:gd name="T23" fmla="*/ 5 h 25"/>
                    <a:gd name="T24" fmla="*/ 44 w 159"/>
                    <a:gd name="T25" fmla="*/ 10 h 25"/>
                    <a:gd name="T26" fmla="*/ 49 w 159"/>
                    <a:gd name="T27" fmla="*/ 0 h 25"/>
                    <a:gd name="T28" fmla="*/ 54 w 159"/>
                    <a:gd name="T29" fmla="*/ 10 h 25"/>
                    <a:gd name="T30" fmla="*/ 59 w 159"/>
                    <a:gd name="T31" fmla="*/ 10 h 25"/>
                    <a:gd name="T32" fmla="*/ 59 w 159"/>
                    <a:gd name="T33" fmla="*/ 5 h 25"/>
                    <a:gd name="T34" fmla="*/ 64 w 159"/>
                    <a:gd name="T35" fmla="*/ 15 h 25"/>
                    <a:gd name="T36" fmla="*/ 69 w 159"/>
                    <a:gd name="T37" fmla="*/ 5 h 25"/>
                    <a:gd name="T38" fmla="*/ 74 w 159"/>
                    <a:gd name="T39" fmla="*/ 10 h 25"/>
                    <a:gd name="T40" fmla="*/ 79 w 159"/>
                    <a:gd name="T41" fmla="*/ 10 h 25"/>
                    <a:gd name="T42" fmla="*/ 79 w 159"/>
                    <a:gd name="T43" fmla="*/ 5 h 25"/>
                    <a:gd name="T44" fmla="*/ 84 w 159"/>
                    <a:gd name="T45" fmla="*/ 0 h 25"/>
                    <a:gd name="T46" fmla="*/ 89 w 159"/>
                    <a:gd name="T47" fmla="*/ 10 h 25"/>
                    <a:gd name="T48" fmla="*/ 94 w 159"/>
                    <a:gd name="T49" fmla="*/ 5 h 25"/>
                    <a:gd name="T50" fmla="*/ 94 w 159"/>
                    <a:gd name="T51" fmla="*/ 5 h 25"/>
                    <a:gd name="T52" fmla="*/ 99 w 159"/>
                    <a:gd name="T53" fmla="*/ 0 h 25"/>
                    <a:gd name="T54" fmla="*/ 104 w 159"/>
                    <a:gd name="T55" fmla="*/ 10 h 25"/>
                    <a:gd name="T56" fmla="*/ 109 w 159"/>
                    <a:gd name="T57" fmla="*/ 10 h 25"/>
                    <a:gd name="T58" fmla="*/ 109 w 159"/>
                    <a:gd name="T59" fmla="*/ 5 h 25"/>
                    <a:gd name="T60" fmla="*/ 114 w 159"/>
                    <a:gd name="T61" fmla="*/ 0 h 25"/>
                    <a:gd name="T62" fmla="*/ 119 w 159"/>
                    <a:gd name="T63" fmla="*/ 10 h 25"/>
                    <a:gd name="T64" fmla="*/ 124 w 159"/>
                    <a:gd name="T65" fmla="*/ 10 h 25"/>
                    <a:gd name="T66" fmla="*/ 124 w 159"/>
                    <a:gd name="T67" fmla="*/ 10 h 25"/>
                    <a:gd name="T68" fmla="*/ 129 w 159"/>
                    <a:gd name="T69" fmla="*/ 0 h 25"/>
                    <a:gd name="T70" fmla="*/ 134 w 159"/>
                    <a:gd name="T71" fmla="*/ 10 h 25"/>
                    <a:gd name="T72" fmla="*/ 139 w 159"/>
                    <a:gd name="T73" fmla="*/ 0 h 25"/>
                    <a:gd name="T74" fmla="*/ 139 w 159"/>
                    <a:gd name="T75" fmla="*/ 5 h 25"/>
                    <a:gd name="T76" fmla="*/ 144 w 159"/>
                    <a:gd name="T77" fmla="*/ 0 h 25"/>
                    <a:gd name="T78" fmla="*/ 149 w 159"/>
                    <a:gd name="T79" fmla="*/ 10 h 25"/>
                    <a:gd name="T80" fmla="*/ 154 w 159"/>
                    <a:gd name="T81" fmla="*/ 0 h 25"/>
                    <a:gd name="T82" fmla="*/ 154 w 159"/>
                    <a:gd name="T8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25">
                      <a:moveTo>
                        <a:pt x="0" y="25"/>
                      </a:move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5" y="20"/>
                      </a:lnTo>
                      <a:lnTo>
                        <a:pt x="5" y="20"/>
                      </a:lnTo>
                      <a:lnTo>
                        <a:pt x="5" y="15"/>
                      </a:lnTo>
                      <a:lnTo>
                        <a:pt x="5" y="15"/>
                      </a:lnTo>
                      <a:lnTo>
                        <a:pt x="10" y="10"/>
                      </a:lnTo>
                      <a:lnTo>
                        <a:pt x="10" y="25"/>
                      </a:lnTo>
                      <a:lnTo>
                        <a:pt x="10" y="10"/>
                      </a:lnTo>
                      <a:lnTo>
                        <a:pt x="10" y="15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10"/>
                      </a:lnTo>
                      <a:lnTo>
                        <a:pt x="15" y="15"/>
                      </a:lnTo>
                      <a:lnTo>
                        <a:pt x="19" y="10"/>
                      </a:lnTo>
                      <a:lnTo>
                        <a:pt x="19" y="20"/>
                      </a:lnTo>
                      <a:lnTo>
                        <a:pt x="19" y="10"/>
                      </a:lnTo>
                      <a:lnTo>
                        <a:pt x="19" y="10"/>
                      </a:lnTo>
                      <a:lnTo>
                        <a:pt x="24" y="5"/>
                      </a:lnTo>
                      <a:lnTo>
                        <a:pt x="24" y="10"/>
                      </a:lnTo>
                      <a:lnTo>
                        <a:pt x="24" y="5"/>
                      </a:lnTo>
                      <a:lnTo>
                        <a:pt x="24" y="10"/>
                      </a:lnTo>
                      <a:lnTo>
                        <a:pt x="29" y="5"/>
                      </a:lnTo>
                      <a:lnTo>
                        <a:pt x="29" y="10"/>
                      </a:lnTo>
                      <a:lnTo>
                        <a:pt x="29" y="5"/>
                      </a:lnTo>
                      <a:lnTo>
                        <a:pt x="29" y="10"/>
                      </a:lnTo>
                      <a:lnTo>
                        <a:pt x="34" y="5"/>
                      </a:lnTo>
                      <a:lnTo>
                        <a:pt x="34" y="15"/>
                      </a:lnTo>
                      <a:lnTo>
                        <a:pt x="34" y="5"/>
                      </a:lnTo>
                      <a:lnTo>
                        <a:pt x="34" y="10"/>
                      </a:lnTo>
                      <a:lnTo>
                        <a:pt x="39" y="15"/>
                      </a:lnTo>
                      <a:lnTo>
                        <a:pt x="39" y="15"/>
                      </a:lnTo>
                      <a:lnTo>
                        <a:pt x="39" y="10"/>
                      </a:lnTo>
                      <a:lnTo>
                        <a:pt x="39" y="10"/>
                      </a:lnTo>
                      <a:lnTo>
                        <a:pt x="44" y="5"/>
                      </a:lnTo>
                      <a:lnTo>
                        <a:pt x="44" y="10"/>
                      </a:lnTo>
                      <a:lnTo>
                        <a:pt x="44" y="5"/>
                      </a:lnTo>
                      <a:lnTo>
                        <a:pt x="44" y="10"/>
                      </a:lnTo>
                      <a:lnTo>
                        <a:pt x="49" y="5"/>
                      </a:lnTo>
                      <a:lnTo>
                        <a:pt x="49" y="10"/>
                      </a:lnTo>
                      <a:lnTo>
                        <a:pt x="49" y="0"/>
                      </a:lnTo>
                      <a:lnTo>
                        <a:pt x="49" y="5"/>
                      </a:lnTo>
                      <a:lnTo>
                        <a:pt x="54" y="10"/>
                      </a:lnTo>
                      <a:lnTo>
                        <a:pt x="54" y="10"/>
                      </a:lnTo>
                      <a:lnTo>
                        <a:pt x="54" y="5"/>
                      </a:lnTo>
                      <a:lnTo>
                        <a:pt x="54" y="5"/>
                      </a:lnTo>
                      <a:lnTo>
                        <a:pt x="59" y="10"/>
                      </a:lnTo>
                      <a:lnTo>
                        <a:pt x="59" y="10"/>
                      </a:lnTo>
                      <a:lnTo>
                        <a:pt x="59" y="0"/>
                      </a:lnTo>
                      <a:lnTo>
                        <a:pt x="59" y="5"/>
                      </a:lnTo>
                      <a:lnTo>
                        <a:pt x="64" y="10"/>
                      </a:lnTo>
                      <a:lnTo>
                        <a:pt x="64" y="5"/>
                      </a:lnTo>
                      <a:lnTo>
                        <a:pt x="64" y="15"/>
                      </a:lnTo>
                      <a:lnTo>
                        <a:pt x="69" y="10"/>
                      </a:lnTo>
                      <a:lnTo>
                        <a:pt x="69" y="15"/>
                      </a:lnTo>
                      <a:lnTo>
                        <a:pt x="69" y="5"/>
                      </a:lnTo>
                      <a:lnTo>
                        <a:pt x="69" y="5"/>
                      </a:lnTo>
                      <a:lnTo>
                        <a:pt x="74" y="10"/>
                      </a:lnTo>
                      <a:lnTo>
                        <a:pt x="74" y="10"/>
                      </a:lnTo>
                      <a:lnTo>
                        <a:pt x="74" y="5"/>
                      </a:lnTo>
                      <a:lnTo>
                        <a:pt x="74" y="5"/>
                      </a:lnTo>
                      <a:lnTo>
                        <a:pt x="79" y="10"/>
                      </a:lnTo>
                      <a:lnTo>
                        <a:pt x="79" y="10"/>
                      </a:lnTo>
                      <a:lnTo>
                        <a:pt x="79" y="0"/>
                      </a:lnTo>
                      <a:lnTo>
                        <a:pt x="79" y="5"/>
                      </a:lnTo>
                      <a:lnTo>
                        <a:pt x="84" y="10"/>
                      </a:lnTo>
                      <a:lnTo>
                        <a:pt x="84" y="10"/>
                      </a:lnTo>
                      <a:lnTo>
                        <a:pt x="84" y="0"/>
                      </a:lnTo>
                      <a:lnTo>
                        <a:pt x="84" y="10"/>
                      </a:lnTo>
                      <a:lnTo>
                        <a:pt x="89" y="5"/>
                      </a:lnTo>
                      <a:lnTo>
                        <a:pt x="89" y="10"/>
                      </a:lnTo>
                      <a:lnTo>
                        <a:pt x="89" y="0"/>
                      </a:lnTo>
                      <a:lnTo>
                        <a:pt x="89" y="10"/>
                      </a:lnTo>
                      <a:lnTo>
                        <a:pt x="94" y="5"/>
                      </a:lnTo>
                      <a:lnTo>
                        <a:pt x="94" y="10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9" y="10"/>
                      </a:lnTo>
                      <a:lnTo>
                        <a:pt x="99" y="10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104" y="10"/>
                      </a:lnTo>
                      <a:lnTo>
                        <a:pt x="104" y="10"/>
                      </a:lnTo>
                      <a:lnTo>
                        <a:pt x="104" y="0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09" y="10"/>
                      </a:lnTo>
                      <a:lnTo>
                        <a:pt x="109" y="5"/>
                      </a:lnTo>
                      <a:lnTo>
                        <a:pt x="109" y="5"/>
                      </a:lnTo>
                      <a:lnTo>
                        <a:pt x="114" y="10"/>
                      </a:lnTo>
                      <a:lnTo>
                        <a:pt x="114" y="10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9" y="10"/>
                      </a:lnTo>
                      <a:lnTo>
                        <a:pt x="119" y="10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24" y="10"/>
                      </a:lnTo>
                      <a:lnTo>
                        <a:pt x="124" y="15"/>
                      </a:lnTo>
                      <a:lnTo>
                        <a:pt x="124" y="5"/>
                      </a:lnTo>
                      <a:lnTo>
                        <a:pt x="124" y="10"/>
                      </a:lnTo>
                      <a:lnTo>
                        <a:pt x="129" y="5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10"/>
                      </a:lnTo>
                      <a:lnTo>
                        <a:pt x="134" y="10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0"/>
                      </a:lnTo>
                      <a:lnTo>
                        <a:pt x="139" y="10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0"/>
                      </a:lnTo>
                      <a:lnTo>
                        <a:pt x="144" y="15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49" y="10"/>
                      </a:lnTo>
                      <a:lnTo>
                        <a:pt x="149" y="5"/>
                      </a:lnTo>
                      <a:lnTo>
                        <a:pt x="149" y="5"/>
                      </a:lnTo>
                      <a:lnTo>
                        <a:pt x="154" y="0"/>
                      </a:lnTo>
                      <a:lnTo>
                        <a:pt x="154" y="10"/>
                      </a:lnTo>
                      <a:lnTo>
                        <a:pt x="154" y="0"/>
                      </a:lnTo>
                      <a:lnTo>
                        <a:pt x="154" y="10"/>
                      </a:lnTo>
                      <a:lnTo>
                        <a:pt x="159" y="5"/>
                      </a:lnTo>
                      <a:lnTo>
                        <a:pt x="159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08" name="Freeform 2013"/>
                <p:cNvSpPr>
                  <a:spLocks/>
                </p:cNvSpPr>
                <p:nvPr/>
              </p:nvSpPr>
              <p:spPr bwMode="auto">
                <a:xfrm>
                  <a:off x="4185" y="1569"/>
                  <a:ext cx="158" cy="15"/>
                </a:xfrm>
                <a:custGeom>
                  <a:avLst/>
                  <a:gdLst>
                    <a:gd name="T0" fmla="*/ 0 w 158"/>
                    <a:gd name="T1" fmla="*/ 5 h 15"/>
                    <a:gd name="T2" fmla="*/ 4 w 158"/>
                    <a:gd name="T3" fmla="*/ 0 h 15"/>
                    <a:gd name="T4" fmla="*/ 9 w 158"/>
                    <a:gd name="T5" fmla="*/ 10 h 15"/>
                    <a:gd name="T6" fmla="*/ 14 w 158"/>
                    <a:gd name="T7" fmla="*/ 10 h 15"/>
                    <a:gd name="T8" fmla="*/ 14 w 158"/>
                    <a:gd name="T9" fmla="*/ 10 h 15"/>
                    <a:gd name="T10" fmla="*/ 19 w 158"/>
                    <a:gd name="T11" fmla="*/ 5 h 15"/>
                    <a:gd name="T12" fmla="*/ 24 w 158"/>
                    <a:gd name="T13" fmla="*/ 15 h 15"/>
                    <a:gd name="T14" fmla="*/ 29 w 158"/>
                    <a:gd name="T15" fmla="*/ 10 h 15"/>
                    <a:gd name="T16" fmla="*/ 29 w 158"/>
                    <a:gd name="T17" fmla="*/ 5 h 15"/>
                    <a:gd name="T18" fmla="*/ 34 w 158"/>
                    <a:gd name="T19" fmla="*/ 0 h 15"/>
                    <a:gd name="T20" fmla="*/ 39 w 158"/>
                    <a:gd name="T21" fmla="*/ 15 h 15"/>
                    <a:gd name="T22" fmla="*/ 44 w 158"/>
                    <a:gd name="T23" fmla="*/ 15 h 15"/>
                    <a:gd name="T24" fmla="*/ 44 w 158"/>
                    <a:gd name="T25" fmla="*/ 10 h 15"/>
                    <a:gd name="T26" fmla="*/ 49 w 158"/>
                    <a:gd name="T27" fmla="*/ 5 h 15"/>
                    <a:gd name="T28" fmla="*/ 54 w 158"/>
                    <a:gd name="T29" fmla="*/ 10 h 15"/>
                    <a:gd name="T30" fmla="*/ 59 w 158"/>
                    <a:gd name="T31" fmla="*/ 10 h 15"/>
                    <a:gd name="T32" fmla="*/ 59 w 158"/>
                    <a:gd name="T33" fmla="*/ 5 h 15"/>
                    <a:gd name="T34" fmla="*/ 64 w 158"/>
                    <a:gd name="T35" fmla="*/ 0 h 15"/>
                    <a:gd name="T36" fmla="*/ 69 w 158"/>
                    <a:gd name="T37" fmla="*/ 10 h 15"/>
                    <a:gd name="T38" fmla="*/ 74 w 158"/>
                    <a:gd name="T39" fmla="*/ 10 h 15"/>
                    <a:gd name="T40" fmla="*/ 74 w 158"/>
                    <a:gd name="T41" fmla="*/ 5 h 15"/>
                    <a:gd name="T42" fmla="*/ 79 w 158"/>
                    <a:gd name="T43" fmla="*/ 5 h 15"/>
                    <a:gd name="T44" fmla="*/ 84 w 158"/>
                    <a:gd name="T45" fmla="*/ 10 h 15"/>
                    <a:gd name="T46" fmla="*/ 89 w 158"/>
                    <a:gd name="T47" fmla="*/ 10 h 15"/>
                    <a:gd name="T48" fmla="*/ 89 w 158"/>
                    <a:gd name="T49" fmla="*/ 5 h 15"/>
                    <a:gd name="T50" fmla="*/ 94 w 158"/>
                    <a:gd name="T51" fmla="*/ 0 h 15"/>
                    <a:gd name="T52" fmla="*/ 99 w 158"/>
                    <a:gd name="T53" fmla="*/ 10 h 15"/>
                    <a:gd name="T54" fmla="*/ 104 w 158"/>
                    <a:gd name="T55" fmla="*/ 10 h 15"/>
                    <a:gd name="T56" fmla="*/ 104 w 158"/>
                    <a:gd name="T57" fmla="*/ 10 h 15"/>
                    <a:gd name="T58" fmla="*/ 109 w 158"/>
                    <a:gd name="T59" fmla="*/ 0 h 15"/>
                    <a:gd name="T60" fmla="*/ 114 w 158"/>
                    <a:gd name="T61" fmla="*/ 10 h 15"/>
                    <a:gd name="T62" fmla="*/ 119 w 158"/>
                    <a:gd name="T63" fmla="*/ 0 h 15"/>
                    <a:gd name="T64" fmla="*/ 119 w 158"/>
                    <a:gd name="T65" fmla="*/ 10 h 15"/>
                    <a:gd name="T66" fmla="*/ 124 w 158"/>
                    <a:gd name="T67" fmla="*/ 0 h 15"/>
                    <a:gd name="T68" fmla="*/ 129 w 158"/>
                    <a:gd name="T69" fmla="*/ 10 h 15"/>
                    <a:gd name="T70" fmla="*/ 134 w 158"/>
                    <a:gd name="T71" fmla="*/ 10 h 15"/>
                    <a:gd name="T72" fmla="*/ 134 w 158"/>
                    <a:gd name="T73" fmla="*/ 5 h 15"/>
                    <a:gd name="T74" fmla="*/ 139 w 158"/>
                    <a:gd name="T75" fmla="*/ 0 h 15"/>
                    <a:gd name="T76" fmla="*/ 144 w 158"/>
                    <a:gd name="T77" fmla="*/ 10 h 15"/>
                    <a:gd name="T78" fmla="*/ 149 w 158"/>
                    <a:gd name="T79" fmla="*/ 10 h 15"/>
                    <a:gd name="T80" fmla="*/ 149 w 158"/>
                    <a:gd name="T81" fmla="*/ 0 h 15"/>
                    <a:gd name="T82" fmla="*/ 153 w 158"/>
                    <a:gd name="T83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8" h="15">
                      <a:moveTo>
                        <a:pt x="0" y="10"/>
                      </a:move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4" y="0"/>
                      </a:lnTo>
                      <a:lnTo>
                        <a:pt x="4" y="10"/>
                      </a:lnTo>
                      <a:lnTo>
                        <a:pt x="4" y="0"/>
                      </a:lnTo>
                      <a:lnTo>
                        <a:pt x="4" y="10"/>
                      </a:lnTo>
                      <a:lnTo>
                        <a:pt x="9" y="5"/>
                      </a:lnTo>
                      <a:lnTo>
                        <a:pt x="9" y="10"/>
                      </a:lnTo>
                      <a:lnTo>
                        <a:pt x="9" y="5"/>
                      </a:lnTo>
                      <a:lnTo>
                        <a:pt x="9" y="5"/>
                      </a:lnTo>
                      <a:lnTo>
                        <a:pt x="14" y="10"/>
                      </a:lnTo>
                      <a:lnTo>
                        <a:pt x="14" y="10"/>
                      </a:lnTo>
                      <a:lnTo>
                        <a:pt x="14" y="5"/>
                      </a:lnTo>
                      <a:lnTo>
                        <a:pt x="14" y="10"/>
                      </a:lnTo>
                      <a:lnTo>
                        <a:pt x="19" y="5"/>
                      </a:lnTo>
                      <a:lnTo>
                        <a:pt x="19" y="15"/>
                      </a:lnTo>
                      <a:lnTo>
                        <a:pt x="19" y="5"/>
                      </a:lnTo>
                      <a:lnTo>
                        <a:pt x="19" y="10"/>
                      </a:lnTo>
                      <a:lnTo>
                        <a:pt x="24" y="15"/>
                      </a:lnTo>
                      <a:lnTo>
                        <a:pt x="24" y="15"/>
                      </a:lnTo>
                      <a:lnTo>
                        <a:pt x="24" y="0"/>
                      </a:lnTo>
                      <a:lnTo>
                        <a:pt x="24" y="5"/>
                      </a:lnTo>
                      <a:lnTo>
                        <a:pt x="29" y="10"/>
                      </a:lnTo>
                      <a:lnTo>
                        <a:pt x="29" y="10"/>
                      </a:lnTo>
                      <a:lnTo>
                        <a:pt x="29" y="0"/>
                      </a:lnTo>
                      <a:lnTo>
                        <a:pt x="29" y="5"/>
                      </a:lnTo>
                      <a:lnTo>
                        <a:pt x="34" y="0"/>
                      </a:lnTo>
                      <a:lnTo>
                        <a:pt x="34" y="10"/>
                      </a:lnTo>
                      <a:lnTo>
                        <a:pt x="34" y="0"/>
                      </a:lnTo>
                      <a:lnTo>
                        <a:pt x="34" y="10"/>
                      </a:lnTo>
                      <a:lnTo>
                        <a:pt x="39" y="5"/>
                      </a:lnTo>
                      <a:lnTo>
                        <a:pt x="39" y="15"/>
                      </a:lnTo>
                      <a:lnTo>
                        <a:pt x="39" y="5"/>
                      </a:lnTo>
                      <a:lnTo>
                        <a:pt x="39" y="10"/>
                      </a:lnTo>
                      <a:lnTo>
                        <a:pt x="44" y="15"/>
                      </a:lnTo>
                      <a:lnTo>
                        <a:pt x="44" y="15"/>
                      </a:lnTo>
                      <a:lnTo>
                        <a:pt x="44" y="5"/>
                      </a:lnTo>
                      <a:lnTo>
                        <a:pt x="44" y="10"/>
                      </a:lnTo>
                      <a:lnTo>
                        <a:pt x="49" y="5"/>
                      </a:lnTo>
                      <a:lnTo>
                        <a:pt x="49" y="10"/>
                      </a:lnTo>
                      <a:lnTo>
                        <a:pt x="49" y="5"/>
                      </a:lnTo>
                      <a:lnTo>
                        <a:pt x="49" y="10"/>
                      </a:lnTo>
                      <a:lnTo>
                        <a:pt x="54" y="5"/>
                      </a:lnTo>
                      <a:lnTo>
                        <a:pt x="54" y="10"/>
                      </a:lnTo>
                      <a:lnTo>
                        <a:pt x="54" y="0"/>
                      </a:lnTo>
                      <a:lnTo>
                        <a:pt x="54" y="5"/>
                      </a:lnTo>
                      <a:lnTo>
                        <a:pt x="59" y="10"/>
                      </a:lnTo>
                      <a:lnTo>
                        <a:pt x="59" y="10"/>
                      </a:lnTo>
                      <a:lnTo>
                        <a:pt x="59" y="0"/>
                      </a:lnTo>
                      <a:lnTo>
                        <a:pt x="59" y="5"/>
                      </a:lnTo>
                      <a:lnTo>
                        <a:pt x="64" y="0"/>
                      </a:lnTo>
                      <a:lnTo>
                        <a:pt x="64" y="10"/>
                      </a:lnTo>
                      <a:lnTo>
                        <a:pt x="64" y="0"/>
                      </a:lnTo>
                      <a:lnTo>
                        <a:pt x="64" y="5"/>
                      </a:lnTo>
                      <a:lnTo>
                        <a:pt x="69" y="10"/>
                      </a:lnTo>
                      <a:lnTo>
                        <a:pt x="69" y="10"/>
                      </a:lnTo>
                      <a:lnTo>
                        <a:pt x="69" y="5"/>
                      </a:lnTo>
                      <a:lnTo>
                        <a:pt x="69" y="5"/>
                      </a:lnTo>
                      <a:lnTo>
                        <a:pt x="74" y="10"/>
                      </a:lnTo>
                      <a:lnTo>
                        <a:pt x="74" y="10"/>
                      </a:lnTo>
                      <a:lnTo>
                        <a:pt x="74" y="0"/>
                      </a:lnTo>
                      <a:lnTo>
                        <a:pt x="74" y="5"/>
                      </a:lnTo>
                      <a:lnTo>
                        <a:pt x="79" y="10"/>
                      </a:lnTo>
                      <a:lnTo>
                        <a:pt x="79" y="15"/>
                      </a:lnTo>
                      <a:lnTo>
                        <a:pt x="79" y="5"/>
                      </a:lnTo>
                      <a:lnTo>
                        <a:pt x="79" y="5"/>
                      </a:lnTo>
                      <a:lnTo>
                        <a:pt x="84" y="10"/>
                      </a:lnTo>
                      <a:lnTo>
                        <a:pt x="84" y="10"/>
                      </a:lnTo>
                      <a:lnTo>
                        <a:pt x="84" y="0"/>
                      </a:lnTo>
                      <a:lnTo>
                        <a:pt x="84" y="5"/>
                      </a:lnTo>
                      <a:lnTo>
                        <a:pt x="89" y="10"/>
                      </a:lnTo>
                      <a:lnTo>
                        <a:pt x="89" y="15"/>
                      </a:lnTo>
                      <a:lnTo>
                        <a:pt x="89" y="5"/>
                      </a:lnTo>
                      <a:lnTo>
                        <a:pt x="89" y="5"/>
                      </a:lnTo>
                      <a:lnTo>
                        <a:pt x="94" y="0"/>
                      </a:lnTo>
                      <a:lnTo>
                        <a:pt x="94" y="10"/>
                      </a:lnTo>
                      <a:lnTo>
                        <a:pt x="94" y="0"/>
                      </a:lnTo>
                      <a:lnTo>
                        <a:pt x="94" y="0"/>
                      </a:lnTo>
                      <a:lnTo>
                        <a:pt x="99" y="5"/>
                      </a:lnTo>
                      <a:lnTo>
                        <a:pt x="99" y="10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104" y="10"/>
                      </a:lnTo>
                      <a:lnTo>
                        <a:pt x="104" y="10"/>
                      </a:lnTo>
                      <a:lnTo>
                        <a:pt x="104" y="5"/>
                      </a:lnTo>
                      <a:lnTo>
                        <a:pt x="104" y="10"/>
                      </a:lnTo>
                      <a:lnTo>
                        <a:pt x="109" y="5"/>
                      </a:lnTo>
                      <a:lnTo>
                        <a:pt x="109" y="15"/>
                      </a:lnTo>
                      <a:lnTo>
                        <a:pt x="109" y="0"/>
                      </a:lnTo>
                      <a:lnTo>
                        <a:pt x="109" y="10"/>
                      </a:lnTo>
                      <a:lnTo>
                        <a:pt x="114" y="5"/>
                      </a:lnTo>
                      <a:lnTo>
                        <a:pt x="114" y="10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9" y="0"/>
                      </a:lnTo>
                      <a:lnTo>
                        <a:pt x="119" y="10"/>
                      </a:lnTo>
                      <a:lnTo>
                        <a:pt x="119" y="0"/>
                      </a:lnTo>
                      <a:lnTo>
                        <a:pt x="119" y="10"/>
                      </a:lnTo>
                      <a:lnTo>
                        <a:pt x="124" y="5"/>
                      </a:lnTo>
                      <a:lnTo>
                        <a:pt x="124" y="10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10"/>
                      </a:lnTo>
                      <a:lnTo>
                        <a:pt x="134" y="10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0"/>
                      </a:lnTo>
                      <a:lnTo>
                        <a:pt x="139" y="10"/>
                      </a:lnTo>
                      <a:lnTo>
                        <a:pt x="139" y="0"/>
                      </a:lnTo>
                      <a:lnTo>
                        <a:pt x="139" y="0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0"/>
                      </a:lnTo>
                      <a:lnTo>
                        <a:pt x="153" y="5"/>
                      </a:lnTo>
                      <a:lnTo>
                        <a:pt x="153" y="10"/>
                      </a:lnTo>
                      <a:lnTo>
                        <a:pt x="153" y="0"/>
                      </a:lnTo>
                      <a:lnTo>
                        <a:pt x="153" y="5"/>
                      </a:lnTo>
                      <a:lnTo>
                        <a:pt x="158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09" name="Freeform 2014"/>
                <p:cNvSpPr>
                  <a:spLocks/>
                </p:cNvSpPr>
                <p:nvPr/>
              </p:nvSpPr>
              <p:spPr bwMode="auto">
                <a:xfrm>
                  <a:off x="4343" y="1569"/>
                  <a:ext cx="159" cy="15"/>
                </a:xfrm>
                <a:custGeom>
                  <a:avLst/>
                  <a:gdLst>
                    <a:gd name="T0" fmla="*/ 0 w 159"/>
                    <a:gd name="T1" fmla="*/ 0 h 15"/>
                    <a:gd name="T2" fmla="*/ 5 w 159"/>
                    <a:gd name="T3" fmla="*/ 5 h 15"/>
                    <a:gd name="T4" fmla="*/ 10 w 159"/>
                    <a:gd name="T5" fmla="*/ 10 h 15"/>
                    <a:gd name="T6" fmla="*/ 10 w 159"/>
                    <a:gd name="T7" fmla="*/ 5 h 15"/>
                    <a:gd name="T8" fmla="*/ 15 w 159"/>
                    <a:gd name="T9" fmla="*/ 5 h 15"/>
                    <a:gd name="T10" fmla="*/ 20 w 159"/>
                    <a:gd name="T11" fmla="*/ 10 h 15"/>
                    <a:gd name="T12" fmla="*/ 25 w 159"/>
                    <a:gd name="T13" fmla="*/ 5 h 15"/>
                    <a:gd name="T14" fmla="*/ 30 w 159"/>
                    <a:gd name="T15" fmla="*/ 10 h 15"/>
                    <a:gd name="T16" fmla="*/ 35 w 159"/>
                    <a:gd name="T17" fmla="*/ 0 h 15"/>
                    <a:gd name="T18" fmla="*/ 35 w 159"/>
                    <a:gd name="T19" fmla="*/ 5 h 15"/>
                    <a:gd name="T20" fmla="*/ 40 w 159"/>
                    <a:gd name="T21" fmla="*/ 0 h 15"/>
                    <a:gd name="T22" fmla="*/ 45 w 159"/>
                    <a:gd name="T23" fmla="*/ 15 h 15"/>
                    <a:gd name="T24" fmla="*/ 50 w 159"/>
                    <a:gd name="T25" fmla="*/ 10 h 15"/>
                    <a:gd name="T26" fmla="*/ 50 w 159"/>
                    <a:gd name="T27" fmla="*/ 5 h 15"/>
                    <a:gd name="T28" fmla="*/ 55 w 159"/>
                    <a:gd name="T29" fmla="*/ 5 h 15"/>
                    <a:gd name="T30" fmla="*/ 60 w 159"/>
                    <a:gd name="T31" fmla="*/ 10 h 15"/>
                    <a:gd name="T32" fmla="*/ 65 w 159"/>
                    <a:gd name="T33" fmla="*/ 5 h 15"/>
                    <a:gd name="T34" fmla="*/ 65 w 159"/>
                    <a:gd name="T35" fmla="*/ 5 h 15"/>
                    <a:gd name="T36" fmla="*/ 70 w 159"/>
                    <a:gd name="T37" fmla="*/ 0 h 15"/>
                    <a:gd name="T38" fmla="*/ 75 w 159"/>
                    <a:gd name="T39" fmla="*/ 10 h 15"/>
                    <a:gd name="T40" fmla="*/ 80 w 159"/>
                    <a:gd name="T41" fmla="*/ 10 h 15"/>
                    <a:gd name="T42" fmla="*/ 80 w 159"/>
                    <a:gd name="T43" fmla="*/ 5 h 15"/>
                    <a:gd name="T44" fmla="*/ 85 w 159"/>
                    <a:gd name="T45" fmla="*/ 5 h 15"/>
                    <a:gd name="T46" fmla="*/ 90 w 159"/>
                    <a:gd name="T47" fmla="*/ 0 h 15"/>
                    <a:gd name="T48" fmla="*/ 95 w 159"/>
                    <a:gd name="T49" fmla="*/ 10 h 15"/>
                    <a:gd name="T50" fmla="*/ 100 w 159"/>
                    <a:gd name="T51" fmla="*/ 10 h 15"/>
                    <a:gd name="T52" fmla="*/ 100 w 159"/>
                    <a:gd name="T53" fmla="*/ 5 h 15"/>
                    <a:gd name="T54" fmla="*/ 105 w 159"/>
                    <a:gd name="T55" fmla="*/ 0 h 15"/>
                    <a:gd name="T56" fmla="*/ 110 w 159"/>
                    <a:gd name="T57" fmla="*/ 10 h 15"/>
                    <a:gd name="T58" fmla="*/ 115 w 159"/>
                    <a:gd name="T59" fmla="*/ 10 h 15"/>
                    <a:gd name="T60" fmla="*/ 115 w 159"/>
                    <a:gd name="T61" fmla="*/ 10 h 15"/>
                    <a:gd name="T62" fmla="*/ 120 w 159"/>
                    <a:gd name="T63" fmla="*/ 10 h 15"/>
                    <a:gd name="T64" fmla="*/ 125 w 159"/>
                    <a:gd name="T65" fmla="*/ 0 h 15"/>
                    <a:gd name="T66" fmla="*/ 130 w 159"/>
                    <a:gd name="T67" fmla="*/ 10 h 15"/>
                    <a:gd name="T68" fmla="*/ 135 w 159"/>
                    <a:gd name="T69" fmla="*/ 0 h 15"/>
                    <a:gd name="T70" fmla="*/ 135 w 159"/>
                    <a:gd name="T71" fmla="*/ 5 h 15"/>
                    <a:gd name="T72" fmla="*/ 139 w 159"/>
                    <a:gd name="T73" fmla="*/ 0 h 15"/>
                    <a:gd name="T74" fmla="*/ 144 w 159"/>
                    <a:gd name="T75" fmla="*/ 10 h 15"/>
                    <a:gd name="T76" fmla="*/ 149 w 159"/>
                    <a:gd name="T77" fmla="*/ 10 h 15"/>
                    <a:gd name="T78" fmla="*/ 149 w 159"/>
                    <a:gd name="T79" fmla="*/ 5 h 15"/>
                    <a:gd name="T80" fmla="*/ 154 w 159"/>
                    <a:gd name="T81" fmla="*/ 5 h 15"/>
                    <a:gd name="T82" fmla="*/ 159 w 159"/>
                    <a:gd name="T83" fmla="*/ 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15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20" y="0"/>
                      </a:lnTo>
                      <a:lnTo>
                        <a:pt x="20" y="10"/>
                      </a:lnTo>
                      <a:lnTo>
                        <a:pt x="25" y="5"/>
                      </a:lnTo>
                      <a:lnTo>
                        <a:pt x="25" y="10"/>
                      </a:lnTo>
                      <a:lnTo>
                        <a:pt x="25" y="5"/>
                      </a:lnTo>
                      <a:lnTo>
                        <a:pt x="25" y="5"/>
                      </a:lnTo>
                      <a:lnTo>
                        <a:pt x="30" y="0"/>
                      </a:lnTo>
                      <a:lnTo>
                        <a:pt x="30" y="10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0"/>
                      </a:lnTo>
                      <a:lnTo>
                        <a:pt x="35" y="10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5" y="10"/>
                      </a:lnTo>
                      <a:lnTo>
                        <a:pt x="45" y="15"/>
                      </a:lnTo>
                      <a:lnTo>
                        <a:pt x="45" y="5"/>
                      </a:lnTo>
                      <a:lnTo>
                        <a:pt x="45" y="5"/>
                      </a:lnTo>
                      <a:lnTo>
                        <a:pt x="50" y="10"/>
                      </a:lnTo>
                      <a:lnTo>
                        <a:pt x="50" y="10"/>
                      </a:lnTo>
                      <a:lnTo>
                        <a:pt x="50" y="5"/>
                      </a:lnTo>
                      <a:lnTo>
                        <a:pt x="50" y="5"/>
                      </a:lnTo>
                      <a:lnTo>
                        <a:pt x="55" y="10"/>
                      </a:lnTo>
                      <a:lnTo>
                        <a:pt x="55" y="10"/>
                      </a:lnTo>
                      <a:lnTo>
                        <a:pt x="55" y="5"/>
                      </a:lnTo>
                      <a:lnTo>
                        <a:pt x="55" y="10"/>
                      </a:lnTo>
                      <a:lnTo>
                        <a:pt x="60" y="5"/>
                      </a:lnTo>
                      <a:lnTo>
                        <a:pt x="60" y="10"/>
                      </a:lnTo>
                      <a:lnTo>
                        <a:pt x="60" y="5"/>
                      </a:lnTo>
                      <a:lnTo>
                        <a:pt x="60" y="10"/>
                      </a:lnTo>
                      <a:lnTo>
                        <a:pt x="65" y="5"/>
                      </a:lnTo>
                      <a:lnTo>
                        <a:pt x="65" y="10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70" y="0"/>
                      </a:lnTo>
                      <a:lnTo>
                        <a:pt x="70" y="5"/>
                      </a:lnTo>
                      <a:lnTo>
                        <a:pt x="70" y="0"/>
                      </a:lnTo>
                      <a:lnTo>
                        <a:pt x="70" y="5"/>
                      </a:lnTo>
                      <a:lnTo>
                        <a:pt x="75" y="0"/>
                      </a:lnTo>
                      <a:lnTo>
                        <a:pt x="75" y="10"/>
                      </a:lnTo>
                      <a:lnTo>
                        <a:pt x="75" y="0"/>
                      </a:lnTo>
                      <a:lnTo>
                        <a:pt x="75" y="5"/>
                      </a:lnTo>
                      <a:lnTo>
                        <a:pt x="80" y="10"/>
                      </a:lnTo>
                      <a:lnTo>
                        <a:pt x="80" y="10"/>
                      </a:lnTo>
                      <a:lnTo>
                        <a:pt x="80" y="5"/>
                      </a:lnTo>
                      <a:lnTo>
                        <a:pt x="80" y="5"/>
                      </a:lnTo>
                      <a:lnTo>
                        <a:pt x="85" y="10"/>
                      </a:lnTo>
                      <a:lnTo>
                        <a:pt x="85" y="0"/>
                      </a:lnTo>
                      <a:lnTo>
                        <a:pt x="85" y="5"/>
                      </a:lnTo>
                      <a:lnTo>
                        <a:pt x="90" y="0"/>
                      </a:lnTo>
                      <a:lnTo>
                        <a:pt x="90" y="10"/>
                      </a:lnTo>
                      <a:lnTo>
                        <a:pt x="90" y="0"/>
                      </a:lnTo>
                      <a:lnTo>
                        <a:pt x="90" y="5"/>
                      </a:lnTo>
                      <a:lnTo>
                        <a:pt x="95" y="0"/>
                      </a:lnTo>
                      <a:lnTo>
                        <a:pt x="95" y="10"/>
                      </a:lnTo>
                      <a:lnTo>
                        <a:pt x="95" y="0"/>
                      </a:lnTo>
                      <a:lnTo>
                        <a:pt x="95" y="5"/>
                      </a:lnTo>
                      <a:lnTo>
                        <a:pt x="100" y="10"/>
                      </a:lnTo>
                      <a:lnTo>
                        <a:pt x="100" y="10"/>
                      </a:lnTo>
                      <a:lnTo>
                        <a:pt x="100" y="0"/>
                      </a:lnTo>
                      <a:lnTo>
                        <a:pt x="100" y="5"/>
                      </a:lnTo>
                      <a:lnTo>
                        <a:pt x="105" y="0"/>
                      </a:lnTo>
                      <a:lnTo>
                        <a:pt x="105" y="5"/>
                      </a:lnTo>
                      <a:lnTo>
                        <a:pt x="105" y="0"/>
                      </a:lnTo>
                      <a:lnTo>
                        <a:pt x="105" y="0"/>
                      </a:lnTo>
                      <a:lnTo>
                        <a:pt x="110" y="5"/>
                      </a:lnTo>
                      <a:lnTo>
                        <a:pt x="110" y="10"/>
                      </a:lnTo>
                      <a:lnTo>
                        <a:pt x="110" y="0"/>
                      </a:lnTo>
                      <a:lnTo>
                        <a:pt x="110" y="5"/>
                      </a:lnTo>
                      <a:lnTo>
                        <a:pt x="115" y="10"/>
                      </a:lnTo>
                      <a:lnTo>
                        <a:pt x="115" y="10"/>
                      </a:lnTo>
                      <a:lnTo>
                        <a:pt x="115" y="0"/>
                      </a:lnTo>
                      <a:lnTo>
                        <a:pt x="115" y="10"/>
                      </a:lnTo>
                      <a:lnTo>
                        <a:pt x="120" y="5"/>
                      </a:lnTo>
                      <a:lnTo>
                        <a:pt x="120" y="5"/>
                      </a:lnTo>
                      <a:lnTo>
                        <a:pt x="120" y="10"/>
                      </a:lnTo>
                      <a:lnTo>
                        <a:pt x="125" y="5"/>
                      </a:lnTo>
                      <a:lnTo>
                        <a:pt x="125" y="15"/>
                      </a:lnTo>
                      <a:lnTo>
                        <a:pt x="125" y="0"/>
                      </a:lnTo>
                      <a:lnTo>
                        <a:pt x="125" y="5"/>
                      </a:lnTo>
                      <a:lnTo>
                        <a:pt x="130" y="0"/>
                      </a:lnTo>
                      <a:lnTo>
                        <a:pt x="130" y="10"/>
                      </a:lnTo>
                      <a:lnTo>
                        <a:pt x="130" y="0"/>
                      </a:lnTo>
                      <a:lnTo>
                        <a:pt x="130" y="5"/>
                      </a:lnTo>
                      <a:lnTo>
                        <a:pt x="135" y="0"/>
                      </a:lnTo>
                      <a:lnTo>
                        <a:pt x="135" y="10"/>
                      </a:lnTo>
                      <a:lnTo>
                        <a:pt x="135" y="0"/>
                      </a:lnTo>
                      <a:lnTo>
                        <a:pt x="135" y="5"/>
                      </a:lnTo>
                      <a:lnTo>
                        <a:pt x="139" y="0"/>
                      </a:lnTo>
                      <a:lnTo>
                        <a:pt x="139" y="10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10"/>
                      </a:lnTo>
                      <a:lnTo>
                        <a:pt x="144" y="10"/>
                      </a:lnTo>
                      <a:lnTo>
                        <a:pt x="144" y="5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10"/>
                      </a:lnTo>
                      <a:lnTo>
                        <a:pt x="154" y="5"/>
                      </a:lnTo>
                      <a:lnTo>
                        <a:pt x="154" y="5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59" y="0"/>
                      </a:lnTo>
                      <a:lnTo>
                        <a:pt x="159" y="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10" name="Freeform 2015"/>
                <p:cNvSpPr>
                  <a:spLocks/>
                </p:cNvSpPr>
                <p:nvPr/>
              </p:nvSpPr>
              <p:spPr bwMode="auto">
                <a:xfrm>
                  <a:off x="4502" y="1564"/>
                  <a:ext cx="164" cy="30"/>
                </a:xfrm>
                <a:custGeom>
                  <a:avLst/>
                  <a:gdLst>
                    <a:gd name="T0" fmla="*/ 5 w 164"/>
                    <a:gd name="T1" fmla="*/ 15 h 30"/>
                    <a:gd name="T2" fmla="*/ 10 w 164"/>
                    <a:gd name="T3" fmla="*/ 5 h 30"/>
                    <a:gd name="T4" fmla="*/ 10 w 164"/>
                    <a:gd name="T5" fmla="*/ 10 h 30"/>
                    <a:gd name="T6" fmla="*/ 15 w 164"/>
                    <a:gd name="T7" fmla="*/ 5 h 30"/>
                    <a:gd name="T8" fmla="*/ 20 w 164"/>
                    <a:gd name="T9" fmla="*/ 10 h 30"/>
                    <a:gd name="T10" fmla="*/ 25 w 164"/>
                    <a:gd name="T11" fmla="*/ 10 h 30"/>
                    <a:gd name="T12" fmla="*/ 25 w 164"/>
                    <a:gd name="T13" fmla="*/ 10 h 30"/>
                    <a:gd name="T14" fmla="*/ 30 w 164"/>
                    <a:gd name="T15" fmla="*/ 5 h 30"/>
                    <a:gd name="T16" fmla="*/ 35 w 164"/>
                    <a:gd name="T17" fmla="*/ 15 h 30"/>
                    <a:gd name="T18" fmla="*/ 40 w 164"/>
                    <a:gd name="T19" fmla="*/ 5 h 30"/>
                    <a:gd name="T20" fmla="*/ 40 w 164"/>
                    <a:gd name="T21" fmla="*/ 10 h 30"/>
                    <a:gd name="T22" fmla="*/ 45 w 164"/>
                    <a:gd name="T23" fmla="*/ 10 h 30"/>
                    <a:gd name="T24" fmla="*/ 50 w 164"/>
                    <a:gd name="T25" fmla="*/ 5 h 30"/>
                    <a:gd name="T26" fmla="*/ 55 w 164"/>
                    <a:gd name="T27" fmla="*/ 10 h 30"/>
                    <a:gd name="T28" fmla="*/ 60 w 164"/>
                    <a:gd name="T29" fmla="*/ 5 h 30"/>
                    <a:gd name="T30" fmla="*/ 60 w 164"/>
                    <a:gd name="T31" fmla="*/ 10 h 30"/>
                    <a:gd name="T32" fmla="*/ 65 w 164"/>
                    <a:gd name="T33" fmla="*/ 5 h 30"/>
                    <a:gd name="T34" fmla="*/ 70 w 164"/>
                    <a:gd name="T35" fmla="*/ 15 h 30"/>
                    <a:gd name="T36" fmla="*/ 75 w 164"/>
                    <a:gd name="T37" fmla="*/ 10 h 30"/>
                    <a:gd name="T38" fmla="*/ 75 w 164"/>
                    <a:gd name="T39" fmla="*/ 10 h 30"/>
                    <a:gd name="T40" fmla="*/ 80 w 164"/>
                    <a:gd name="T41" fmla="*/ 10 h 30"/>
                    <a:gd name="T42" fmla="*/ 85 w 164"/>
                    <a:gd name="T43" fmla="*/ 20 h 30"/>
                    <a:gd name="T44" fmla="*/ 90 w 164"/>
                    <a:gd name="T45" fmla="*/ 10 h 30"/>
                    <a:gd name="T46" fmla="*/ 95 w 164"/>
                    <a:gd name="T47" fmla="*/ 20 h 30"/>
                    <a:gd name="T48" fmla="*/ 95 w 164"/>
                    <a:gd name="T49" fmla="*/ 15 h 30"/>
                    <a:gd name="T50" fmla="*/ 100 w 164"/>
                    <a:gd name="T51" fmla="*/ 15 h 30"/>
                    <a:gd name="T52" fmla="*/ 105 w 164"/>
                    <a:gd name="T53" fmla="*/ 20 h 30"/>
                    <a:gd name="T54" fmla="*/ 110 w 164"/>
                    <a:gd name="T55" fmla="*/ 20 h 30"/>
                    <a:gd name="T56" fmla="*/ 110 w 164"/>
                    <a:gd name="T57" fmla="*/ 20 h 30"/>
                    <a:gd name="T58" fmla="*/ 115 w 164"/>
                    <a:gd name="T59" fmla="*/ 15 h 30"/>
                    <a:gd name="T60" fmla="*/ 120 w 164"/>
                    <a:gd name="T61" fmla="*/ 20 h 30"/>
                    <a:gd name="T62" fmla="*/ 124 w 164"/>
                    <a:gd name="T63" fmla="*/ 15 h 30"/>
                    <a:gd name="T64" fmla="*/ 124 w 164"/>
                    <a:gd name="T65" fmla="*/ 20 h 30"/>
                    <a:gd name="T66" fmla="*/ 129 w 164"/>
                    <a:gd name="T67" fmla="*/ 15 h 30"/>
                    <a:gd name="T68" fmla="*/ 134 w 164"/>
                    <a:gd name="T69" fmla="*/ 15 h 30"/>
                    <a:gd name="T70" fmla="*/ 139 w 164"/>
                    <a:gd name="T71" fmla="*/ 20 h 30"/>
                    <a:gd name="T72" fmla="*/ 144 w 164"/>
                    <a:gd name="T73" fmla="*/ 15 h 30"/>
                    <a:gd name="T74" fmla="*/ 144 w 164"/>
                    <a:gd name="T75" fmla="*/ 20 h 30"/>
                    <a:gd name="T76" fmla="*/ 149 w 164"/>
                    <a:gd name="T77" fmla="*/ 15 h 30"/>
                    <a:gd name="T78" fmla="*/ 154 w 164"/>
                    <a:gd name="T79" fmla="*/ 25 h 30"/>
                    <a:gd name="T80" fmla="*/ 159 w 164"/>
                    <a:gd name="T81" fmla="*/ 25 h 30"/>
                    <a:gd name="T82" fmla="*/ 159 w 164"/>
                    <a:gd name="T83" fmla="*/ 2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30">
                      <a:moveTo>
                        <a:pt x="0" y="10"/>
                      </a:moveTo>
                      <a:lnTo>
                        <a:pt x="5" y="5"/>
                      </a:lnTo>
                      <a:lnTo>
                        <a:pt x="5" y="15"/>
                      </a:ln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10" y="5"/>
                      </a:lnTo>
                      <a:lnTo>
                        <a:pt x="10" y="10"/>
                      </a:lnTo>
                      <a:lnTo>
                        <a:pt x="10" y="5"/>
                      </a:lnTo>
                      <a:lnTo>
                        <a:pt x="10" y="10"/>
                      </a:ln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20" y="5"/>
                      </a:lnTo>
                      <a:lnTo>
                        <a:pt x="20" y="10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25" y="10"/>
                      </a:lnTo>
                      <a:lnTo>
                        <a:pt x="25" y="10"/>
                      </a:lnTo>
                      <a:lnTo>
                        <a:pt x="25" y="5"/>
                      </a:lnTo>
                      <a:lnTo>
                        <a:pt x="25" y="10"/>
                      </a:lnTo>
                      <a:lnTo>
                        <a:pt x="30" y="5"/>
                      </a:lnTo>
                      <a:lnTo>
                        <a:pt x="30" y="10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35" y="10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35" y="10"/>
                      </a:lnTo>
                      <a:lnTo>
                        <a:pt x="40" y="5"/>
                      </a:lnTo>
                      <a:lnTo>
                        <a:pt x="40" y="10"/>
                      </a:lnTo>
                      <a:lnTo>
                        <a:pt x="40" y="5"/>
                      </a:lnTo>
                      <a:lnTo>
                        <a:pt x="40" y="10"/>
                      </a:lnTo>
                      <a:lnTo>
                        <a:pt x="45" y="5"/>
                      </a:lnTo>
                      <a:lnTo>
                        <a:pt x="45" y="5"/>
                      </a:lnTo>
                      <a:lnTo>
                        <a:pt x="45" y="10"/>
                      </a:lnTo>
                      <a:lnTo>
                        <a:pt x="50" y="5"/>
                      </a:lnTo>
                      <a:lnTo>
                        <a:pt x="50" y="10"/>
                      </a:lnTo>
                      <a:lnTo>
                        <a:pt x="50" y="5"/>
                      </a:lnTo>
                      <a:lnTo>
                        <a:pt x="50" y="5"/>
                      </a:lnTo>
                      <a:lnTo>
                        <a:pt x="55" y="10"/>
                      </a:lnTo>
                      <a:lnTo>
                        <a:pt x="55" y="10"/>
                      </a:lnTo>
                      <a:lnTo>
                        <a:pt x="55" y="5"/>
                      </a:lnTo>
                      <a:lnTo>
                        <a:pt x="55" y="10"/>
                      </a:lnTo>
                      <a:lnTo>
                        <a:pt x="60" y="5"/>
                      </a:lnTo>
                      <a:lnTo>
                        <a:pt x="60" y="10"/>
                      </a:lnTo>
                      <a:lnTo>
                        <a:pt x="60" y="5"/>
                      </a:lnTo>
                      <a:lnTo>
                        <a:pt x="60" y="10"/>
                      </a:lnTo>
                      <a:lnTo>
                        <a:pt x="65" y="5"/>
                      </a:lnTo>
                      <a:lnTo>
                        <a:pt x="65" y="15"/>
                      </a:lnTo>
                      <a:lnTo>
                        <a:pt x="65" y="5"/>
                      </a:lnTo>
                      <a:lnTo>
                        <a:pt x="65" y="10"/>
                      </a:lnTo>
                      <a:lnTo>
                        <a:pt x="70" y="15"/>
                      </a:lnTo>
                      <a:lnTo>
                        <a:pt x="70" y="15"/>
                      </a:lnTo>
                      <a:lnTo>
                        <a:pt x="70" y="10"/>
                      </a:lnTo>
                      <a:lnTo>
                        <a:pt x="70" y="15"/>
                      </a:lnTo>
                      <a:lnTo>
                        <a:pt x="75" y="10"/>
                      </a:lnTo>
                      <a:lnTo>
                        <a:pt x="75" y="20"/>
                      </a:lnTo>
                      <a:lnTo>
                        <a:pt x="75" y="10"/>
                      </a:lnTo>
                      <a:lnTo>
                        <a:pt x="75" y="10"/>
                      </a:lnTo>
                      <a:lnTo>
                        <a:pt x="80" y="15"/>
                      </a:lnTo>
                      <a:lnTo>
                        <a:pt x="80" y="20"/>
                      </a:lnTo>
                      <a:lnTo>
                        <a:pt x="80" y="10"/>
                      </a:lnTo>
                      <a:lnTo>
                        <a:pt x="80" y="15"/>
                      </a:lnTo>
                      <a:lnTo>
                        <a:pt x="85" y="10"/>
                      </a:lnTo>
                      <a:lnTo>
                        <a:pt x="85" y="20"/>
                      </a:lnTo>
                      <a:lnTo>
                        <a:pt x="85" y="10"/>
                      </a:lnTo>
                      <a:lnTo>
                        <a:pt x="85" y="15"/>
                      </a:lnTo>
                      <a:lnTo>
                        <a:pt x="90" y="10"/>
                      </a:lnTo>
                      <a:lnTo>
                        <a:pt x="90" y="20"/>
                      </a:lnTo>
                      <a:lnTo>
                        <a:pt x="90" y="15"/>
                      </a:lnTo>
                      <a:lnTo>
                        <a:pt x="95" y="20"/>
                      </a:lnTo>
                      <a:lnTo>
                        <a:pt x="95" y="20"/>
                      </a:lnTo>
                      <a:lnTo>
                        <a:pt x="95" y="15"/>
                      </a:lnTo>
                      <a:lnTo>
                        <a:pt x="95" y="15"/>
                      </a:lnTo>
                      <a:lnTo>
                        <a:pt x="100" y="20"/>
                      </a:lnTo>
                      <a:lnTo>
                        <a:pt x="100" y="20"/>
                      </a:lnTo>
                      <a:lnTo>
                        <a:pt x="100" y="15"/>
                      </a:lnTo>
                      <a:lnTo>
                        <a:pt x="100" y="20"/>
                      </a:lnTo>
                      <a:lnTo>
                        <a:pt x="105" y="15"/>
                      </a:lnTo>
                      <a:lnTo>
                        <a:pt x="105" y="20"/>
                      </a:lnTo>
                      <a:lnTo>
                        <a:pt x="105" y="15"/>
                      </a:lnTo>
                      <a:lnTo>
                        <a:pt x="105" y="15"/>
                      </a:lnTo>
                      <a:lnTo>
                        <a:pt x="110" y="20"/>
                      </a:lnTo>
                      <a:lnTo>
                        <a:pt x="110" y="20"/>
                      </a:lnTo>
                      <a:lnTo>
                        <a:pt x="110" y="15"/>
                      </a:lnTo>
                      <a:lnTo>
                        <a:pt x="110" y="20"/>
                      </a:lnTo>
                      <a:lnTo>
                        <a:pt x="115" y="15"/>
                      </a:lnTo>
                      <a:lnTo>
                        <a:pt x="115" y="20"/>
                      </a:lnTo>
                      <a:lnTo>
                        <a:pt x="115" y="15"/>
                      </a:lnTo>
                      <a:lnTo>
                        <a:pt x="115" y="20"/>
                      </a:lnTo>
                      <a:lnTo>
                        <a:pt x="120" y="15"/>
                      </a:lnTo>
                      <a:lnTo>
                        <a:pt x="120" y="20"/>
                      </a:lnTo>
                      <a:lnTo>
                        <a:pt x="120" y="15"/>
                      </a:lnTo>
                      <a:lnTo>
                        <a:pt x="120" y="20"/>
                      </a:lnTo>
                      <a:lnTo>
                        <a:pt x="124" y="15"/>
                      </a:lnTo>
                      <a:lnTo>
                        <a:pt x="124" y="20"/>
                      </a:lnTo>
                      <a:lnTo>
                        <a:pt x="124" y="15"/>
                      </a:lnTo>
                      <a:lnTo>
                        <a:pt x="124" y="20"/>
                      </a:lnTo>
                      <a:lnTo>
                        <a:pt x="129" y="15"/>
                      </a:lnTo>
                      <a:lnTo>
                        <a:pt x="129" y="20"/>
                      </a:lnTo>
                      <a:lnTo>
                        <a:pt x="129" y="15"/>
                      </a:lnTo>
                      <a:lnTo>
                        <a:pt x="129" y="20"/>
                      </a:lnTo>
                      <a:lnTo>
                        <a:pt x="134" y="25"/>
                      </a:lnTo>
                      <a:lnTo>
                        <a:pt x="134" y="15"/>
                      </a:lnTo>
                      <a:lnTo>
                        <a:pt x="134" y="20"/>
                      </a:lnTo>
                      <a:lnTo>
                        <a:pt x="139" y="15"/>
                      </a:lnTo>
                      <a:lnTo>
                        <a:pt x="139" y="20"/>
                      </a:lnTo>
                      <a:lnTo>
                        <a:pt x="139" y="15"/>
                      </a:lnTo>
                      <a:lnTo>
                        <a:pt x="139" y="20"/>
                      </a:lnTo>
                      <a:lnTo>
                        <a:pt x="144" y="15"/>
                      </a:lnTo>
                      <a:lnTo>
                        <a:pt x="144" y="25"/>
                      </a:lnTo>
                      <a:lnTo>
                        <a:pt x="144" y="15"/>
                      </a:lnTo>
                      <a:lnTo>
                        <a:pt x="144" y="20"/>
                      </a:lnTo>
                      <a:lnTo>
                        <a:pt x="149" y="15"/>
                      </a:lnTo>
                      <a:lnTo>
                        <a:pt x="149" y="20"/>
                      </a:lnTo>
                      <a:lnTo>
                        <a:pt x="149" y="15"/>
                      </a:lnTo>
                      <a:lnTo>
                        <a:pt x="149" y="20"/>
                      </a:lnTo>
                      <a:lnTo>
                        <a:pt x="154" y="25"/>
                      </a:lnTo>
                      <a:lnTo>
                        <a:pt x="154" y="25"/>
                      </a:lnTo>
                      <a:lnTo>
                        <a:pt x="154" y="20"/>
                      </a:lnTo>
                      <a:lnTo>
                        <a:pt x="154" y="20"/>
                      </a:lnTo>
                      <a:lnTo>
                        <a:pt x="159" y="25"/>
                      </a:lnTo>
                      <a:lnTo>
                        <a:pt x="159" y="25"/>
                      </a:lnTo>
                      <a:lnTo>
                        <a:pt x="159" y="20"/>
                      </a:lnTo>
                      <a:lnTo>
                        <a:pt x="159" y="25"/>
                      </a:lnTo>
                      <a:lnTo>
                        <a:pt x="164" y="20"/>
                      </a:lnTo>
                      <a:lnTo>
                        <a:pt x="164" y="3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11" name="Freeform 2016"/>
                <p:cNvSpPr>
                  <a:spLocks/>
                </p:cNvSpPr>
                <p:nvPr/>
              </p:nvSpPr>
              <p:spPr bwMode="auto">
                <a:xfrm>
                  <a:off x="4666" y="1584"/>
                  <a:ext cx="164" cy="214"/>
                </a:xfrm>
                <a:custGeom>
                  <a:avLst/>
                  <a:gdLst>
                    <a:gd name="T0" fmla="*/ 0 w 164"/>
                    <a:gd name="T1" fmla="*/ 5 h 214"/>
                    <a:gd name="T2" fmla="*/ 5 w 164"/>
                    <a:gd name="T3" fmla="*/ 5 h 214"/>
                    <a:gd name="T4" fmla="*/ 10 w 164"/>
                    <a:gd name="T5" fmla="*/ 15 h 214"/>
                    <a:gd name="T6" fmla="*/ 15 w 164"/>
                    <a:gd name="T7" fmla="*/ 15 h 214"/>
                    <a:gd name="T8" fmla="*/ 15 w 164"/>
                    <a:gd name="T9" fmla="*/ 15 h 214"/>
                    <a:gd name="T10" fmla="*/ 20 w 164"/>
                    <a:gd name="T11" fmla="*/ 20 h 214"/>
                    <a:gd name="T12" fmla="*/ 25 w 164"/>
                    <a:gd name="T13" fmla="*/ 25 h 214"/>
                    <a:gd name="T14" fmla="*/ 30 w 164"/>
                    <a:gd name="T15" fmla="*/ 25 h 214"/>
                    <a:gd name="T16" fmla="*/ 35 w 164"/>
                    <a:gd name="T17" fmla="*/ 25 h 214"/>
                    <a:gd name="T18" fmla="*/ 40 w 164"/>
                    <a:gd name="T19" fmla="*/ 30 h 214"/>
                    <a:gd name="T20" fmla="*/ 45 w 164"/>
                    <a:gd name="T21" fmla="*/ 25 h 214"/>
                    <a:gd name="T22" fmla="*/ 45 w 164"/>
                    <a:gd name="T23" fmla="*/ 20 h 214"/>
                    <a:gd name="T24" fmla="*/ 50 w 164"/>
                    <a:gd name="T25" fmla="*/ 20 h 214"/>
                    <a:gd name="T26" fmla="*/ 55 w 164"/>
                    <a:gd name="T27" fmla="*/ 30 h 214"/>
                    <a:gd name="T28" fmla="*/ 60 w 164"/>
                    <a:gd name="T29" fmla="*/ 30 h 214"/>
                    <a:gd name="T30" fmla="*/ 60 w 164"/>
                    <a:gd name="T31" fmla="*/ 30 h 214"/>
                    <a:gd name="T32" fmla="*/ 65 w 164"/>
                    <a:gd name="T33" fmla="*/ 30 h 214"/>
                    <a:gd name="T34" fmla="*/ 70 w 164"/>
                    <a:gd name="T35" fmla="*/ 25 h 214"/>
                    <a:gd name="T36" fmla="*/ 75 w 164"/>
                    <a:gd name="T37" fmla="*/ 35 h 214"/>
                    <a:gd name="T38" fmla="*/ 80 w 164"/>
                    <a:gd name="T39" fmla="*/ 35 h 214"/>
                    <a:gd name="T40" fmla="*/ 80 w 164"/>
                    <a:gd name="T41" fmla="*/ 35 h 214"/>
                    <a:gd name="T42" fmla="*/ 85 w 164"/>
                    <a:gd name="T43" fmla="*/ 30 h 214"/>
                    <a:gd name="T44" fmla="*/ 90 w 164"/>
                    <a:gd name="T45" fmla="*/ 45 h 214"/>
                    <a:gd name="T46" fmla="*/ 95 w 164"/>
                    <a:gd name="T47" fmla="*/ 40 h 214"/>
                    <a:gd name="T48" fmla="*/ 95 w 164"/>
                    <a:gd name="T49" fmla="*/ 45 h 214"/>
                    <a:gd name="T50" fmla="*/ 100 w 164"/>
                    <a:gd name="T51" fmla="*/ 40 h 214"/>
                    <a:gd name="T52" fmla="*/ 104 w 164"/>
                    <a:gd name="T53" fmla="*/ 45 h 214"/>
                    <a:gd name="T54" fmla="*/ 109 w 164"/>
                    <a:gd name="T55" fmla="*/ 30 h 214"/>
                    <a:gd name="T56" fmla="*/ 109 w 164"/>
                    <a:gd name="T57" fmla="*/ 35 h 214"/>
                    <a:gd name="T58" fmla="*/ 114 w 164"/>
                    <a:gd name="T59" fmla="*/ 25 h 214"/>
                    <a:gd name="T60" fmla="*/ 119 w 164"/>
                    <a:gd name="T61" fmla="*/ 40 h 214"/>
                    <a:gd name="T62" fmla="*/ 124 w 164"/>
                    <a:gd name="T63" fmla="*/ 25 h 214"/>
                    <a:gd name="T64" fmla="*/ 124 w 164"/>
                    <a:gd name="T65" fmla="*/ 40 h 214"/>
                    <a:gd name="T66" fmla="*/ 129 w 164"/>
                    <a:gd name="T67" fmla="*/ 204 h 214"/>
                    <a:gd name="T68" fmla="*/ 134 w 164"/>
                    <a:gd name="T69" fmla="*/ 204 h 214"/>
                    <a:gd name="T70" fmla="*/ 139 w 164"/>
                    <a:gd name="T71" fmla="*/ 214 h 214"/>
                    <a:gd name="T72" fmla="*/ 144 w 164"/>
                    <a:gd name="T73" fmla="*/ 209 h 214"/>
                    <a:gd name="T74" fmla="*/ 144 w 164"/>
                    <a:gd name="T75" fmla="*/ 209 h 214"/>
                    <a:gd name="T76" fmla="*/ 149 w 164"/>
                    <a:gd name="T77" fmla="*/ 209 h 214"/>
                    <a:gd name="T78" fmla="*/ 154 w 164"/>
                    <a:gd name="T79" fmla="*/ 214 h 214"/>
                    <a:gd name="T80" fmla="*/ 159 w 164"/>
                    <a:gd name="T81" fmla="*/ 214 h 214"/>
                    <a:gd name="T82" fmla="*/ 159 w 164"/>
                    <a:gd name="T83" fmla="*/ 209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214">
                      <a:moveTo>
                        <a:pt x="0" y="10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10" y="5"/>
                      </a:lnTo>
                      <a:lnTo>
                        <a:pt x="10" y="15"/>
                      </a:lnTo>
                      <a:lnTo>
                        <a:pt x="10" y="5"/>
                      </a:lnTo>
                      <a:lnTo>
                        <a:pt x="10" y="10"/>
                      </a:lnTo>
                      <a:lnTo>
                        <a:pt x="15" y="15"/>
                      </a:lnTo>
                      <a:lnTo>
                        <a:pt x="15" y="15"/>
                      </a:lnTo>
                      <a:lnTo>
                        <a:pt x="15" y="10"/>
                      </a:lnTo>
                      <a:lnTo>
                        <a:pt x="15" y="15"/>
                      </a:lnTo>
                      <a:lnTo>
                        <a:pt x="20" y="10"/>
                      </a:lnTo>
                      <a:lnTo>
                        <a:pt x="20" y="20"/>
                      </a:lnTo>
                      <a:lnTo>
                        <a:pt x="20" y="20"/>
                      </a:lnTo>
                      <a:lnTo>
                        <a:pt x="25" y="15"/>
                      </a:lnTo>
                      <a:lnTo>
                        <a:pt x="25" y="15"/>
                      </a:lnTo>
                      <a:lnTo>
                        <a:pt x="25" y="25"/>
                      </a:lnTo>
                      <a:lnTo>
                        <a:pt x="30" y="20"/>
                      </a:lnTo>
                      <a:lnTo>
                        <a:pt x="30" y="20"/>
                      </a:lnTo>
                      <a:lnTo>
                        <a:pt x="30" y="25"/>
                      </a:lnTo>
                      <a:lnTo>
                        <a:pt x="35" y="30"/>
                      </a:lnTo>
                      <a:lnTo>
                        <a:pt x="35" y="30"/>
                      </a:lnTo>
                      <a:lnTo>
                        <a:pt x="35" y="25"/>
                      </a:lnTo>
                      <a:lnTo>
                        <a:pt x="35" y="25"/>
                      </a:lnTo>
                      <a:lnTo>
                        <a:pt x="40" y="30"/>
                      </a:lnTo>
                      <a:lnTo>
                        <a:pt x="40" y="30"/>
                      </a:lnTo>
                      <a:lnTo>
                        <a:pt x="40" y="25"/>
                      </a:lnTo>
                      <a:lnTo>
                        <a:pt x="40" y="30"/>
                      </a:lnTo>
                      <a:lnTo>
                        <a:pt x="45" y="25"/>
                      </a:lnTo>
                      <a:lnTo>
                        <a:pt x="45" y="30"/>
                      </a:lnTo>
                      <a:lnTo>
                        <a:pt x="45" y="20"/>
                      </a:lnTo>
                      <a:lnTo>
                        <a:pt x="45" y="20"/>
                      </a:lnTo>
                      <a:lnTo>
                        <a:pt x="50" y="25"/>
                      </a:lnTo>
                      <a:lnTo>
                        <a:pt x="50" y="25"/>
                      </a:lnTo>
                      <a:lnTo>
                        <a:pt x="50" y="20"/>
                      </a:lnTo>
                      <a:lnTo>
                        <a:pt x="50" y="25"/>
                      </a:lnTo>
                      <a:lnTo>
                        <a:pt x="55" y="20"/>
                      </a:lnTo>
                      <a:lnTo>
                        <a:pt x="55" y="30"/>
                      </a:lnTo>
                      <a:lnTo>
                        <a:pt x="55" y="20"/>
                      </a:lnTo>
                      <a:lnTo>
                        <a:pt x="55" y="25"/>
                      </a:lnTo>
                      <a:lnTo>
                        <a:pt x="60" y="30"/>
                      </a:lnTo>
                      <a:lnTo>
                        <a:pt x="60" y="30"/>
                      </a:lnTo>
                      <a:lnTo>
                        <a:pt x="60" y="25"/>
                      </a:lnTo>
                      <a:lnTo>
                        <a:pt x="60" y="30"/>
                      </a:lnTo>
                      <a:lnTo>
                        <a:pt x="65" y="25"/>
                      </a:lnTo>
                      <a:lnTo>
                        <a:pt x="65" y="25"/>
                      </a:lnTo>
                      <a:lnTo>
                        <a:pt x="65" y="30"/>
                      </a:lnTo>
                      <a:lnTo>
                        <a:pt x="70" y="25"/>
                      </a:lnTo>
                      <a:lnTo>
                        <a:pt x="70" y="30"/>
                      </a:lnTo>
                      <a:lnTo>
                        <a:pt x="70" y="25"/>
                      </a:lnTo>
                      <a:lnTo>
                        <a:pt x="70" y="30"/>
                      </a:lnTo>
                      <a:lnTo>
                        <a:pt x="75" y="35"/>
                      </a:lnTo>
                      <a:lnTo>
                        <a:pt x="75" y="35"/>
                      </a:lnTo>
                      <a:lnTo>
                        <a:pt x="75" y="25"/>
                      </a:lnTo>
                      <a:lnTo>
                        <a:pt x="75" y="30"/>
                      </a:lnTo>
                      <a:lnTo>
                        <a:pt x="80" y="35"/>
                      </a:lnTo>
                      <a:lnTo>
                        <a:pt x="80" y="35"/>
                      </a:lnTo>
                      <a:lnTo>
                        <a:pt x="80" y="30"/>
                      </a:lnTo>
                      <a:lnTo>
                        <a:pt x="80" y="35"/>
                      </a:lnTo>
                      <a:lnTo>
                        <a:pt x="85" y="30"/>
                      </a:lnTo>
                      <a:lnTo>
                        <a:pt x="85" y="45"/>
                      </a:lnTo>
                      <a:lnTo>
                        <a:pt x="85" y="30"/>
                      </a:lnTo>
                      <a:lnTo>
                        <a:pt x="85" y="40"/>
                      </a:lnTo>
                      <a:lnTo>
                        <a:pt x="90" y="45"/>
                      </a:lnTo>
                      <a:lnTo>
                        <a:pt x="90" y="45"/>
                      </a:lnTo>
                      <a:lnTo>
                        <a:pt x="90" y="40"/>
                      </a:lnTo>
                      <a:lnTo>
                        <a:pt x="90" y="45"/>
                      </a:lnTo>
                      <a:lnTo>
                        <a:pt x="95" y="40"/>
                      </a:lnTo>
                      <a:lnTo>
                        <a:pt x="95" y="45"/>
                      </a:lnTo>
                      <a:lnTo>
                        <a:pt x="95" y="40"/>
                      </a:lnTo>
                      <a:lnTo>
                        <a:pt x="95" y="45"/>
                      </a:lnTo>
                      <a:lnTo>
                        <a:pt x="100" y="40"/>
                      </a:lnTo>
                      <a:lnTo>
                        <a:pt x="100" y="45"/>
                      </a:lnTo>
                      <a:lnTo>
                        <a:pt x="100" y="40"/>
                      </a:lnTo>
                      <a:lnTo>
                        <a:pt x="100" y="40"/>
                      </a:lnTo>
                      <a:lnTo>
                        <a:pt x="104" y="45"/>
                      </a:lnTo>
                      <a:lnTo>
                        <a:pt x="104" y="45"/>
                      </a:lnTo>
                      <a:lnTo>
                        <a:pt x="104" y="30"/>
                      </a:lnTo>
                      <a:lnTo>
                        <a:pt x="104" y="35"/>
                      </a:lnTo>
                      <a:lnTo>
                        <a:pt x="109" y="30"/>
                      </a:lnTo>
                      <a:lnTo>
                        <a:pt x="109" y="35"/>
                      </a:lnTo>
                      <a:lnTo>
                        <a:pt x="109" y="25"/>
                      </a:lnTo>
                      <a:lnTo>
                        <a:pt x="109" y="35"/>
                      </a:lnTo>
                      <a:lnTo>
                        <a:pt x="114" y="30"/>
                      </a:lnTo>
                      <a:lnTo>
                        <a:pt x="114" y="35"/>
                      </a:lnTo>
                      <a:lnTo>
                        <a:pt x="114" y="25"/>
                      </a:lnTo>
                      <a:lnTo>
                        <a:pt x="114" y="25"/>
                      </a:lnTo>
                      <a:lnTo>
                        <a:pt x="119" y="30"/>
                      </a:lnTo>
                      <a:lnTo>
                        <a:pt x="119" y="40"/>
                      </a:lnTo>
                      <a:lnTo>
                        <a:pt x="119" y="10"/>
                      </a:lnTo>
                      <a:lnTo>
                        <a:pt x="119" y="30"/>
                      </a:lnTo>
                      <a:lnTo>
                        <a:pt x="124" y="25"/>
                      </a:lnTo>
                      <a:lnTo>
                        <a:pt x="124" y="40"/>
                      </a:lnTo>
                      <a:lnTo>
                        <a:pt x="124" y="15"/>
                      </a:lnTo>
                      <a:lnTo>
                        <a:pt x="124" y="40"/>
                      </a:lnTo>
                      <a:lnTo>
                        <a:pt x="129" y="35"/>
                      </a:lnTo>
                      <a:lnTo>
                        <a:pt x="129" y="204"/>
                      </a:lnTo>
                      <a:lnTo>
                        <a:pt x="129" y="204"/>
                      </a:lnTo>
                      <a:lnTo>
                        <a:pt x="134" y="209"/>
                      </a:lnTo>
                      <a:lnTo>
                        <a:pt x="134" y="214"/>
                      </a:lnTo>
                      <a:lnTo>
                        <a:pt x="134" y="204"/>
                      </a:lnTo>
                      <a:lnTo>
                        <a:pt x="134" y="209"/>
                      </a:lnTo>
                      <a:lnTo>
                        <a:pt x="139" y="214"/>
                      </a:lnTo>
                      <a:lnTo>
                        <a:pt x="139" y="214"/>
                      </a:lnTo>
                      <a:lnTo>
                        <a:pt x="139" y="209"/>
                      </a:lnTo>
                      <a:lnTo>
                        <a:pt x="139" y="214"/>
                      </a:lnTo>
                      <a:lnTo>
                        <a:pt x="144" y="209"/>
                      </a:lnTo>
                      <a:lnTo>
                        <a:pt x="144" y="214"/>
                      </a:lnTo>
                      <a:lnTo>
                        <a:pt x="144" y="209"/>
                      </a:lnTo>
                      <a:lnTo>
                        <a:pt x="144" y="209"/>
                      </a:lnTo>
                      <a:lnTo>
                        <a:pt x="149" y="214"/>
                      </a:lnTo>
                      <a:lnTo>
                        <a:pt x="149" y="214"/>
                      </a:lnTo>
                      <a:lnTo>
                        <a:pt x="149" y="209"/>
                      </a:lnTo>
                      <a:lnTo>
                        <a:pt x="149" y="214"/>
                      </a:lnTo>
                      <a:lnTo>
                        <a:pt x="154" y="209"/>
                      </a:lnTo>
                      <a:lnTo>
                        <a:pt x="154" y="214"/>
                      </a:lnTo>
                      <a:lnTo>
                        <a:pt x="154" y="209"/>
                      </a:lnTo>
                      <a:lnTo>
                        <a:pt x="154" y="209"/>
                      </a:lnTo>
                      <a:lnTo>
                        <a:pt x="159" y="214"/>
                      </a:lnTo>
                      <a:lnTo>
                        <a:pt x="159" y="214"/>
                      </a:lnTo>
                      <a:lnTo>
                        <a:pt x="159" y="209"/>
                      </a:lnTo>
                      <a:lnTo>
                        <a:pt x="159" y="209"/>
                      </a:lnTo>
                      <a:lnTo>
                        <a:pt x="164" y="214"/>
                      </a:lnTo>
                      <a:lnTo>
                        <a:pt x="164" y="214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12" name="Freeform 2017"/>
                <p:cNvSpPr>
                  <a:spLocks/>
                </p:cNvSpPr>
                <p:nvPr/>
              </p:nvSpPr>
              <p:spPr bwMode="auto">
                <a:xfrm>
                  <a:off x="4830" y="1793"/>
                  <a:ext cx="159" cy="5"/>
                </a:xfrm>
                <a:custGeom>
                  <a:avLst/>
                  <a:gdLst>
                    <a:gd name="T0" fmla="*/ 0 w 159"/>
                    <a:gd name="T1" fmla="*/ 5 h 5"/>
                    <a:gd name="T2" fmla="*/ 5 w 159"/>
                    <a:gd name="T3" fmla="*/ 0 h 5"/>
                    <a:gd name="T4" fmla="*/ 10 w 159"/>
                    <a:gd name="T5" fmla="*/ 5 h 5"/>
                    <a:gd name="T6" fmla="*/ 15 w 159"/>
                    <a:gd name="T7" fmla="*/ 0 h 5"/>
                    <a:gd name="T8" fmla="*/ 15 w 159"/>
                    <a:gd name="T9" fmla="*/ 5 h 5"/>
                    <a:gd name="T10" fmla="*/ 20 w 159"/>
                    <a:gd name="T11" fmla="*/ 0 h 5"/>
                    <a:gd name="T12" fmla="*/ 25 w 159"/>
                    <a:gd name="T13" fmla="*/ 5 h 5"/>
                    <a:gd name="T14" fmla="*/ 30 w 159"/>
                    <a:gd name="T15" fmla="*/ 5 h 5"/>
                    <a:gd name="T16" fmla="*/ 30 w 159"/>
                    <a:gd name="T17" fmla="*/ 5 h 5"/>
                    <a:gd name="T18" fmla="*/ 35 w 159"/>
                    <a:gd name="T19" fmla="*/ 0 h 5"/>
                    <a:gd name="T20" fmla="*/ 40 w 159"/>
                    <a:gd name="T21" fmla="*/ 5 h 5"/>
                    <a:gd name="T22" fmla="*/ 45 w 159"/>
                    <a:gd name="T23" fmla="*/ 0 h 5"/>
                    <a:gd name="T24" fmla="*/ 45 w 159"/>
                    <a:gd name="T25" fmla="*/ 5 h 5"/>
                    <a:gd name="T26" fmla="*/ 50 w 159"/>
                    <a:gd name="T27" fmla="*/ 0 h 5"/>
                    <a:gd name="T28" fmla="*/ 55 w 159"/>
                    <a:gd name="T29" fmla="*/ 5 h 5"/>
                    <a:gd name="T30" fmla="*/ 60 w 159"/>
                    <a:gd name="T31" fmla="*/ 5 h 5"/>
                    <a:gd name="T32" fmla="*/ 60 w 159"/>
                    <a:gd name="T33" fmla="*/ 5 h 5"/>
                    <a:gd name="T34" fmla="*/ 65 w 159"/>
                    <a:gd name="T35" fmla="*/ 0 h 5"/>
                    <a:gd name="T36" fmla="*/ 70 w 159"/>
                    <a:gd name="T37" fmla="*/ 5 h 5"/>
                    <a:gd name="T38" fmla="*/ 75 w 159"/>
                    <a:gd name="T39" fmla="*/ 0 h 5"/>
                    <a:gd name="T40" fmla="*/ 75 w 159"/>
                    <a:gd name="T41" fmla="*/ 0 h 5"/>
                    <a:gd name="T42" fmla="*/ 80 w 159"/>
                    <a:gd name="T43" fmla="*/ 0 h 5"/>
                    <a:gd name="T44" fmla="*/ 85 w 159"/>
                    <a:gd name="T45" fmla="*/ 5 h 5"/>
                    <a:gd name="T46" fmla="*/ 89 w 159"/>
                    <a:gd name="T47" fmla="*/ 5 h 5"/>
                    <a:gd name="T48" fmla="*/ 89 w 159"/>
                    <a:gd name="T49" fmla="*/ 5 h 5"/>
                    <a:gd name="T50" fmla="*/ 94 w 159"/>
                    <a:gd name="T51" fmla="*/ 0 h 5"/>
                    <a:gd name="T52" fmla="*/ 99 w 159"/>
                    <a:gd name="T53" fmla="*/ 5 h 5"/>
                    <a:gd name="T54" fmla="*/ 104 w 159"/>
                    <a:gd name="T55" fmla="*/ 0 h 5"/>
                    <a:gd name="T56" fmla="*/ 104 w 159"/>
                    <a:gd name="T57" fmla="*/ 0 h 5"/>
                    <a:gd name="T58" fmla="*/ 109 w 159"/>
                    <a:gd name="T59" fmla="*/ 0 h 5"/>
                    <a:gd name="T60" fmla="*/ 114 w 159"/>
                    <a:gd name="T61" fmla="*/ 5 h 5"/>
                    <a:gd name="T62" fmla="*/ 119 w 159"/>
                    <a:gd name="T63" fmla="*/ 0 h 5"/>
                    <a:gd name="T64" fmla="*/ 119 w 159"/>
                    <a:gd name="T65" fmla="*/ 5 h 5"/>
                    <a:gd name="T66" fmla="*/ 124 w 159"/>
                    <a:gd name="T67" fmla="*/ 0 h 5"/>
                    <a:gd name="T68" fmla="*/ 129 w 159"/>
                    <a:gd name="T69" fmla="*/ 5 h 5"/>
                    <a:gd name="T70" fmla="*/ 134 w 159"/>
                    <a:gd name="T71" fmla="*/ 0 h 5"/>
                    <a:gd name="T72" fmla="*/ 134 w 159"/>
                    <a:gd name="T73" fmla="*/ 5 h 5"/>
                    <a:gd name="T74" fmla="*/ 139 w 159"/>
                    <a:gd name="T75" fmla="*/ 0 h 5"/>
                    <a:gd name="T76" fmla="*/ 144 w 159"/>
                    <a:gd name="T77" fmla="*/ 0 h 5"/>
                    <a:gd name="T78" fmla="*/ 149 w 159"/>
                    <a:gd name="T79" fmla="*/ 5 h 5"/>
                    <a:gd name="T80" fmla="*/ 154 w 159"/>
                    <a:gd name="T81" fmla="*/ 5 h 5"/>
                    <a:gd name="T82" fmla="*/ 154 w 159"/>
                    <a:gd name="T83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5">
                      <a:moveTo>
                        <a:pt x="0" y="5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40" y="5"/>
                      </a:lnTo>
                      <a:lnTo>
                        <a:pt x="40" y="5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50" y="0"/>
                      </a:lnTo>
                      <a:lnTo>
                        <a:pt x="50" y="5"/>
                      </a:lnTo>
                      <a:lnTo>
                        <a:pt x="50" y="0"/>
                      </a:lnTo>
                      <a:lnTo>
                        <a:pt x="50" y="5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55" y="0"/>
                      </a:lnTo>
                      <a:lnTo>
                        <a:pt x="55" y="0"/>
                      </a:lnTo>
                      <a:lnTo>
                        <a:pt x="60" y="5"/>
                      </a:lnTo>
                      <a:lnTo>
                        <a:pt x="60" y="5"/>
                      </a:lnTo>
                      <a:lnTo>
                        <a:pt x="60" y="0"/>
                      </a:lnTo>
                      <a:lnTo>
                        <a:pt x="60" y="5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70" y="0"/>
                      </a:lnTo>
                      <a:lnTo>
                        <a:pt x="70" y="5"/>
                      </a:lnTo>
                      <a:lnTo>
                        <a:pt x="70" y="0"/>
                      </a:lnTo>
                      <a:lnTo>
                        <a:pt x="70" y="5"/>
                      </a:lnTo>
                      <a:lnTo>
                        <a:pt x="75" y="0"/>
                      </a:lnTo>
                      <a:lnTo>
                        <a:pt x="75" y="5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80" y="5"/>
                      </a:lnTo>
                      <a:lnTo>
                        <a:pt x="80" y="5"/>
                      </a:lnTo>
                      <a:lnTo>
                        <a:pt x="80" y="0"/>
                      </a:lnTo>
                      <a:lnTo>
                        <a:pt x="80" y="5"/>
                      </a:lnTo>
                      <a:lnTo>
                        <a:pt x="85" y="0"/>
                      </a:lnTo>
                      <a:lnTo>
                        <a:pt x="85" y="5"/>
                      </a:lnTo>
                      <a:lnTo>
                        <a:pt x="85" y="0"/>
                      </a:lnTo>
                      <a:lnTo>
                        <a:pt x="85" y="0"/>
                      </a:lnTo>
                      <a:lnTo>
                        <a:pt x="89" y="5"/>
                      </a:lnTo>
                      <a:lnTo>
                        <a:pt x="89" y="5"/>
                      </a:lnTo>
                      <a:lnTo>
                        <a:pt x="89" y="0"/>
                      </a:lnTo>
                      <a:lnTo>
                        <a:pt x="89" y="5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4" y="0"/>
                      </a:lnTo>
                      <a:lnTo>
                        <a:pt x="94" y="0"/>
                      </a:lnTo>
                      <a:lnTo>
                        <a:pt x="99" y="5"/>
                      </a:lnTo>
                      <a:lnTo>
                        <a:pt x="99" y="5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104" y="0"/>
                      </a:lnTo>
                      <a:lnTo>
                        <a:pt x="104" y="5"/>
                      </a:lnTo>
                      <a:lnTo>
                        <a:pt x="104" y="0"/>
                      </a:lnTo>
                      <a:lnTo>
                        <a:pt x="104" y="0"/>
                      </a:lnTo>
                      <a:lnTo>
                        <a:pt x="109" y="5"/>
                      </a:lnTo>
                      <a:lnTo>
                        <a:pt x="109" y="5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39" y="0"/>
                      </a:lnTo>
                      <a:lnTo>
                        <a:pt x="139" y="0"/>
                      </a:lnTo>
                      <a:lnTo>
                        <a:pt x="144" y="5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49" y="0"/>
                      </a:lnTo>
                      <a:lnTo>
                        <a:pt x="149" y="0"/>
                      </a:lnTo>
                      <a:lnTo>
                        <a:pt x="154" y="5"/>
                      </a:lnTo>
                      <a:lnTo>
                        <a:pt x="154" y="5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0"/>
                      </a:lnTo>
                      <a:lnTo>
                        <a:pt x="159" y="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13" name="Freeform 2018"/>
                <p:cNvSpPr>
                  <a:spLocks/>
                </p:cNvSpPr>
                <p:nvPr/>
              </p:nvSpPr>
              <p:spPr bwMode="auto">
                <a:xfrm>
                  <a:off x="4989" y="1793"/>
                  <a:ext cx="79" cy="5"/>
                </a:xfrm>
                <a:custGeom>
                  <a:avLst/>
                  <a:gdLst>
                    <a:gd name="T0" fmla="*/ 0 w 79"/>
                    <a:gd name="T1" fmla="*/ 0 h 5"/>
                    <a:gd name="T2" fmla="*/ 5 w 79"/>
                    <a:gd name="T3" fmla="*/ 0 h 5"/>
                    <a:gd name="T4" fmla="*/ 5 w 79"/>
                    <a:gd name="T5" fmla="*/ 0 h 5"/>
                    <a:gd name="T6" fmla="*/ 10 w 79"/>
                    <a:gd name="T7" fmla="*/ 0 h 5"/>
                    <a:gd name="T8" fmla="*/ 10 w 79"/>
                    <a:gd name="T9" fmla="*/ 0 h 5"/>
                    <a:gd name="T10" fmla="*/ 15 w 79"/>
                    <a:gd name="T11" fmla="*/ 0 h 5"/>
                    <a:gd name="T12" fmla="*/ 15 w 79"/>
                    <a:gd name="T13" fmla="*/ 0 h 5"/>
                    <a:gd name="T14" fmla="*/ 20 w 79"/>
                    <a:gd name="T15" fmla="*/ 0 h 5"/>
                    <a:gd name="T16" fmla="*/ 20 w 79"/>
                    <a:gd name="T17" fmla="*/ 5 h 5"/>
                    <a:gd name="T18" fmla="*/ 25 w 79"/>
                    <a:gd name="T19" fmla="*/ 5 h 5"/>
                    <a:gd name="T20" fmla="*/ 25 w 79"/>
                    <a:gd name="T21" fmla="*/ 5 h 5"/>
                    <a:gd name="T22" fmla="*/ 30 w 79"/>
                    <a:gd name="T23" fmla="*/ 5 h 5"/>
                    <a:gd name="T24" fmla="*/ 30 w 79"/>
                    <a:gd name="T25" fmla="*/ 0 h 5"/>
                    <a:gd name="T26" fmla="*/ 35 w 79"/>
                    <a:gd name="T27" fmla="*/ 5 h 5"/>
                    <a:gd name="T28" fmla="*/ 35 w 79"/>
                    <a:gd name="T29" fmla="*/ 5 h 5"/>
                    <a:gd name="T30" fmla="*/ 40 w 79"/>
                    <a:gd name="T31" fmla="*/ 5 h 5"/>
                    <a:gd name="T32" fmla="*/ 40 w 79"/>
                    <a:gd name="T33" fmla="*/ 5 h 5"/>
                    <a:gd name="T34" fmla="*/ 45 w 79"/>
                    <a:gd name="T35" fmla="*/ 5 h 5"/>
                    <a:gd name="T36" fmla="*/ 45 w 79"/>
                    <a:gd name="T37" fmla="*/ 5 h 5"/>
                    <a:gd name="T38" fmla="*/ 50 w 79"/>
                    <a:gd name="T39" fmla="*/ 5 h 5"/>
                    <a:gd name="T40" fmla="*/ 50 w 79"/>
                    <a:gd name="T41" fmla="*/ 0 h 5"/>
                    <a:gd name="T42" fmla="*/ 55 w 79"/>
                    <a:gd name="T43" fmla="*/ 5 h 5"/>
                    <a:gd name="T44" fmla="*/ 55 w 79"/>
                    <a:gd name="T45" fmla="*/ 5 h 5"/>
                    <a:gd name="T46" fmla="*/ 60 w 79"/>
                    <a:gd name="T47" fmla="*/ 5 h 5"/>
                    <a:gd name="T48" fmla="*/ 60 w 79"/>
                    <a:gd name="T49" fmla="*/ 5 h 5"/>
                    <a:gd name="T50" fmla="*/ 65 w 79"/>
                    <a:gd name="T51" fmla="*/ 5 h 5"/>
                    <a:gd name="T52" fmla="*/ 65 w 79"/>
                    <a:gd name="T53" fmla="*/ 5 h 5"/>
                    <a:gd name="T54" fmla="*/ 70 w 79"/>
                    <a:gd name="T55" fmla="*/ 5 h 5"/>
                    <a:gd name="T56" fmla="*/ 70 w 79"/>
                    <a:gd name="T57" fmla="*/ 0 h 5"/>
                    <a:gd name="T58" fmla="*/ 74 w 79"/>
                    <a:gd name="T59" fmla="*/ 0 h 5"/>
                    <a:gd name="T60" fmla="*/ 79 w 79"/>
                    <a:gd name="T61" fmla="*/ 0 h 5"/>
                    <a:gd name="T62" fmla="*/ 79 w 79"/>
                    <a:gd name="T6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79" h="5">
                      <a:moveTo>
                        <a:pt x="0" y="5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50" y="0"/>
                      </a:lnTo>
                      <a:lnTo>
                        <a:pt x="50" y="5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5" y="5"/>
                      </a:lnTo>
                      <a:lnTo>
                        <a:pt x="55" y="5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60" y="0"/>
                      </a:lnTo>
                      <a:lnTo>
                        <a:pt x="60" y="5"/>
                      </a:lnTo>
                      <a:lnTo>
                        <a:pt x="60" y="0"/>
                      </a:lnTo>
                      <a:lnTo>
                        <a:pt x="60" y="5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70" y="0"/>
                      </a:lnTo>
                      <a:lnTo>
                        <a:pt x="70" y="5"/>
                      </a:lnTo>
                      <a:lnTo>
                        <a:pt x="70" y="0"/>
                      </a:lnTo>
                      <a:lnTo>
                        <a:pt x="70" y="0"/>
                      </a:lnTo>
                      <a:lnTo>
                        <a:pt x="74" y="5"/>
                      </a:lnTo>
                      <a:lnTo>
                        <a:pt x="74" y="0"/>
                      </a:lnTo>
                      <a:lnTo>
                        <a:pt x="74" y="5"/>
                      </a:lnTo>
                      <a:lnTo>
                        <a:pt x="79" y="0"/>
                      </a:lnTo>
                      <a:lnTo>
                        <a:pt x="79" y="5"/>
                      </a:lnTo>
                      <a:lnTo>
                        <a:pt x="79" y="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14" name="Rectangle 2019"/>
                <p:cNvSpPr>
                  <a:spLocks noChangeArrowheads="1"/>
                </p:cNvSpPr>
                <p:nvPr/>
              </p:nvSpPr>
              <p:spPr bwMode="auto">
                <a:xfrm rot="16200000">
                  <a:off x="709" y="1728"/>
                  <a:ext cx="7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n</a:t>
                  </a:r>
                  <a:endParaRPr kumimoji="1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15" name="Rectangle 2020"/>
                <p:cNvSpPr>
                  <a:spLocks noChangeArrowheads="1"/>
                </p:cNvSpPr>
                <p:nvPr/>
              </p:nvSpPr>
              <p:spPr bwMode="auto">
                <a:xfrm rot="16200000">
                  <a:off x="757" y="1693"/>
                  <a:ext cx="7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e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16" name="Rectangle 2021"/>
                <p:cNvSpPr>
                  <a:spLocks noChangeArrowheads="1"/>
                </p:cNvSpPr>
                <p:nvPr/>
              </p:nvSpPr>
              <p:spPr bwMode="auto">
                <a:xfrm rot="16200000">
                  <a:off x="664" y="1608"/>
                  <a:ext cx="16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[10</a:t>
                  </a:r>
                  <a:endParaRPr kumimoji="1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17" name="Rectangle 2022"/>
                <p:cNvSpPr>
                  <a:spLocks noChangeArrowheads="1"/>
                </p:cNvSpPr>
                <p:nvPr/>
              </p:nvSpPr>
              <p:spPr bwMode="auto">
                <a:xfrm rot="16200000">
                  <a:off x="656" y="1507"/>
                  <a:ext cx="119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19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18" name="Rectangle 2023"/>
                <p:cNvSpPr>
                  <a:spLocks noChangeArrowheads="1"/>
                </p:cNvSpPr>
                <p:nvPr/>
              </p:nvSpPr>
              <p:spPr bwMode="auto">
                <a:xfrm rot="16200000">
                  <a:off x="687" y="1433"/>
                  <a:ext cx="124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m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19" name="Rectangle 2024"/>
                <p:cNvSpPr>
                  <a:spLocks noChangeArrowheads="1"/>
                </p:cNvSpPr>
                <p:nvPr/>
              </p:nvSpPr>
              <p:spPr bwMode="auto">
                <a:xfrm rot="16200000">
                  <a:off x="666" y="1362"/>
                  <a:ext cx="99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-3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20" name="Rectangle 2025"/>
                <p:cNvSpPr>
                  <a:spLocks noChangeArrowheads="1"/>
                </p:cNvSpPr>
                <p:nvPr/>
              </p:nvSpPr>
              <p:spPr bwMode="auto">
                <a:xfrm rot="16200000">
                  <a:off x="721" y="1326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]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21" name="Rectangle 2026"/>
                <p:cNvSpPr>
                  <a:spLocks noChangeArrowheads="1"/>
                </p:cNvSpPr>
                <p:nvPr/>
              </p:nvSpPr>
              <p:spPr bwMode="auto">
                <a:xfrm>
                  <a:off x="932" y="988"/>
                  <a:ext cx="4141" cy="39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22" name="Rectangle 2027"/>
                <p:cNvSpPr>
                  <a:spLocks noChangeArrowheads="1"/>
                </p:cNvSpPr>
                <p:nvPr/>
              </p:nvSpPr>
              <p:spPr bwMode="auto">
                <a:xfrm>
                  <a:off x="932" y="988"/>
                  <a:ext cx="4141" cy="393"/>
                </a:xfrm>
                <a:prstGeom prst="rect">
                  <a:avLst/>
                </a:prstGeom>
                <a:noFill/>
                <a:ln w="0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23" name="Line 2028"/>
                <p:cNvSpPr>
                  <a:spLocks noChangeShapeType="1"/>
                </p:cNvSpPr>
                <p:nvPr/>
              </p:nvSpPr>
              <p:spPr bwMode="auto">
                <a:xfrm>
                  <a:off x="932" y="988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24" name="Line 2029"/>
                <p:cNvSpPr>
                  <a:spLocks noChangeShapeType="1"/>
                </p:cNvSpPr>
                <p:nvPr/>
              </p:nvSpPr>
              <p:spPr bwMode="auto">
                <a:xfrm>
                  <a:off x="932" y="1381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25" name="Line 2030"/>
                <p:cNvSpPr>
                  <a:spLocks noChangeShapeType="1"/>
                </p:cNvSpPr>
                <p:nvPr/>
              </p:nvSpPr>
              <p:spPr bwMode="auto">
                <a:xfrm flipV="1">
                  <a:off x="5073" y="988"/>
                  <a:ext cx="0" cy="39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26" name="Line 2031"/>
                <p:cNvSpPr>
                  <a:spLocks noChangeShapeType="1"/>
                </p:cNvSpPr>
                <p:nvPr/>
              </p:nvSpPr>
              <p:spPr bwMode="auto">
                <a:xfrm flipV="1">
                  <a:off x="932" y="988"/>
                  <a:ext cx="0" cy="39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27" name="Line 2032"/>
                <p:cNvSpPr>
                  <a:spLocks noChangeShapeType="1"/>
                </p:cNvSpPr>
                <p:nvPr/>
              </p:nvSpPr>
              <p:spPr bwMode="auto">
                <a:xfrm>
                  <a:off x="932" y="1381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28" name="Line 2033"/>
                <p:cNvSpPr>
                  <a:spLocks noChangeShapeType="1"/>
                </p:cNvSpPr>
                <p:nvPr/>
              </p:nvSpPr>
              <p:spPr bwMode="auto">
                <a:xfrm flipV="1">
                  <a:off x="932" y="988"/>
                  <a:ext cx="0" cy="39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29" name="Line 2034"/>
                <p:cNvSpPr>
                  <a:spLocks noChangeShapeType="1"/>
                </p:cNvSpPr>
                <p:nvPr/>
              </p:nvSpPr>
              <p:spPr bwMode="auto">
                <a:xfrm flipV="1">
                  <a:off x="932" y="1336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30" name="Line 2035"/>
                <p:cNvSpPr>
                  <a:spLocks noChangeShapeType="1"/>
                </p:cNvSpPr>
                <p:nvPr/>
              </p:nvSpPr>
              <p:spPr bwMode="auto">
                <a:xfrm>
                  <a:off x="932" y="988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31" name="Rectangle 2036"/>
                <p:cNvSpPr>
                  <a:spLocks noChangeArrowheads="1"/>
                </p:cNvSpPr>
                <p:nvPr/>
              </p:nvSpPr>
              <p:spPr bwMode="auto">
                <a:xfrm>
                  <a:off x="922" y="1401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32" name="Line 2037"/>
                <p:cNvSpPr>
                  <a:spLocks noChangeShapeType="1"/>
                </p:cNvSpPr>
                <p:nvPr/>
              </p:nvSpPr>
              <p:spPr bwMode="auto">
                <a:xfrm flipV="1">
                  <a:off x="1165" y="1336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33" name="Line 2038"/>
                <p:cNvSpPr>
                  <a:spLocks noChangeShapeType="1"/>
                </p:cNvSpPr>
                <p:nvPr/>
              </p:nvSpPr>
              <p:spPr bwMode="auto">
                <a:xfrm>
                  <a:off x="1165" y="988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34" name="Rectangle 2039"/>
                <p:cNvSpPr>
                  <a:spLocks noChangeArrowheads="1"/>
                </p:cNvSpPr>
                <p:nvPr/>
              </p:nvSpPr>
              <p:spPr bwMode="auto">
                <a:xfrm>
                  <a:off x="1155" y="1401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35" name="Line 2040"/>
                <p:cNvSpPr>
                  <a:spLocks noChangeShapeType="1"/>
                </p:cNvSpPr>
                <p:nvPr/>
              </p:nvSpPr>
              <p:spPr bwMode="auto">
                <a:xfrm flipV="1">
                  <a:off x="1404" y="1336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36" name="Line 2041"/>
                <p:cNvSpPr>
                  <a:spLocks noChangeShapeType="1"/>
                </p:cNvSpPr>
                <p:nvPr/>
              </p:nvSpPr>
              <p:spPr bwMode="auto">
                <a:xfrm>
                  <a:off x="1404" y="988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37" name="Rectangle 2042"/>
                <p:cNvSpPr>
                  <a:spLocks noChangeArrowheads="1"/>
                </p:cNvSpPr>
                <p:nvPr/>
              </p:nvSpPr>
              <p:spPr bwMode="auto">
                <a:xfrm>
                  <a:off x="1394" y="1401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38" name="Line 2043"/>
                <p:cNvSpPr>
                  <a:spLocks noChangeShapeType="1"/>
                </p:cNvSpPr>
                <p:nvPr/>
              </p:nvSpPr>
              <p:spPr bwMode="auto">
                <a:xfrm flipV="1">
                  <a:off x="1637" y="1336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39" name="Line 2044"/>
                <p:cNvSpPr>
                  <a:spLocks noChangeShapeType="1"/>
                </p:cNvSpPr>
                <p:nvPr/>
              </p:nvSpPr>
              <p:spPr bwMode="auto">
                <a:xfrm>
                  <a:off x="1637" y="988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40" name="Rectangle 2045"/>
                <p:cNvSpPr>
                  <a:spLocks noChangeArrowheads="1"/>
                </p:cNvSpPr>
                <p:nvPr/>
              </p:nvSpPr>
              <p:spPr bwMode="auto">
                <a:xfrm>
                  <a:off x="1627" y="1401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41" name="Line 2046"/>
                <p:cNvSpPr>
                  <a:spLocks noChangeShapeType="1"/>
                </p:cNvSpPr>
                <p:nvPr/>
              </p:nvSpPr>
              <p:spPr bwMode="auto">
                <a:xfrm flipV="1">
                  <a:off x="1875" y="1336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42" name="Line 2047"/>
                <p:cNvSpPr>
                  <a:spLocks noChangeShapeType="1"/>
                </p:cNvSpPr>
                <p:nvPr/>
              </p:nvSpPr>
              <p:spPr bwMode="auto">
                <a:xfrm>
                  <a:off x="1875" y="988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43" name="Rectangle 2048"/>
                <p:cNvSpPr>
                  <a:spLocks noChangeArrowheads="1"/>
                </p:cNvSpPr>
                <p:nvPr/>
              </p:nvSpPr>
              <p:spPr bwMode="auto">
                <a:xfrm>
                  <a:off x="1865" y="1401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44" name="Line 2049"/>
                <p:cNvSpPr>
                  <a:spLocks noChangeShapeType="1"/>
                </p:cNvSpPr>
                <p:nvPr/>
              </p:nvSpPr>
              <p:spPr bwMode="auto">
                <a:xfrm flipV="1">
                  <a:off x="2114" y="1336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45" name="Line 2050"/>
                <p:cNvSpPr>
                  <a:spLocks noChangeShapeType="1"/>
                </p:cNvSpPr>
                <p:nvPr/>
              </p:nvSpPr>
              <p:spPr bwMode="auto">
                <a:xfrm>
                  <a:off x="2114" y="988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46" name="Rectangle 2051"/>
                <p:cNvSpPr>
                  <a:spLocks noChangeArrowheads="1"/>
                </p:cNvSpPr>
                <p:nvPr/>
              </p:nvSpPr>
              <p:spPr bwMode="auto">
                <a:xfrm>
                  <a:off x="2104" y="1401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47" name="Line 2052"/>
                <p:cNvSpPr>
                  <a:spLocks noChangeShapeType="1"/>
                </p:cNvSpPr>
                <p:nvPr/>
              </p:nvSpPr>
              <p:spPr bwMode="auto">
                <a:xfrm flipV="1">
                  <a:off x="2347" y="1336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48" name="Line 2053"/>
                <p:cNvSpPr>
                  <a:spLocks noChangeShapeType="1"/>
                </p:cNvSpPr>
                <p:nvPr/>
              </p:nvSpPr>
              <p:spPr bwMode="auto">
                <a:xfrm>
                  <a:off x="2347" y="988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49" name="Rectangle 2054"/>
                <p:cNvSpPr>
                  <a:spLocks noChangeArrowheads="1"/>
                </p:cNvSpPr>
                <p:nvPr/>
              </p:nvSpPr>
              <p:spPr bwMode="auto">
                <a:xfrm>
                  <a:off x="2337" y="1401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50" name="Line 2055"/>
                <p:cNvSpPr>
                  <a:spLocks noChangeShapeType="1"/>
                </p:cNvSpPr>
                <p:nvPr/>
              </p:nvSpPr>
              <p:spPr bwMode="auto">
                <a:xfrm flipV="1">
                  <a:off x="2586" y="1336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51" name="Line 2056"/>
                <p:cNvSpPr>
                  <a:spLocks noChangeShapeType="1"/>
                </p:cNvSpPr>
                <p:nvPr/>
              </p:nvSpPr>
              <p:spPr bwMode="auto">
                <a:xfrm>
                  <a:off x="2586" y="988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52" name="Rectangle 2057"/>
                <p:cNvSpPr>
                  <a:spLocks noChangeArrowheads="1"/>
                </p:cNvSpPr>
                <p:nvPr/>
              </p:nvSpPr>
              <p:spPr bwMode="auto">
                <a:xfrm>
                  <a:off x="2576" y="1401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53" name="Line 2058"/>
                <p:cNvSpPr>
                  <a:spLocks noChangeShapeType="1"/>
                </p:cNvSpPr>
                <p:nvPr/>
              </p:nvSpPr>
              <p:spPr bwMode="auto">
                <a:xfrm flipV="1">
                  <a:off x="2824" y="1336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54" name="Line 2059"/>
                <p:cNvSpPr>
                  <a:spLocks noChangeShapeType="1"/>
                </p:cNvSpPr>
                <p:nvPr/>
              </p:nvSpPr>
              <p:spPr bwMode="auto">
                <a:xfrm>
                  <a:off x="2824" y="988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55" name="Rectangle 2060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56" name="Line 2061"/>
                <p:cNvSpPr>
                  <a:spLocks noChangeShapeType="1"/>
                </p:cNvSpPr>
                <p:nvPr/>
              </p:nvSpPr>
              <p:spPr bwMode="auto">
                <a:xfrm flipV="1">
                  <a:off x="3057" y="1336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57" name="Line 2062"/>
                <p:cNvSpPr>
                  <a:spLocks noChangeShapeType="1"/>
                </p:cNvSpPr>
                <p:nvPr/>
              </p:nvSpPr>
              <p:spPr bwMode="auto">
                <a:xfrm>
                  <a:off x="3057" y="988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58" name="Rectangle 2063"/>
                <p:cNvSpPr>
                  <a:spLocks noChangeArrowheads="1"/>
                </p:cNvSpPr>
                <p:nvPr/>
              </p:nvSpPr>
              <p:spPr bwMode="auto">
                <a:xfrm>
                  <a:off x="3047" y="1401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59" name="Line 2064"/>
                <p:cNvSpPr>
                  <a:spLocks noChangeShapeType="1"/>
                </p:cNvSpPr>
                <p:nvPr/>
              </p:nvSpPr>
              <p:spPr bwMode="auto">
                <a:xfrm flipV="1">
                  <a:off x="3296" y="1336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60" name="Line 2065"/>
                <p:cNvSpPr>
                  <a:spLocks noChangeShapeType="1"/>
                </p:cNvSpPr>
                <p:nvPr/>
              </p:nvSpPr>
              <p:spPr bwMode="auto">
                <a:xfrm>
                  <a:off x="3296" y="988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61" name="Rectangle 2066"/>
                <p:cNvSpPr>
                  <a:spLocks noChangeArrowheads="1"/>
                </p:cNvSpPr>
                <p:nvPr/>
              </p:nvSpPr>
              <p:spPr bwMode="auto">
                <a:xfrm>
                  <a:off x="3286" y="1401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62" name="Line 2067"/>
                <p:cNvSpPr>
                  <a:spLocks noChangeShapeType="1"/>
                </p:cNvSpPr>
                <p:nvPr/>
              </p:nvSpPr>
              <p:spPr bwMode="auto">
                <a:xfrm flipV="1">
                  <a:off x="3534" y="1336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63" name="Line 2068"/>
                <p:cNvSpPr>
                  <a:spLocks noChangeShapeType="1"/>
                </p:cNvSpPr>
                <p:nvPr/>
              </p:nvSpPr>
              <p:spPr bwMode="auto">
                <a:xfrm>
                  <a:off x="3534" y="988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64" name="Rectangle 2069"/>
                <p:cNvSpPr>
                  <a:spLocks noChangeArrowheads="1"/>
                </p:cNvSpPr>
                <p:nvPr/>
              </p:nvSpPr>
              <p:spPr bwMode="auto">
                <a:xfrm>
                  <a:off x="3524" y="1401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65" name="Line 2070"/>
                <p:cNvSpPr>
                  <a:spLocks noChangeShapeType="1"/>
                </p:cNvSpPr>
                <p:nvPr/>
              </p:nvSpPr>
              <p:spPr bwMode="auto">
                <a:xfrm flipV="1">
                  <a:off x="3767" y="1336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66" name="Line 2071"/>
                <p:cNvSpPr>
                  <a:spLocks noChangeShapeType="1"/>
                </p:cNvSpPr>
                <p:nvPr/>
              </p:nvSpPr>
              <p:spPr bwMode="auto">
                <a:xfrm>
                  <a:off x="3767" y="988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67" name="Rectangle 2072"/>
                <p:cNvSpPr>
                  <a:spLocks noChangeArrowheads="1"/>
                </p:cNvSpPr>
                <p:nvPr/>
              </p:nvSpPr>
              <p:spPr bwMode="auto">
                <a:xfrm>
                  <a:off x="3757" y="1401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68" name="Line 2073"/>
                <p:cNvSpPr>
                  <a:spLocks noChangeShapeType="1"/>
                </p:cNvSpPr>
                <p:nvPr/>
              </p:nvSpPr>
              <p:spPr bwMode="auto">
                <a:xfrm flipV="1">
                  <a:off x="4006" y="1336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69" name="Line 2074"/>
                <p:cNvSpPr>
                  <a:spLocks noChangeShapeType="1"/>
                </p:cNvSpPr>
                <p:nvPr/>
              </p:nvSpPr>
              <p:spPr bwMode="auto">
                <a:xfrm>
                  <a:off x="4006" y="988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70" name="Rectangle 2075"/>
                <p:cNvSpPr>
                  <a:spLocks noChangeArrowheads="1"/>
                </p:cNvSpPr>
                <p:nvPr/>
              </p:nvSpPr>
              <p:spPr bwMode="auto">
                <a:xfrm>
                  <a:off x="3996" y="1401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71" name="Line 2076"/>
                <p:cNvSpPr>
                  <a:spLocks noChangeShapeType="1"/>
                </p:cNvSpPr>
                <p:nvPr/>
              </p:nvSpPr>
              <p:spPr bwMode="auto">
                <a:xfrm flipV="1">
                  <a:off x="4244" y="1336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72" name="Line 2077"/>
                <p:cNvSpPr>
                  <a:spLocks noChangeShapeType="1"/>
                </p:cNvSpPr>
                <p:nvPr/>
              </p:nvSpPr>
              <p:spPr bwMode="auto">
                <a:xfrm>
                  <a:off x="4244" y="988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73" name="Rectangle 2078"/>
                <p:cNvSpPr>
                  <a:spLocks noChangeArrowheads="1"/>
                </p:cNvSpPr>
                <p:nvPr/>
              </p:nvSpPr>
              <p:spPr bwMode="auto">
                <a:xfrm>
                  <a:off x="4234" y="1401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74" name="Line 2079"/>
                <p:cNvSpPr>
                  <a:spLocks noChangeShapeType="1"/>
                </p:cNvSpPr>
                <p:nvPr/>
              </p:nvSpPr>
              <p:spPr bwMode="auto">
                <a:xfrm flipV="1">
                  <a:off x="4478" y="1336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75" name="Line 2080"/>
                <p:cNvSpPr>
                  <a:spLocks noChangeShapeType="1"/>
                </p:cNvSpPr>
                <p:nvPr/>
              </p:nvSpPr>
              <p:spPr bwMode="auto">
                <a:xfrm>
                  <a:off x="4478" y="988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76" name="Rectangle 2081"/>
                <p:cNvSpPr>
                  <a:spLocks noChangeArrowheads="1"/>
                </p:cNvSpPr>
                <p:nvPr/>
              </p:nvSpPr>
              <p:spPr bwMode="auto">
                <a:xfrm>
                  <a:off x="4468" y="1401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77" name="Line 2082"/>
                <p:cNvSpPr>
                  <a:spLocks noChangeShapeType="1"/>
                </p:cNvSpPr>
                <p:nvPr/>
              </p:nvSpPr>
              <p:spPr bwMode="auto">
                <a:xfrm flipV="1">
                  <a:off x="4716" y="1336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78" name="Line 2083"/>
                <p:cNvSpPr>
                  <a:spLocks noChangeShapeType="1"/>
                </p:cNvSpPr>
                <p:nvPr/>
              </p:nvSpPr>
              <p:spPr bwMode="auto">
                <a:xfrm>
                  <a:off x="4716" y="988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79" name="Rectangle 2084"/>
                <p:cNvSpPr>
                  <a:spLocks noChangeArrowheads="1"/>
                </p:cNvSpPr>
                <p:nvPr/>
              </p:nvSpPr>
              <p:spPr bwMode="auto">
                <a:xfrm>
                  <a:off x="4706" y="1401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80" name="Line 2085"/>
                <p:cNvSpPr>
                  <a:spLocks noChangeShapeType="1"/>
                </p:cNvSpPr>
                <p:nvPr/>
              </p:nvSpPr>
              <p:spPr bwMode="auto">
                <a:xfrm flipV="1">
                  <a:off x="4954" y="1336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81" name="Line 2086"/>
                <p:cNvSpPr>
                  <a:spLocks noChangeShapeType="1"/>
                </p:cNvSpPr>
                <p:nvPr/>
              </p:nvSpPr>
              <p:spPr bwMode="auto">
                <a:xfrm>
                  <a:off x="4954" y="988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82" name="Rectangle 2087"/>
                <p:cNvSpPr>
                  <a:spLocks noChangeArrowheads="1"/>
                </p:cNvSpPr>
                <p:nvPr/>
              </p:nvSpPr>
              <p:spPr bwMode="auto">
                <a:xfrm>
                  <a:off x="4944" y="1401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83" name="Line 2088"/>
                <p:cNvSpPr>
                  <a:spLocks noChangeShapeType="1"/>
                </p:cNvSpPr>
                <p:nvPr/>
              </p:nvSpPr>
              <p:spPr bwMode="auto">
                <a:xfrm>
                  <a:off x="932" y="1381"/>
                  <a:ext cx="4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84" name="Line 2089"/>
                <p:cNvSpPr>
                  <a:spLocks noChangeShapeType="1"/>
                </p:cNvSpPr>
                <p:nvPr/>
              </p:nvSpPr>
              <p:spPr bwMode="auto">
                <a:xfrm flipH="1">
                  <a:off x="5029" y="1381"/>
                  <a:ext cx="4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85" name="Rectangle 2090"/>
                <p:cNvSpPr>
                  <a:spLocks noChangeArrowheads="1"/>
                </p:cNvSpPr>
                <p:nvPr/>
              </p:nvSpPr>
              <p:spPr bwMode="auto">
                <a:xfrm>
                  <a:off x="862" y="1314"/>
                  <a:ext cx="7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0</a:t>
                  </a:r>
                  <a:endParaRPr kumimoji="1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86" name="Line 2091"/>
                <p:cNvSpPr>
                  <a:spLocks noChangeShapeType="1"/>
                </p:cNvSpPr>
                <p:nvPr/>
              </p:nvSpPr>
              <p:spPr bwMode="auto">
                <a:xfrm>
                  <a:off x="932" y="988"/>
                  <a:ext cx="40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87" name="Line 2092"/>
                <p:cNvSpPr>
                  <a:spLocks noChangeShapeType="1"/>
                </p:cNvSpPr>
                <p:nvPr/>
              </p:nvSpPr>
              <p:spPr bwMode="auto">
                <a:xfrm flipH="1">
                  <a:off x="5029" y="988"/>
                  <a:ext cx="4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88" name="Rectangle 2093"/>
                <p:cNvSpPr>
                  <a:spLocks noChangeArrowheads="1"/>
                </p:cNvSpPr>
                <p:nvPr/>
              </p:nvSpPr>
              <p:spPr bwMode="auto">
                <a:xfrm>
                  <a:off x="862" y="966"/>
                  <a:ext cx="7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5</a:t>
                  </a:r>
                  <a:endParaRPr kumimoji="1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289" name="Line 2094"/>
                <p:cNvSpPr>
                  <a:spLocks noChangeShapeType="1"/>
                </p:cNvSpPr>
                <p:nvPr/>
              </p:nvSpPr>
              <p:spPr bwMode="auto">
                <a:xfrm>
                  <a:off x="932" y="988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90" name="Line 2095"/>
                <p:cNvSpPr>
                  <a:spLocks noChangeShapeType="1"/>
                </p:cNvSpPr>
                <p:nvPr/>
              </p:nvSpPr>
              <p:spPr bwMode="auto">
                <a:xfrm>
                  <a:off x="932" y="1381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91" name="Line 2096"/>
                <p:cNvSpPr>
                  <a:spLocks noChangeShapeType="1"/>
                </p:cNvSpPr>
                <p:nvPr/>
              </p:nvSpPr>
              <p:spPr bwMode="auto">
                <a:xfrm flipV="1">
                  <a:off x="5073" y="988"/>
                  <a:ext cx="0" cy="39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92" name="Line 2097"/>
                <p:cNvSpPr>
                  <a:spLocks noChangeShapeType="1"/>
                </p:cNvSpPr>
                <p:nvPr/>
              </p:nvSpPr>
              <p:spPr bwMode="auto">
                <a:xfrm flipV="1">
                  <a:off x="932" y="988"/>
                  <a:ext cx="0" cy="39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93" name="Freeform 2098"/>
                <p:cNvSpPr>
                  <a:spLocks/>
                </p:cNvSpPr>
                <p:nvPr/>
              </p:nvSpPr>
              <p:spPr bwMode="auto">
                <a:xfrm>
                  <a:off x="932" y="1083"/>
                  <a:ext cx="204" cy="293"/>
                </a:xfrm>
                <a:custGeom>
                  <a:avLst/>
                  <a:gdLst>
                    <a:gd name="T0" fmla="*/ 10 w 204"/>
                    <a:gd name="T1" fmla="*/ 293 h 293"/>
                    <a:gd name="T2" fmla="*/ 25 w 204"/>
                    <a:gd name="T3" fmla="*/ 293 h 293"/>
                    <a:gd name="T4" fmla="*/ 40 w 204"/>
                    <a:gd name="T5" fmla="*/ 293 h 293"/>
                    <a:gd name="T6" fmla="*/ 55 w 204"/>
                    <a:gd name="T7" fmla="*/ 278 h 293"/>
                    <a:gd name="T8" fmla="*/ 59 w 204"/>
                    <a:gd name="T9" fmla="*/ 203 h 293"/>
                    <a:gd name="T10" fmla="*/ 64 w 204"/>
                    <a:gd name="T11" fmla="*/ 208 h 293"/>
                    <a:gd name="T12" fmla="*/ 69 w 204"/>
                    <a:gd name="T13" fmla="*/ 203 h 293"/>
                    <a:gd name="T14" fmla="*/ 69 w 204"/>
                    <a:gd name="T15" fmla="*/ 208 h 293"/>
                    <a:gd name="T16" fmla="*/ 74 w 204"/>
                    <a:gd name="T17" fmla="*/ 203 h 293"/>
                    <a:gd name="T18" fmla="*/ 79 w 204"/>
                    <a:gd name="T19" fmla="*/ 208 h 293"/>
                    <a:gd name="T20" fmla="*/ 84 w 204"/>
                    <a:gd name="T21" fmla="*/ 203 h 293"/>
                    <a:gd name="T22" fmla="*/ 84 w 204"/>
                    <a:gd name="T23" fmla="*/ 208 h 293"/>
                    <a:gd name="T24" fmla="*/ 89 w 204"/>
                    <a:gd name="T25" fmla="*/ 203 h 293"/>
                    <a:gd name="T26" fmla="*/ 94 w 204"/>
                    <a:gd name="T27" fmla="*/ 208 h 293"/>
                    <a:gd name="T28" fmla="*/ 99 w 204"/>
                    <a:gd name="T29" fmla="*/ 203 h 293"/>
                    <a:gd name="T30" fmla="*/ 104 w 204"/>
                    <a:gd name="T31" fmla="*/ 203 h 293"/>
                    <a:gd name="T32" fmla="*/ 104 w 204"/>
                    <a:gd name="T33" fmla="*/ 203 h 293"/>
                    <a:gd name="T34" fmla="*/ 109 w 204"/>
                    <a:gd name="T35" fmla="*/ 203 h 293"/>
                    <a:gd name="T36" fmla="*/ 114 w 204"/>
                    <a:gd name="T37" fmla="*/ 213 h 293"/>
                    <a:gd name="T38" fmla="*/ 119 w 204"/>
                    <a:gd name="T39" fmla="*/ 10 h 293"/>
                    <a:gd name="T40" fmla="*/ 124 w 204"/>
                    <a:gd name="T41" fmla="*/ 5 h 293"/>
                    <a:gd name="T42" fmla="*/ 124 w 204"/>
                    <a:gd name="T43" fmla="*/ 10 h 293"/>
                    <a:gd name="T44" fmla="*/ 129 w 204"/>
                    <a:gd name="T45" fmla="*/ 10 h 293"/>
                    <a:gd name="T46" fmla="*/ 134 w 204"/>
                    <a:gd name="T47" fmla="*/ 15 h 293"/>
                    <a:gd name="T48" fmla="*/ 139 w 204"/>
                    <a:gd name="T49" fmla="*/ 15 h 293"/>
                    <a:gd name="T50" fmla="*/ 139 w 204"/>
                    <a:gd name="T51" fmla="*/ 15 h 293"/>
                    <a:gd name="T52" fmla="*/ 144 w 204"/>
                    <a:gd name="T53" fmla="*/ 5 h 293"/>
                    <a:gd name="T54" fmla="*/ 149 w 204"/>
                    <a:gd name="T55" fmla="*/ 5 h 293"/>
                    <a:gd name="T56" fmla="*/ 154 w 204"/>
                    <a:gd name="T57" fmla="*/ 15 h 293"/>
                    <a:gd name="T58" fmla="*/ 159 w 204"/>
                    <a:gd name="T59" fmla="*/ 5 h 293"/>
                    <a:gd name="T60" fmla="*/ 159 w 204"/>
                    <a:gd name="T61" fmla="*/ 10 h 293"/>
                    <a:gd name="T62" fmla="*/ 164 w 204"/>
                    <a:gd name="T63" fmla="*/ 5 h 293"/>
                    <a:gd name="T64" fmla="*/ 169 w 204"/>
                    <a:gd name="T65" fmla="*/ 15 h 293"/>
                    <a:gd name="T66" fmla="*/ 174 w 204"/>
                    <a:gd name="T67" fmla="*/ 5 h 293"/>
                    <a:gd name="T68" fmla="*/ 174 w 204"/>
                    <a:gd name="T69" fmla="*/ 10 h 293"/>
                    <a:gd name="T70" fmla="*/ 179 w 204"/>
                    <a:gd name="T71" fmla="*/ 5 h 293"/>
                    <a:gd name="T72" fmla="*/ 184 w 204"/>
                    <a:gd name="T73" fmla="*/ 10 h 293"/>
                    <a:gd name="T74" fmla="*/ 189 w 204"/>
                    <a:gd name="T75" fmla="*/ 5 h 293"/>
                    <a:gd name="T76" fmla="*/ 189 w 204"/>
                    <a:gd name="T77" fmla="*/ 10 h 293"/>
                    <a:gd name="T78" fmla="*/ 194 w 204"/>
                    <a:gd name="T79" fmla="*/ 5 h 293"/>
                    <a:gd name="T80" fmla="*/ 199 w 204"/>
                    <a:gd name="T81" fmla="*/ 10 h 293"/>
                    <a:gd name="T82" fmla="*/ 204 w 204"/>
                    <a:gd name="T83" fmla="*/ 5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04" h="293">
                      <a:moveTo>
                        <a:pt x="0" y="293"/>
                      </a:moveTo>
                      <a:lnTo>
                        <a:pt x="5" y="293"/>
                      </a:lnTo>
                      <a:lnTo>
                        <a:pt x="10" y="293"/>
                      </a:lnTo>
                      <a:lnTo>
                        <a:pt x="15" y="293"/>
                      </a:lnTo>
                      <a:lnTo>
                        <a:pt x="20" y="293"/>
                      </a:lnTo>
                      <a:lnTo>
                        <a:pt x="25" y="293"/>
                      </a:lnTo>
                      <a:lnTo>
                        <a:pt x="30" y="293"/>
                      </a:lnTo>
                      <a:lnTo>
                        <a:pt x="35" y="293"/>
                      </a:lnTo>
                      <a:lnTo>
                        <a:pt x="40" y="293"/>
                      </a:lnTo>
                      <a:lnTo>
                        <a:pt x="45" y="293"/>
                      </a:lnTo>
                      <a:lnTo>
                        <a:pt x="50" y="293"/>
                      </a:lnTo>
                      <a:lnTo>
                        <a:pt x="55" y="278"/>
                      </a:lnTo>
                      <a:lnTo>
                        <a:pt x="55" y="263"/>
                      </a:lnTo>
                      <a:lnTo>
                        <a:pt x="59" y="258"/>
                      </a:lnTo>
                      <a:lnTo>
                        <a:pt x="59" y="203"/>
                      </a:lnTo>
                      <a:lnTo>
                        <a:pt x="59" y="203"/>
                      </a:lnTo>
                      <a:lnTo>
                        <a:pt x="64" y="208"/>
                      </a:lnTo>
                      <a:lnTo>
                        <a:pt x="64" y="208"/>
                      </a:lnTo>
                      <a:lnTo>
                        <a:pt x="64" y="203"/>
                      </a:lnTo>
                      <a:lnTo>
                        <a:pt x="64" y="208"/>
                      </a:lnTo>
                      <a:lnTo>
                        <a:pt x="69" y="203"/>
                      </a:lnTo>
                      <a:lnTo>
                        <a:pt x="69" y="208"/>
                      </a:lnTo>
                      <a:lnTo>
                        <a:pt x="69" y="203"/>
                      </a:lnTo>
                      <a:lnTo>
                        <a:pt x="69" y="208"/>
                      </a:lnTo>
                      <a:lnTo>
                        <a:pt x="74" y="203"/>
                      </a:lnTo>
                      <a:lnTo>
                        <a:pt x="74" y="208"/>
                      </a:lnTo>
                      <a:lnTo>
                        <a:pt x="74" y="203"/>
                      </a:lnTo>
                      <a:lnTo>
                        <a:pt x="74" y="208"/>
                      </a:lnTo>
                      <a:lnTo>
                        <a:pt x="79" y="203"/>
                      </a:lnTo>
                      <a:lnTo>
                        <a:pt x="79" y="208"/>
                      </a:lnTo>
                      <a:lnTo>
                        <a:pt x="79" y="203"/>
                      </a:lnTo>
                      <a:lnTo>
                        <a:pt x="79" y="208"/>
                      </a:lnTo>
                      <a:lnTo>
                        <a:pt x="84" y="203"/>
                      </a:lnTo>
                      <a:lnTo>
                        <a:pt x="84" y="208"/>
                      </a:lnTo>
                      <a:lnTo>
                        <a:pt x="84" y="203"/>
                      </a:lnTo>
                      <a:lnTo>
                        <a:pt x="84" y="208"/>
                      </a:lnTo>
                      <a:lnTo>
                        <a:pt x="89" y="203"/>
                      </a:lnTo>
                      <a:lnTo>
                        <a:pt x="89" y="208"/>
                      </a:lnTo>
                      <a:lnTo>
                        <a:pt x="89" y="203"/>
                      </a:lnTo>
                      <a:lnTo>
                        <a:pt x="89" y="208"/>
                      </a:lnTo>
                      <a:lnTo>
                        <a:pt x="94" y="203"/>
                      </a:lnTo>
                      <a:lnTo>
                        <a:pt x="94" y="208"/>
                      </a:lnTo>
                      <a:lnTo>
                        <a:pt x="94" y="203"/>
                      </a:lnTo>
                      <a:lnTo>
                        <a:pt x="94" y="208"/>
                      </a:lnTo>
                      <a:lnTo>
                        <a:pt x="99" y="203"/>
                      </a:lnTo>
                      <a:lnTo>
                        <a:pt x="99" y="208"/>
                      </a:lnTo>
                      <a:lnTo>
                        <a:pt x="99" y="208"/>
                      </a:lnTo>
                      <a:lnTo>
                        <a:pt x="104" y="203"/>
                      </a:lnTo>
                      <a:lnTo>
                        <a:pt x="104" y="208"/>
                      </a:lnTo>
                      <a:lnTo>
                        <a:pt x="104" y="198"/>
                      </a:lnTo>
                      <a:lnTo>
                        <a:pt x="104" y="203"/>
                      </a:lnTo>
                      <a:lnTo>
                        <a:pt x="109" y="208"/>
                      </a:lnTo>
                      <a:lnTo>
                        <a:pt x="109" y="208"/>
                      </a:lnTo>
                      <a:lnTo>
                        <a:pt x="109" y="203"/>
                      </a:lnTo>
                      <a:lnTo>
                        <a:pt x="109" y="208"/>
                      </a:lnTo>
                      <a:lnTo>
                        <a:pt x="114" y="203"/>
                      </a:lnTo>
                      <a:lnTo>
                        <a:pt x="114" y="213"/>
                      </a:lnTo>
                      <a:lnTo>
                        <a:pt x="114" y="5"/>
                      </a:lnTo>
                      <a:lnTo>
                        <a:pt x="119" y="0"/>
                      </a:lnTo>
                      <a:lnTo>
                        <a:pt x="119" y="10"/>
                      </a:lnTo>
                      <a:lnTo>
                        <a:pt x="119" y="0"/>
                      </a:lnTo>
                      <a:lnTo>
                        <a:pt x="119" y="10"/>
                      </a:lnTo>
                      <a:lnTo>
                        <a:pt x="124" y="5"/>
                      </a:lnTo>
                      <a:lnTo>
                        <a:pt x="124" y="15"/>
                      </a:lnTo>
                      <a:lnTo>
                        <a:pt x="124" y="5"/>
                      </a:lnTo>
                      <a:lnTo>
                        <a:pt x="124" y="10"/>
                      </a:lnTo>
                      <a:lnTo>
                        <a:pt x="129" y="15"/>
                      </a:lnTo>
                      <a:lnTo>
                        <a:pt x="129" y="15"/>
                      </a:lnTo>
                      <a:lnTo>
                        <a:pt x="129" y="10"/>
                      </a:lnTo>
                      <a:lnTo>
                        <a:pt x="129" y="15"/>
                      </a:lnTo>
                      <a:lnTo>
                        <a:pt x="134" y="10"/>
                      </a:lnTo>
                      <a:lnTo>
                        <a:pt x="134" y="15"/>
                      </a:lnTo>
                      <a:lnTo>
                        <a:pt x="134" y="10"/>
                      </a:lnTo>
                      <a:lnTo>
                        <a:pt x="134" y="10"/>
                      </a:lnTo>
                      <a:lnTo>
                        <a:pt x="139" y="15"/>
                      </a:lnTo>
                      <a:lnTo>
                        <a:pt x="139" y="15"/>
                      </a:lnTo>
                      <a:lnTo>
                        <a:pt x="139" y="5"/>
                      </a:lnTo>
                      <a:lnTo>
                        <a:pt x="139" y="15"/>
                      </a:lnTo>
                      <a:lnTo>
                        <a:pt x="144" y="10"/>
                      </a:lnTo>
                      <a:lnTo>
                        <a:pt x="144" y="15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9" y="15"/>
                      </a:lnTo>
                      <a:lnTo>
                        <a:pt x="149" y="5"/>
                      </a:lnTo>
                      <a:lnTo>
                        <a:pt x="149" y="10"/>
                      </a:lnTo>
                      <a:lnTo>
                        <a:pt x="154" y="5"/>
                      </a:lnTo>
                      <a:lnTo>
                        <a:pt x="154" y="15"/>
                      </a:lnTo>
                      <a:lnTo>
                        <a:pt x="154" y="5"/>
                      </a:lnTo>
                      <a:lnTo>
                        <a:pt x="154" y="10"/>
                      </a:lnTo>
                      <a:lnTo>
                        <a:pt x="159" y="5"/>
                      </a:lnTo>
                      <a:lnTo>
                        <a:pt x="159" y="10"/>
                      </a:lnTo>
                      <a:lnTo>
                        <a:pt x="159" y="5"/>
                      </a:lnTo>
                      <a:lnTo>
                        <a:pt x="159" y="10"/>
                      </a:lnTo>
                      <a:lnTo>
                        <a:pt x="164" y="5"/>
                      </a:lnTo>
                      <a:lnTo>
                        <a:pt x="164" y="15"/>
                      </a:lnTo>
                      <a:lnTo>
                        <a:pt x="164" y="5"/>
                      </a:lnTo>
                      <a:lnTo>
                        <a:pt x="164" y="10"/>
                      </a:lnTo>
                      <a:lnTo>
                        <a:pt x="169" y="5"/>
                      </a:lnTo>
                      <a:lnTo>
                        <a:pt x="169" y="15"/>
                      </a:lnTo>
                      <a:lnTo>
                        <a:pt x="169" y="5"/>
                      </a:lnTo>
                      <a:lnTo>
                        <a:pt x="169" y="10"/>
                      </a:lnTo>
                      <a:lnTo>
                        <a:pt x="174" y="5"/>
                      </a:lnTo>
                      <a:lnTo>
                        <a:pt x="174" y="15"/>
                      </a:lnTo>
                      <a:lnTo>
                        <a:pt x="174" y="5"/>
                      </a:lnTo>
                      <a:lnTo>
                        <a:pt x="174" y="10"/>
                      </a:lnTo>
                      <a:lnTo>
                        <a:pt x="179" y="5"/>
                      </a:lnTo>
                      <a:lnTo>
                        <a:pt x="179" y="10"/>
                      </a:lnTo>
                      <a:lnTo>
                        <a:pt x="179" y="5"/>
                      </a:lnTo>
                      <a:lnTo>
                        <a:pt x="179" y="10"/>
                      </a:lnTo>
                      <a:lnTo>
                        <a:pt x="184" y="5"/>
                      </a:lnTo>
                      <a:lnTo>
                        <a:pt x="184" y="10"/>
                      </a:lnTo>
                      <a:lnTo>
                        <a:pt x="184" y="5"/>
                      </a:lnTo>
                      <a:lnTo>
                        <a:pt x="184" y="10"/>
                      </a:lnTo>
                      <a:lnTo>
                        <a:pt x="189" y="5"/>
                      </a:lnTo>
                      <a:lnTo>
                        <a:pt x="189" y="10"/>
                      </a:lnTo>
                      <a:lnTo>
                        <a:pt x="189" y="5"/>
                      </a:lnTo>
                      <a:lnTo>
                        <a:pt x="189" y="10"/>
                      </a:lnTo>
                      <a:lnTo>
                        <a:pt x="194" y="5"/>
                      </a:lnTo>
                      <a:lnTo>
                        <a:pt x="194" y="10"/>
                      </a:lnTo>
                      <a:lnTo>
                        <a:pt x="194" y="5"/>
                      </a:lnTo>
                      <a:lnTo>
                        <a:pt x="194" y="10"/>
                      </a:lnTo>
                      <a:lnTo>
                        <a:pt x="199" y="5"/>
                      </a:lnTo>
                      <a:lnTo>
                        <a:pt x="199" y="10"/>
                      </a:lnTo>
                      <a:lnTo>
                        <a:pt x="199" y="5"/>
                      </a:lnTo>
                      <a:lnTo>
                        <a:pt x="199" y="10"/>
                      </a:lnTo>
                      <a:lnTo>
                        <a:pt x="204" y="5"/>
                      </a:lnTo>
                      <a:lnTo>
                        <a:pt x="204" y="10"/>
                      </a:lnTo>
                      <a:lnTo>
                        <a:pt x="204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94" name="Freeform 2099"/>
                <p:cNvSpPr>
                  <a:spLocks/>
                </p:cNvSpPr>
                <p:nvPr/>
              </p:nvSpPr>
              <p:spPr bwMode="auto">
                <a:xfrm>
                  <a:off x="1136" y="1088"/>
                  <a:ext cx="163" cy="5"/>
                </a:xfrm>
                <a:custGeom>
                  <a:avLst/>
                  <a:gdLst>
                    <a:gd name="T0" fmla="*/ 4 w 163"/>
                    <a:gd name="T1" fmla="*/ 5 h 5"/>
                    <a:gd name="T2" fmla="*/ 9 w 163"/>
                    <a:gd name="T3" fmla="*/ 0 h 5"/>
                    <a:gd name="T4" fmla="*/ 9 w 163"/>
                    <a:gd name="T5" fmla="*/ 5 h 5"/>
                    <a:gd name="T6" fmla="*/ 14 w 163"/>
                    <a:gd name="T7" fmla="*/ 0 h 5"/>
                    <a:gd name="T8" fmla="*/ 19 w 163"/>
                    <a:gd name="T9" fmla="*/ 5 h 5"/>
                    <a:gd name="T10" fmla="*/ 24 w 163"/>
                    <a:gd name="T11" fmla="*/ 5 h 5"/>
                    <a:gd name="T12" fmla="*/ 29 w 163"/>
                    <a:gd name="T13" fmla="*/ 0 h 5"/>
                    <a:gd name="T14" fmla="*/ 29 w 163"/>
                    <a:gd name="T15" fmla="*/ 5 h 5"/>
                    <a:gd name="T16" fmla="*/ 34 w 163"/>
                    <a:gd name="T17" fmla="*/ 0 h 5"/>
                    <a:gd name="T18" fmla="*/ 39 w 163"/>
                    <a:gd name="T19" fmla="*/ 5 h 5"/>
                    <a:gd name="T20" fmla="*/ 44 w 163"/>
                    <a:gd name="T21" fmla="*/ 0 h 5"/>
                    <a:gd name="T22" fmla="*/ 44 w 163"/>
                    <a:gd name="T23" fmla="*/ 0 h 5"/>
                    <a:gd name="T24" fmla="*/ 49 w 163"/>
                    <a:gd name="T25" fmla="*/ 0 h 5"/>
                    <a:gd name="T26" fmla="*/ 54 w 163"/>
                    <a:gd name="T27" fmla="*/ 5 h 5"/>
                    <a:gd name="T28" fmla="*/ 59 w 163"/>
                    <a:gd name="T29" fmla="*/ 5 h 5"/>
                    <a:gd name="T30" fmla="*/ 59 w 163"/>
                    <a:gd name="T31" fmla="*/ 5 h 5"/>
                    <a:gd name="T32" fmla="*/ 64 w 163"/>
                    <a:gd name="T33" fmla="*/ 0 h 5"/>
                    <a:gd name="T34" fmla="*/ 69 w 163"/>
                    <a:gd name="T35" fmla="*/ 0 h 5"/>
                    <a:gd name="T36" fmla="*/ 74 w 163"/>
                    <a:gd name="T37" fmla="*/ 5 h 5"/>
                    <a:gd name="T38" fmla="*/ 79 w 163"/>
                    <a:gd name="T39" fmla="*/ 5 h 5"/>
                    <a:gd name="T40" fmla="*/ 84 w 163"/>
                    <a:gd name="T41" fmla="*/ 5 h 5"/>
                    <a:gd name="T42" fmla="*/ 84 w 163"/>
                    <a:gd name="T43" fmla="*/ 5 h 5"/>
                    <a:gd name="T44" fmla="*/ 89 w 163"/>
                    <a:gd name="T45" fmla="*/ 0 h 5"/>
                    <a:gd name="T46" fmla="*/ 94 w 163"/>
                    <a:gd name="T47" fmla="*/ 5 h 5"/>
                    <a:gd name="T48" fmla="*/ 99 w 163"/>
                    <a:gd name="T49" fmla="*/ 0 h 5"/>
                    <a:gd name="T50" fmla="*/ 99 w 163"/>
                    <a:gd name="T51" fmla="*/ 0 h 5"/>
                    <a:gd name="T52" fmla="*/ 104 w 163"/>
                    <a:gd name="T53" fmla="*/ 0 h 5"/>
                    <a:gd name="T54" fmla="*/ 109 w 163"/>
                    <a:gd name="T55" fmla="*/ 5 h 5"/>
                    <a:gd name="T56" fmla="*/ 114 w 163"/>
                    <a:gd name="T57" fmla="*/ 5 h 5"/>
                    <a:gd name="T58" fmla="*/ 114 w 163"/>
                    <a:gd name="T59" fmla="*/ 5 h 5"/>
                    <a:gd name="T60" fmla="*/ 119 w 163"/>
                    <a:gd name="T61" fmla="*/ 0 h 5"/>
                    <a:gd name="T62" fmla="*/ 124 w 163"/>
                    <a:gd name="T63" fmla="*/ 5 h 5"/>
                    <a:gd name="T64" fmla="*/ 129 w 163"/>
                    <a:gd name="T65" fmla="*/ 5 h 5"/>
                    <a:gd name="T66" fmla="*/ 129 w 163"/>
                    <a:gd name="T67" fmla="*/ 5 h 5"/>
                    <a:gd name="T68" fmla="*/ 134 w 163"/>
                    <a:gd name="T69" fmla="*/ 0 h 5"/>
                    <a:gd name="T70" fmla="*/ 139 w 163"/>
                    <a:gd name="T71" fmla="*/ 5 h 5"/>
                    <a:gd name="T72" fmla="*/ 144 w 163"/>
                    <a:gd name="T73" fmla="*/ 0 h 5"/>
                    <a:gd name="T74" fmla="*/ 144 w 163"/>
                    <a:gd name="T75" fmla="*/ 0 h 5"/>
                    <a:gd name="T76" fmla="*/ 148 w 163"/>
                    <a:gd name="T77" fmla="*/ 0 h 5"/>
                    <a:gd name="T78" fmla="*/ 153 w 163"/>
                    <a:gd name="T79" fmla="*/ 5 h 5"/>
                    <a:gd name="T80" fmla="*/ 158 w 163"/>
                    <a:gd name="T81" fmla="*/ 5 h 5"/>
                    <a:gd name="T82" fmla="*/ 158 w 163"/>
                    <a:gd name="T83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3" h="5">
                      <a:moveTo>
                        <a:pt x="0" y="5"/>
                      </a:moveTo>
                      <a:lnTo>
                        <a:pt x="4" y="0"/>
                      </a:lnTo>
                      <a:lnTo>
                        <a:pt x="4" y="5"/>
                      </a:lnTo>
                      <a:lnTo>
                        <a:pt x="4" y="0"/>
                      </a:lnTo>
                      <a:lnTo>
                        <a:pt x="4" y="5"/>
                      </a:lnTo>
                      <a:lnTo>
                        <a:pt x="9" y="0"/>
                      </a:lnTo>
                      <a:lnTo>
                        <a:pt x="9" y="5"/>
                      </a:lnTo>
                      <a:lnTo>
                        <a:pt x="9" y="0"/>
                      </a:lnTo>
                      <a:lnTo>
                        <a:pt x="9" y="5"/>
                      </a:lnTo>
                      <a:lnTo>
                        <a:pt x="14" y="0"/>
                      </a:lnTo>
                      <a:lnTo>
                        <a:pt x="14" y="5"/>
                      </a:lnTo>
                      <a:lnTo>
                        <a:pt x="14" y="0"/>
                      </a:lnTo>
                      <a:lnTo>
                        <a:pt x="14" y="5"/>
                      </a:lnTo>
                      <a:lnTo>
                        <a:pt x="19" y="0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24" y="0"/>
                      </a:lnTo>
                      <a:lnTo>
                        <a:pt x="24" y="5"/>
                      </a:lnTo>
                      <a:lnTo>
                        <a:pt x="24" y="0"/>
                      </a:lnTo>
                      <a:lnTo>
                        <a:pt x="24" y="5"/>
                      </a:lnTo>
                      <a:lnTo>
                        <a:pt x="29" y="0"/>
                      </a:lnTo>
                      <a:lnTo>
                        <a:pt x="29" y="5"/>
                      </a:lnTo>
                      <a:lnTo>
                        <a:pt x="29" y="0"/>
                      </a:lnTo>
                      <a:lnTo>
                        <a:pt x="29" y="5"/>
                      </a:lnTo>
                      <a:lnTo>
                        <a:pt x="34" y="0"/>
                      </a:lnTo>
                      <a:lnTo>
                        <a:pt x="34" y="5"/>
                      </a:lnTo>
                      <a:lnTo>
                        <a:pt x="34" y="0"/>
                      </a:lnTo>
                      <a:lnTo>
                        <a:pt x="34" y="0"/>
                      </a:lnTo>
                      <a:lnTo>
                        <a:pt x="39" y="5"/>
                      </a:lnTo>
                      <a:lnTo>
                        <a:pt x="39" y="5"/>
                      </a:lnTo>
                      <a:lnTo>
                        <a:pt x="39" y="0"/>
                      </a:lnTo>
                      <a:lnTo>
                        <a:pt x="39" y="5"/>
                      </a:lnTo>
                      <a:lnTo>
                        <a:pt x="44" y="0"/>
                      </a:lnTo>
                      <a:lnTo>
                        <a:pt x="44" y="5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49" y="5"/>
                      </a:lnTo>
                      <a:lnTo>
                        <a:pt x="49" y="5"/>
                      </a:lnTo>
                      <a:lnTo>
                        <a:pt x="49" y="0"/>
                      </a:lnTo>
                      <a:lnTo>
                        <a:pt x="49" y="5"/>
                      </a:lnTo>
                      <a:lnTo>
                        <a:pt x="54" y="0"/>
                      </a:lnTo>
                      <a:lnTo>
                        <a:pt x="54" y="5"/>
                      </a:lnTo>
                      <a:lnTo>
                        <a:pt x="54" y="0"/>
                      </a:lnTo>
                      <a:lnTo>
                        <a:pt x="54" y="0"/>
                      </a:lnTo>
                      <a:lnTo>
                        <a:pt x="59" y="5"/>
                      </a:lnTo>
                      <a:lnTo>
                        <a:pt x="59" y="5"/>
                      </a:lnTo>
                      <a:lnTo>
                        <a:pt x="59" y="0"/>
                      </a:lnTo>
                      <a:lnTo>
                        <a:pt x="59" y="5"/>
                      </a:lnTo>
                      <a:lnTo>
                        <a:pt x="64" y="0"/>
                      </a:lnTo>
                      <a:lnTo>
                        <a:pt x="64" y="5"/>
                      </a:lnTo>
                      <a:lnTo>
                        <a:pt x="64" y="0"/>
                      </a:lnTo>
                      <a:lnTo>
                        <a:pt x="69" y="5"/>
                      </a:lnTo>
                      <a:lnTo>
                        <a:pt x="69" y="5"/>
                      </a:lnTo>
                      <a:lnTo>
                        <a:pt x="69" y="0"/>
                      </a:lnTo>
                      <a:lnTo>
                        <a:pt x="69" y="5"/>
                      </a:lnTo>
                      <a:lnTo>
                        <a:pt x="74" y="0"/>
                      </a:lnTo>
                      <a:lnTo>
                        <a:pt x="74" y="5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79" y="5"/>
                      </a:lnTo>
                      <a:lnTo>
                        <a:pt x="79" y="5"/>
                      </a:lnTo>
                      <a:lnTo>
                        <a:pt x="79" y="0"/>
                      </a:lnTo>
                      <a:lnTo>
                        <a:pt x="84" y="5"/>
                      </a:lnTo>
                      <a:lnTo>
                        <a:pt x="84" y="5"/>
                      </a:lnTo>
                      <a:lnTo>
                        <a:pt x="84" y="0"/>
                      </a:lnTo>
                      <a:lnTo>
                        <a:pt x="84" y="5"/>
                      </a:lnTo>
                      <a:lnTo>
                        <a:pt x="89" y="0"/>
                      </a:lnTo>
                      <a:lnTo>
                        <a:pt x="89" y="5"/>
                      </a:lnTo>
                      <a:lnTo>
                        <a:pt x="89" y="0"/>
                      </a:lnTo>
                      <a:lnTo>
                        <a:pt x="89" y="0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99" y="0"/>
                      </a:lnTo>
                      <a:lnTo>
                        <a:pt x="99" y="0"/>
                      </a:lnTo>
                      <a:lnTo>
                        <a:pt x="104" y="5"/>
                      </a:lnTo>
                      <a:lnTo>
                        <a:pt x="104" y="5"/>
                      </a:lnTo>
                      <a:lnTo>
                        <a:pt x="104" y="0"/>
                      </a:lnTo>
                      <a:lnTo>
                        <a:pt x="104" y="5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09" y="0"/>
                      </a:lnTo>
                      <a:lnTo>
                        <a:pt x="109" y="0"/>
                      </a:lnTo>
                      <a:lnTo>
                        <a:pt x="114" y="5"/>
                      </a:lnTo>
                      <a:lnTo>
                        <a:pt x="114" y="5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19" y="0"/>
                      </a:lnTo>
                      <a:lnTo>
                        <a:pt x="119" y="0"/>
                      </a:lnTo>
                      <a:lnTo>
                        <a:pt x="124" y="5"/>
                      </a:lnTo>
                      <a:lnTo>
                        <a:pt x="124" y="5"/>
                      </a:lnTo>
                      <a:lnTo>
                        <a:pt x="124" y="0"/>
                      </a:lnTo>
                      <a:lnTo>
                        <a:pt x="124" y="0"/>
                      </a:lnTo>
                      <a:lnTo>
                        <a:pt x="129" y="5"/>
                      </a:lnTo>
                      <a:lnTo>
                        <a:pt x="129" y="5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4" y="0"/>
                      </a:lnTo>
                      <a:lnTo>
                        <a:pt x="134" y="0"/>
                      </a:lnTo>
                      <a:lnTo>
                        <a:pt x="139" y="5"/>
                      </a:lnTo>
                      <a:lnTo>
                        <a:pt x="139" y="5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4" y="0"/>
                      </a:lnTo>
                      <a:lnTo>
                        <a:pt x="144" y="0"/>
                      </a:lnTo>
                      <a:lnTo>
                        <a:pt x="148" y="5"/>
                      </a:lnTo>
                      <a:lnTo>
                        <a:pt x="148" y="5"/>
                      </a:lnTo>
                      <a:lnTo>
                        <a:pt x="148" y="0"/>
                      </a:lnTo>
                      <a:lnTo>
                        <a:pt x="148" y="0"/>
                      </a:lnTo>
                      <a:lnTo>
                        <a:pt x="153" y="5"/>
                      </a:lnTo>
                      <a:lnTo>
                        <a:pt x="153" y="5"/>
                      </a:lnTo>
                      <a:lnTo>
                        <a:pt x="153" y="0"/>
                      </a:lnTo>
                      <a:lnTo>
                        <a:pt x="153" y="0"/>
                      </a:lnTo>
                      <a:lnTo>
                        <a:pt x="158" y="5"/>
                      </a:lnTo>
                      <a:lnTo>
                        <a:pt x="158" y="5"/>
                      </a:lnTo>
                      <a:lnTo>
                        <a:pt x="158" y="0"/>
                      </a:lnTo>
                      <a:lnTo>
                        <a:pt x="158" y="5"/>
                      </a:lnTo>
                      <a:lnTo>
                        <a:pt x="163" y="0"/>
                      </a:lnTo>
                      <a:lnTo>
                        <a:pt x="163" y="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95" name="Freeform 2100"/>
                <p:cNvSpPr>
                  <a:spLocks/>
                </p:cNvSpPr>
                <p:nvPr/>
              </p:nvSpPr>
              <p:spPr bwMode="auto">
                <a:xfrm>
                  <a:off x="1299" y="1088"/>
                  <a:ext cx="159" cy="10"/>
                </a:xfrm>
                <a:custGeom>
                  <a:avLst/>
                  <a:gdLst>
                    <a:gd name="T0" fmla="*/ 0 w 159"/>
                    <a:gd name="T1" fmla="*/ 0 h 10"/>
                    <a:gd name="T2" fmla="*/ 5 w 159"/>
                    <a:gd name="T3" fmla="*/ 0 h 10"/>
                    <a:gd name="T4" fmla="*/ 10 w 159"/>
                    <a:gd name="T5" fmla="*/ 0 h 10"/>
                    <a:gd name="T6" fmla="*/ 15 w 159"/>
                    <a:gd name="T7" fmla="*/ 5 h 10"/>
                    <a:gd name="T8" fmla="*/ 20 w 159"/>
                    <a:gd name="T9" fmla="*/ 5 h 10"/>
                    <a:gd name="T10" fmla="*/ 20 w 159"/>
                    <a:gd name="T11" fmla="*/ 0 h 10"/>
                    <a:gd name="T12" fmla="*/ 25 w 159"/>
                    <a:gd name="T13" fmla="*/ 0 h 10"/>
                    <a:gd name="T14" fmla="*/ 30 w 159"/>
                    <a:gd name="T15" fmla="*/ 10 h 10"/>
                    <a:gd name="T16" fmla="*/ 35 w 159"/>
                    <a:gd name="T17" fmla="*/ 5 h 10"/>
                    <a:gd name="T18" fmla="*/ 35 w 159"/>
                    <a:gd name="T19" fmla="*/ 0 h 10"/>
                    <a:gd name="T20" fmla="*/ 40 w 159"/>
                    <a:gd name="T21" fmla="*/ 0 h 10"/>
                    <a:gd name="T22" fmla="*/ 45 w 159"/>
                    <a:gd name="T23" fmla="*/ 5 h 10"/>
                    <a:gd name="T24" fmla="*/ 50 w 159"/>
                    <a:gd name="T25" fmla="*/ 5 h 10"/>
                    <a:gd name="T26" fmla="*/ 50 w 159"/>
                    <a:gd name="T27" fmla="*/ 0 h 10"/>
                    <a:gd name="T28" fmla="*/ 55 w 159"/>
                    <a:gd name="T29" fmla="*/ 0 h 10"/>
                    <a:gd name="T30" fmla="*/ 60 w 159"/>
                    <a:gd name="T31" fmla="*/ 5 h 10"/>
                    <a:gd name="T32" fmla="*/ 65 w 159"/>
                    <a:gd name="T33" fmla="*/ 5 h 10"/>
                    <a:gd name="T34" fmla="*/ 65 w 159"/>
                    <a:gd name="T35" fmla="*/ 0 h 10"/>
                    <a:gd name="T36" fmla="*/ 70 w 159"/>
                    <a:gd name="T37" fmla="*/ 0 h 10"/>
                    <a:gd name="T38" fmla="*/ 75 w 159"/>
                    <a:gd name="T39" fmla="*/ 5 h 10"/>
                    <a:gd name="T40" fmla="*/ 80 w 159"/>
                    <a:gd name="T41" fmla="*/ 0 h 10"/>
                    <a:gd name="T42" fmla="*/ 80 w 159"/>
                    <a:gd name="T43" fmla="*/ 0 h 10"/>
                    <a:gd name="T44" fmla="*/ 85 w 159"/>
                    <a:gd name="T45" fmla="*/ 0 h 10"/>
                    <a:gd name="T46" fmla="*/ 90 w 159"/>
                    <a:gd name="T47" fmla="*/ 5 h 10"/>
                    <a:gd name="T48" fmla="*/ 95 w 159"/>
                    <a:gd name="T49" fmla="*/ 0 h 10"/>
                    <a:gd name="T50" fmla="*/ 95 w 159"/>
                    <a:gd name="T51" fmla="*/ 0 h 10"/>
                    <a:gd name="T52" fmla="*/ 100 w 159"/>
                    <a:gd name="T53" fmla="*/ 0 h 10"/>
                    <a:gd name="T54" fmla="*/ 105 w 159"/>
                    <a:gd name="T55" fmla="*/ 5 h 10"/>
                    <a:gd name="T56" fmla="*/ 110 w 159"/>
                    <a:gd name="T57" fmla="*/ 5 h 10"/>
                    <a:gd name="T58" fmla="*/ 110 w 159"/>
                    <a:gd name="T59" fmla="*/ 5 h 10"/>
                    <a:gd name="T60" fmla="*/ 115 w 159"/>
                    <a:gd name="T61" fmla="*/ 0 h 10"/>
                    <a:gd name="T62" fmla="*/ 120 w 159"/>
                    <a:gd name="T63" fmla="*/ 5 h 10"/>
                    <a:gd name="T64" fmla="*/ 125 w 159"/>
                    <a:gd name="T65" fmla="*/ 0 h 10"/>
                    <a:gd name="T66" fmla="*/ 125 w 159"/>
                    <a:gd name="T67" fmla="*/ 0 h 10"/>
                    <a:gd name="T68" fmla="*/ 129 w 159"/>
                    <a:gd name="T69" fmla="*/ 0 h 10"/>
                    <a:gd name="T70" fmla="*/ 134 w 159"/>
                    <a:gd name="T71" fmla="*/ 5 h 10"/>
                    <a:gd name="T72" fmla="*/ 139 w 159"/>
                    <a:gd name="T73" fmla="*/ 5 h 10"/>
                    <a:gd name="T74" fmla="*/ 144 w 159"/>
                    <a:gd name="T75" fmla="*/ 5 h 10"/>
                    <a:gd name="T76" fmla="*/ 144 w 159"/>
                    <a:gd name="T77" fmla="*/ 5 h 10"/>
                    <a:gd name="T78" fmla="*/ 149 w 159"/>
                    <a:gd name="T79" fmla="*/ 0 h 10"/>
                    <a:gd name="T80" fmla="*/ 154 w 159"/>
                    <a:gd name="T81" fmla="*/ 5 h 10"/>
                    <a:gd name="T82" fmla="*/ 159 w 159"/>
                    <a:gd name="T83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10">
                      <a:moveTo>
                        <a:pt x="0" y="5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5" y="0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5" y="5"/>
                      </a:lnTo>
                      <a:lnTo>
                        <a:pt x="25" y="5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30" y="5"/>
                      </a:lnTo>
                      <a:lnTo>
                        <a:pt x="30" y="10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40" y="5"/>
                      </a:lnTo>
                      <a:lnTo>
                        <a:pt x="40" y="10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45" y="0"/>
                      </a:lnTo>
                      <a:lnTo>
                        <a:pt x="45" y="0"/>
                      </a:lnTo>
                      <a:lnTo>
                        <a:pt x="50" y="5"/>
                      </a:lnTo>
                      <a:lnTo>
                        <a:pt x="50" y="5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5" y="5"/>
                      </a:lnTo>
                      <a:lnTo>
                        <a:pt x="55" y="5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60" y="0"/>
                      </a:lnTo>
                      <a:lnTo>
                        <a:pt x="60" y="5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5" y="5"/>
                      </a:lnTo>
                      <a:lnTo>
                        <a:pt x="65" y="5"/>
                      </a:lnTo>
                      <a:lnTo>
                        <a:pt x="65" y="0"/>
                      </a:lnTo>
                      <a:lnTo>
                        <a:pt x="65" y="0"/>
                      </a:lnTo>
                      <a:lnTo>
                        <a:pt x="70" y="5"/>
                      </a:lnTo>
                      <a:lnTo>
                        <a:pt x="70" y="5"/>
                      </a:lnTo>
                      <a:lnTo>
                        <a:pt x="70" y="0"/>
                      </a:lnTo>
                      <a:lnTo>
                        <a:pt x="70" y="0"/>
                      </a:lnTo>
                      <a:lnTo>
                        <a:pt x="75" y="5"/>
                      </a:lnTo>
                      <a:lnTo>
                        <a:pt x="75" y="5"/>
                      </a:lnTo>
                      <a:lnTo>
                        <a:pt x="75" y="0"/>
                      </a:lnTo>
                      <a:lnTo>
                        <a:pt x="75" y="5"/>
                      </a:lnTo>
                      <a:lnTo>
                        <a:pt x="80" y="0"/>
                      </a:lnTo>
                      <a:lnTo>
                        <a:pt x="80" y="5"/>
                      </a:lnTo>
                      <a:lnTo>
                        <a:pt x="80" y="0"/>
                      </a:lnTo>
                      <a:lnTo>
                        <a:pt x="80" y="0"/>
                      </a:lnTo>
                      <a:lnTo>
                        <a:pt x="85" y="5"/>
                      </a:lnTo>
                      <a:lnTo>
                        <a:pt x="85" y="5"/>
                      </a:lnTo>
                      <a:lnTo>
                        <a:pt x="85" y="0"/>
                      </a:lnTo>
                      <a:lnTo>
                        <a:pt x="85" y="5"/>
                      </a:lnTo>
                      <a:lnTo>
                        <a:pt x="90" y="0"/>
                      </a:lnTo>
                      <a:lnTo>
                        <a:pt x="90" y="5"/>
                      </a:lnTo>
                      <a:lnTo>
                        <a:pt x="90" y="0"/>
                      </a:lnTo>
                      <a:lnTo>
                        <a:pt x="90" y="5"/>
                      </a:lnTo>
                      <a:lnTo>
                        <a:pt x="95" y="0"/>
                      </a:lnTo>
                      <a:lnTo>
                        <a:pt x="95" y="5"/>
                      </a:lnTo>
                      <a:lnTo>
                        <a:pt x="95" y="0"/>
                      </a:lnTo>
                      <a:lnTo>
                        <a:pt x="95" y="0"/>
                      </a:lnTo>
                      <a:lnTo>
                        <a:pt x="100" y="5"/>
                      </a:lnTo>
                      <a:lnTo>
                        <a:pt x="100" y="5"/>
                      </a:lnTo>
                      <a:lnTo>
                        <a:pt x="100" y="0"/>
                      </a:lnTo>
                      <a:lnTo>
                        <a:pt x="100" y="5"/>
                      </a:lnTo>
                      <a:lnTo>
                        <a:pt x="105" y="0"/>
                      </a:lnTo>
                      <a:lnTo>
                        <a:pt x="105" y="5"/>
                      </a:lnTo>
                      <a:lnTo>
                        <a:pt x="105" y="0"/>
                      </a:lnTo>
                      <a:lnTo>
                        <a:pt x="105" y="0"/>
                      </a:lnTo>
                      <a:lnTo>
                        <a:pt x="110" y="5"/>
                      </a:lnTo>
                      <a:lnTo>
                        <a:pt x="110" y="5"/>
                      </a:lnTo>
                      <a:lnTo>
                        <a:pt x="110" y="0"/>
                      </a:lnTo>
                      <a:lnTo>
                        <a:pt x="110" y="5"/>
                      </a:lnTo>
                      <a:lnTo>
                        <a:pt x="115" y="0"/>
                      </a:lnTo>
                      <a:lnTo>
                        <a:pt x="115" y="5"/>
                      </a:lnTo>
                      <a:lnTo>
                        <a:pt x="115" y="0"/>
                      </a:lnTo>
                      <a:lnTo>
                        <a:pt x="115" y="0"/>
                      </a:lnTo>
                      <a:lnTo>
                        <a:pt x="120" y="5"/>
                      </a:lnTo>
                      <a:lnTo>
                        <a:pt x="120" y="5"/>
                      </a:lnTo>
                      <a:lnTo>
                        <a:pt x="120" y="0"/>
                      </a:lnTo>
                      <a:lnTo>
                        <a:pt x="120" y="5"/>
                      </a:lnTo>
                      <a:lnTo>
                        <a:pt x="125" y="0"/>
                      </a:lnTo>
                      <a:lnTo>
                        <a:pt x="125" y="5"/>
                      </a:lnTo>
                      <a:lnTo>
                        <a:pt x="125" y="0"/>
                      </a:lnTo>
                      <a:lnTo>
                        <a:pt x="125" y="0"/>
                      </a:lnTo>
                      <a:lnTo>
                        <a:pt x="129" y="5"/>
                      </a:lnTo>
                      <a:lnTo>
                        <a:pt x="129" y="5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4" y="0"/>
                      </a:lnTo>
                      <a:lnTo>
                        <a:pt x="134" y="0"/>
                      </a:lnTo>
                      <a:lnTo>
                        <a:pt x="139" y="5"/>
                      </a:lnTo>
                      <a:lnTo>
                        <a:pt x="139" y="5"/>
                      </a:lnTo>
                      <a:lnTo>
                        <a:pt x="139" y="0"/>
                      </a:lnTo>
                      <a:lnTo>
                        <a:pt x="144" y="5"/>
                      </a:lnTo>
                      <a:lnTo>
                        <a:pt x="144" y="5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49" y="0"/>
                      </a:lnTo>
                      <a:lnTo>
                        <a:pt x="149" y="0"/>
                      </a:lnTo>
                      <a:lnTo>
                        <a:pt x="154" y="5"/>
                      </a:lnTo>
                      <a:lnTo>
                        <a:pt x="154" y="5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59" y="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96" name="Freeform 2101"/>
                <p:cNvSpPr>
                  <a:spLocks/>
                </p:cNvSpPr>
                <p:nvPr/>
              </p:nvSpPr>
              <p:spPr bwMode="auto">
                <a:xfrm>
                  <a:off x="1458" y="1088"/>
                  <a:ext cx="164" cy="10"/>
                </a:xfrm>
                <a:custGeom>
                  <a:avLst/>
                  <a:gdLst>
                    <a:gd name="T0" fmla="*/ 5 w 164"/>
                    <a:gd name="T1" fmla="*/ 0 h 10"/>
                    <a:gd name="T2" fmla="*/ 5 w 164"/>
                    <a:gd name="T3" fmla="*/ 5 h 10"/>
                    <a:gd name="T4" fmla="*/ 10 w 164"/>
                    <a:gd name="T5" fmla="*/ 0 h 10"/>
                    <a:gd name="T6" fmla="*/ 15 w 164"/>
                    <a:gd name="T7" fmla="*/ 5 h 10"/>
                    <a:gd name="T8" fmla="*/ 20 w 164"/>
                    <a:gd name="T9" fmla="*/ 0 h 10"/>
                    <a:gd name="T10" fmla="*/ 20 w 164"/>
                    <a:gd name="T11" fmla="*/ 0 h 10"/>
                    <a:gd name="T12" fmla="*/ 30 w 164"/>
                    <a:gd name="T13" fmla="*/ 5 h 10"/>
                    <a:gd name="T14" fmla="*/ 30 w 164"/>
                    <a:gd name="T15" fmla="*/ 5 h 10"/>
                    <a:gd name="T16" fmla="*/ 35 w 164"/>
                    <a:gd name="T17" fmla="*/ 0 h 10"/>
                    <a:gd name="T18" fmla="*/ 40 w 164"/>
                    <a:gd name="T19" fmla="*/ 5 h 10"/>
                    <a:gd name="T20" fmla="*/ 45 w 164"/>
                    <a:gd name="T21" fmla="*/ 0 h 10"/>
                    <a:gd name="T22" fmla="*/ 45 w 164"/>
                    <a:gd name="T23" fmla="*/ 5 h 10"/>
                    <a:gd name="T24" fmla="*/ 50 w 164"/>
                    <a:gd name="T25" fmla="*/ 0 h 10"/>
                    <a:gd name="T26" fmla="*/ 55 w 164"/>
                    <a:gd name="T27" fmla="*/ 5 h 10"/>
                    <a:gd name="T28" fmla="*/ 60 w 164"/>
                    <a:gd name="T29" fmla="*/ 10 h 10"/>
                    <a:gd name="T30" fmla="*/ 65 w 164"/>
                    <a:gd name="T31" fmla="*/ 0 h 10"/>
                    <a:gd name="T32" fmla="*/ 65 w 164"/>
                    <a:gd name="T33" fmla="*/ 5 h 10"/>
                    <a:gd name="T34" fmla="*/ 70 w 164"/>
                    <a:gd name="T35" fmla="*/ 0 h 10"/>
                    <a:gd name="T36" fmla="*/ 75 w 164"/>
                    <a:gd name="T37" fmla="*/ 5 h 10"/>
                    <a:gd name="T38" fmla="*/ 80 w 164"/>
                    <a:gd name="T39" fmla="*/ 0 h 10"/>
                    <a:gd name="T40" fmla="*/ 80 w 164"/>
                    <a:gd name="T41" fmla="*/ 5 h 10"/>
                    <a:gd name="T42" fmla="*/ 85 w 164"/>
                    <a:gd name="T43" fmla="*/ 0 h 10"/>
                    <a:gd name="T44" fmla="*/ 90 w 164"/>
                    <a:gd name="T45" fmla="*/ 5 h 10"/>
                    <a:gd name="T46" fmla="*/ 95 w 164"/>
                    <a:gd name="T47" fmla="*/ 0 h 10"/>
                    <a:gd name="T48" fmla="*/ 95 w 164"/>
                    <a:gd name="T49" fmla="*/ 5 h 10"/>
                    <a:gd name="T50" fmla="*/ 100 w 164"/>
                    <a:gd name="T51" fmla="*/ 0 h 10"/>
                    <a:gd name="T52" fmla="*/ 105 w 164"/>
                    <a:gd name="T53" fmla="*/ 5 h 10"/>
                    <a:gd name="T54" fmla="*/ 110 w 164"/>
                    <a:gd name="T55" fmla="*/ 0 h 10"/>
                    <a:gd name="T56" fmla="*/ 110 w 164"/>
                    <a:gd name="T57" fmla="*/ 5 h 10"/>
                    <a:gd name="T58" fmla="*/ 114 w 164"/>
                    <a:gd name="T59" fmla="*/ 0 h 10"/>
                    <a:gd name="T60" fmla="*/ 119 w 164"/>
                    <a:gd name="T61" fmla="*/ 5 h 10"/>
                    <a:gd name="T62" fmla="*/ 124 w 164"/>
                    <a:gd name="T63" fmla="*/ 0 h 10"/>
                    <a:gd name="T64" fmla="*/ 124 w 164"/>
                    <a:gd name="T65" fmla="*/ 5 h 10"/>
                    <a:gd name="T66" fmla="*/ 129 w 164"/>
                    <a:gd name="T67" fmla="*/ 0 h 10"/>
                    <a:gd name="T68" fmla="*/ 134 w 164"/>
                    <a:gd name="T69" fmla="*/ 5 h 10"/>
                    <a:gd name="T70" fmla="*/ 139 w 164"/>
                    <a:gd name="T71" fmla="*/ 0 h 10"/>
                    <a:gd name="T72" fmla="*/ 139 w 164"/>
                    <a:gd name="T73" fmla="*/ 5 h 10"/>
                    <a:gd name="T74" fmla="*/ 144 w 164"/>
                    <a:gd name="T75" fmla="*/ 0 h 10"/>
                    <a:gd name="T76" fmla="*/ 149 w 164"/>
                    <a:gd name="T77" fmla="*/ 10 h 10"/>
                    <a:gd name="T78" fmla="*/ 154 w 164"/>
                    <a:gd name="T79" fmla="*/ 0 h 10"/>
                    <a:gd name="T80" fmla="*/ 154 w 164"/>
                    <a:gd name="T81" fmla="*/ 5 h 10"/>
                    <a:gd name="T82" fmla="*/ 159 w 164"/>
                    <a:gd name="T83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10">
                      <a:moveTo>
                        <a:pt x="0" y="0"/>
                      </a:move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5" y="5"/>
                      </a:lnTo>
                      <a:lnTo>
                        <a:pt x="25" y="0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40" y="5"/>
                      </a:lnTo>
                      <a:lnTo>
                        <a:pt x="40" y="5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50" y="0"/>
                      </a:lnTo>
                      <a:lnTo>
                        <a:pt x="50" y="5"/>
                      </a:lnTo>
                      <a:lnTo>
                        <a:pt x="50" y="0"/>
                      </a:lnTo>
                      <a:lnTo>
                        <a:pt x="50" y="5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60" y="10"/>
                      </a:lnTo>
                      <a:lnTo>
                        <a:pt x="60" y="0"/>
                      </a:lnTo>
                      <a:lnTo>
                        <a:pt x="60" y="5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70" y="0"/>
                      </a:lnTo>
                      <a:lnTo>
                        <a:pt x="70" y="5"/>
                      </a:lnTo>
                      <a:lnTo>
                        <a:pt x="70" y="0"/>
                      </a:lnTo>
                      <a:lnTo>
                        <a:pt x="70" y="0"/>
                      </a:lnTo>
                      <a:lnTo>
                        <a:pt x="75" y="5"/>
                      </a:lnTo>
                      <a:lnTo>
                        <a:pt x="75" y="5"/>
                      </a:lnTo>
                      <a:lnTo>
                        <a:pt x="75" y="0"/>
                      </a:lnTo>
                      <a:lnTo>
                        <a:pt x="75" y="5"/>
                      </a:lnTo>
                      <a:lnTo>
                        <a:pt x="80" y="0"/>
                      </a:lnTo>
                      <a:lnTo>
                        <a:pt x="80" y="5"/>
                      </a:lnTo>
                      <a:lnTo>
                        <a:pt x="80" y="0"/>
                      </a:lnTo>
                      <a:lnTo>
                        <a:pt x="80" y="5"/>
                      </a:lnTo>
                      <a:lnTo>
                        <a:pt x="85" y="0"/>
                      </a:lnTo>
                      <a:lnTo>
                        <a:pt x="85" y="5"/>
                      </a:lnTo>
                      <a:lnTo>
                        <a:pt x="85" y="0"/>
                      </a:lnTo>
                      <a:lnTo>
                        <a:pt x="85" y="5"/>
                      </a:lnTo>
                      <a:lnTo>
                        <a:pt x="90" y="0"/>
                      </a:lnTo>
                      <a:lnTo>
                        <a:pt x="90" y="5"/>
                      </a:lnTo>
                      <a:lnTo>
                        <a:pt x="90" y="0"/>
                      </a:lnTo>
                      <a:lnTo>
                        <a:pt x="90" y="5"/>
                      </a:lnTo>
                      <a:lnTo>
                        <a:pt x="95" y="0"/>
                      </a:lnTo>
                      <a:lnTo>
                        <a:pt x="95" y="5"/>
                      </a:lnTo>
                      <a:lnTo>
                        <a:pt x="95" y="0"/>
                      </a:lnTo>
                      <a:lnTo>
                        <a:pt x="95" y="5"/>
                      </a:lnTo>
                      <a:lnTo>
                        <a:pt x="100" y="0"/>
                      </a:lnTo>
                      <a:lnTo>
                        <a:pt x="100" y="5"/>
                      </a:lnTo>
                      <a:lnTo>
                        <a:pt x="100" y="0"/>
                      </a:lnTo>
                      <a:lnTo>
                        <a:pt x="100" y="5"/>
                      </a:lnTo>
                      <a:lnTo>
                        <a:pt x="105" y="0"/>
                      </a:lnTo>
                      <a:lnTo>
                        <a:pt x="105" y="5"/>
                      </a:lnTo>
                      <a:lnTo>
                        <a:pt x="105" y="0"/>
                      </a:lnTo>
                      <a:lnTo>
                        <a:pt x="105" y="5"/>
                      </a:lnTo>
                      <a:lnTo>
                        <a:pt x="110" y="0"/>
                      </a:lnTo>
                      <a:lnTo>
                        <a:pt x="110" y="5"/>
                      </a:lnTo>
                      <a:lnTo>
                        <a:pt x="110" y="0"/>
                      </a:lnTo>
                      <a:lnTo>
                        <a:pt x="110" y="5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4" y="0"/>
                      </a:lnTo>
                      <a:lnTo>
                        <a:pt x="114" y="0"/>
                      </a:lnTo>
                      <a:lnTo>
                        <a:pt x="119" y="5"/>
                      </a:lnTo>
                      <a:lnTo>
                        <a:pt x="119" y="5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0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0"/>
                      </a:lnTo>
                      <a:lnTo>
                        <a:pt x="139" y="10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0"/>
                      </a:lnTo>
                      <a:lnTo>
                        <a:pt x="144" y="10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0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0"/>
                      </a:lnTo>
                      <a:lnTo>
                        <a:pt x="154" y="10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59" y="0"/>
                      </a:lnTo>
                      <a:lnTo>
                        <a:pt x="159" y="0"/>
                      </a:lnTo>
                      <a:lnTo>
                        <a:pt x="164" y="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97" name="Freeform 2102"/>
                <p:cNvSpPr>
                  <a:spLocks/>
                </p:cNvSpPr>
                <p:nvPr/>
              </p:nvSpPr>
              <p:spPr bwMode="auto">
                <a:xfrm>
                  <a:off x="1622" y="1088"/>
                  <a:ext cx="164" cy="10"/>
                </a:xfrm>
                <a:custGeom>
                  <a:avLst/>
                  <a:gdLst>
                    <a:gd name="T0" fmla="*/ 0 w 164"/>
                    <a:gd name="T1" fmla="*/ 0 h 10"/>
                    <a:gd name="T2" fmla="*/ 5 w 164"/>
                    <a:gd name="T3" fmla="*/ 10 h 10"/>
                    <a:gd name="T4" fmla="*/ 10 w 164"/>
                    <a:gd name="T5" fmla="*/ 0 h 10"/>
                    <a:gd name="T6" fmla="*/ 10 w 164"/>
                    <a:gd name="T7" fmla="*/ 5 h 10"/>
                    <a:gd name="T8" fmla="*/ 15 w 164"/>
                    <a:gd name="T9" fmla="*/ 0 h 10"/>
                    <a:gd name="T10" fmla="*/ 20 w 164"/>
                    <a:gd name="T11" fmla="*/ 5 h 10"/>
                    <a:gd name="T12" fmla="*/ 25 w 164"/>
                    <a:gd name="T13" fmla="*/ 0 h 10"/>
                    <a:gd name="T14" fmla="*/ 25 w 164"/>
                    <a:gd name="T15" fmla="*/ 5 h 10"/>
                    <a:gd name="T16" fmla="*/ 30 w 164"/>
                    <a:gd name="T17" fmla="*/ 0 h 10"/>
                    <a:gd name="T18" fmla="*/ 35 w 164"/>
                    <a:gd name="T19" fmla="*/ 5 h 10"/>
                    <a:gd name="T20" fmla="*/ 40 w 164"/>
                    <a:gd name="T21" fmla="*/ 10 h 10"/>
                    <a:gd name="T22" fmla="*/ 45 w 164"/>
                    <a:gd name="T23" fmla="*/ 5 h 10"/>
                    <a:gd name="T24" fmla="*/ 45 w 164"/>
                    <a:gd name="T25" fmla="*/ 5 h 10"/>
                    <a:gd name="T26" fmla="*/ 50 w 164"/>
                    <a:gd name="T27" fmla="*/ 0 h 10"/>
                    <a:gd name="T28" fmla="*/ 55 w 164"/>
                    <a:gd name="T29" fmla="*/ 5 h 10"/>
                    <a:gd name="T30" fmla="*/ 60 w 164"/>
                    <a:gd name="T31" fmla="*/ 0 h 10"/>
                    <a:gd name="T32" fmla="*/ 60 w 164"/>
                    <a:gd name="T33" fmla="*/ 5 h 10"/>
                    <a:gd name="T34" fmla="*/ 65 w 164"/>
                    <a:gd name="T35" fmla="*/ 5 h 10"/>
                    <a:gd name="T36" fmla="*/ 70 w 164"/>
                    <a:gd name="T37" fmla="*/ 0 h 10"/>
                    <a:gd name="T38" fmla="*/ 75 w 164"/>
                    <a:gd name="T39" fmla="*/ 5 h 10"/>
                    <a:gd name="T40" fmla="*/ 80 w 164"/>
                    <a:gd name="T41" fmla="*/ 0 h 10"/>
                    <a:gd name="T42" fmla="*/ 80 w 164"/>
                    <a:gd name="T43" fmla="*/ 5 h 10"/>
                    <a:gd name="T44" fmla="*/ 85 w 164"/>
                    <a:gd name="T45" fmla="*/ 0 h 10"/>
                    <a:gd name="T46" fmla="*/ 90 w 164"/>
                    <a:gd name="T47" fmla="*/ 0 h 10"/>
                    <a:gd name="T48" fmla="*/ 95 w 164"/>
                    <a:gd name="T49" fmla="*/ 5 h 10"/>
                    <a:gd name="T50" fmla="*/ 99 w 164"/>
                    <a:gd name="T51" fmla="*/ 0 h 10"/>
                    <a:gd name="T52" fmla="*/ 99 w 164"/>
                    <a:gd name="T53" fmla="*/ 5 h 10"/>
                    <a:gd name="T54" fmla="*/ 104 w 164"/>
                    <a:gd name="T55" fmla="*/ 0 h 10"/>
                    <a:gd name="T56" fmla="*/ 109 w 164"/>
                    <a:gd name="T57" fmla="*/ 5 h 10"/>
                    <a:gd name="T58" fmla="*/ 114 w 164"/>
                    <a:gd name="T59" fmla="*/ 0 h 10"/>
                    <a:gd name="T60" fmla="*/ 114 w 164"/>
                    <a:gd name="T61" fmla="*/ 5 h 10"/>
                    <a:gd name="T62" fmla="*/ 119 w 164"/>
                    <a:gd name="T63" fmla="*/ 0 h 10"/>
                    <a:gd name="T64" fmla="*/ 124 w 164"/>
                    <a:gd name="T65" fmla="*/ 5 h 10"/>
                    <a:gd name="T66" fmla="*/ 129 w 164"/>
                    <a:gd name="T67" fmla="*/ 10 h 10"/>
                    <a:gd name="T68" fmla="*/ 134 w 164"/>
                    <a:gd name="T69" fmla="*/ 5 h 10"/>
                    <a:gd name="T70" fmla="*/ 134 w 164"/>
                    <a:gd name="T71" fmla="*/ 5 h 10"/>
                    <a:gd name="T72" fmla="*/ 139 w 164"/>
                    <a:gd name="T73" fmla="*/ 0 h 10"/>
                    <a:gd name="T74" fmla="*/ 144 w 164"/>
                    <a:gd name="T75" fmla="*/ 5 h 10"/>
                    <a:gd name="T76" fmla="*/ 149 w 164"/>
                    <a:gd name="T77" fmla="*/ 0 h 10"/>
                    <a:gd name="T78" fmla="*/ 149 w 164"/>
                    <a:gd name="T79" fmla="*/ 5 h 10"/>
                    <a:gd name="T80" fmla="*/ 154 w 164"/>
                    <a:gd name="T81" fmla="*/ 0 h 10"/>
                    <a:gd name="T82" fmla="*/ 159 w 164"/>
                    <a:gd name="T8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10">
                      <a:moveTo>
                        <a:pt x="0" y="5"/>
                      </a:move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0" y="10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10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5" y="5"/>
                      </a:lnTo>
                      <a:lnTo>
                        <a:pt x="45" y="10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50" y="0"/>
                      </a:lnTo>
                      <a:lnTo>
                        <a:pt x="50" y="10"/>
                      </a:lnTo>
                      <a:lnTo>
                        <a:pt x="50" y="0"/>
                      </a:lnTo>
                      <a:lnTo>
                        <a:pt x="50" y="5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60" y="0"/>
                      </a:lnTo>
                      <a:lnTo>
                        <a:pt x="60" y="5"/>
                      </a:lnTo>
                      <a:lnTo>
                        <a:pt x="60" y="0"/>
                      </a:lnTo>
                      <a:lnTo>
                        <a:pt x="60" y="5"/>
                      </a:lnTo>
                      <a:lnTo>
                        <a:pt x="65" y="0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70" y="0"/>
                      </a:lnTo>
                      <a:lnTo>
                        <a:pt x="70" y="5"/>
                      </a:lnTo>
                      <a:lnTo>
                        <a:pt x="70" y="0"/>
                      </a:lnTo>
                      <a:lnTo>
                        <a:pt x="70" y="5"/>
                      </a:lnTo>
                      <a:lnTo>
                        <a:pt x="75" y="0"/>
                      </a:lnTo>
                      <a:lnTo>
                        <a:pt x="75" y="5"/>
                      </a:lnTo>
                      <a:lnTo>
                        <a:pt x="75" y="0"/>
                      </a:lnTo>
                      <a:lnTo>
                        <a:pt x="75" y="5"/>
                      </a:lnTo>
                      <a:lnTo>
                        <a:pt x="80" y="0"/>
                      </a:lnTo>
                      <a:lnTo>
                        <a:pt x="80" y="10"/>
                      </a:lnTo>
                      <a:lnTo>
                        <a:pt x="80" y="0"/>
                      </a:lnTo>
                      <a:lnTo>
                        <a:pt x="80" y="5"/>
                      </a:lnTo>
                      <a:lnTo>
                        <a:pt x="85" y="0"/>
                      </a:lnTo>
                      <a:lnTo>
                        <a:pt x="85" y="10"/>
                      </a:lnTo>
                      <a:lnTo>
                        <a:pt x="85" y="0"/>
                      </a:lnTo>
                      <a:lnTo>
                        <a:pt x="90" y="5"/>
                      </a:lnTo>
                      <a:lnTo>
                        <a:pt x="90" y="5"/>
                      </a:lnTo>
                      <a:lnTo>
                        <a:pt x="90" y="0"/>
                      </a:lnTo>
                      <a:lnTo>
                        <a:pt x="90" y="5"/>
                      </a:lnTo>
                      <a:lnTo>
                        <a:pt x="95" y="0"/>
                      </a:lnTo>
                      <a:lnTo>
                        <a:pt x="95" y="5"/>
                      </a:lnTo>
                      <a:lnTo>
                        <a:pt x="95" y="0"/>
                      </a:lnTo>
                      <a:lnTo>
                        <a:pt x="95" y="5"/>
                      </a:lnTo>
                      <a:lnTo>
                        <a:pt x="99" y="0"/>
                      </a:lnTo>
                      <a:lnTo>
                        <a:pt x="99" y="10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104" y="0"/>
                      </a:lnTo>
                      <a:lnTo>
                        <a:pt x="104" y="5"/>
                      </a:lnTo>
                      <a:lnTo>
                        <a:pt x="104" y="0"/>
                      </a:lnTo>
                      <a:lnTo>
                        <a:pt x="104" y="5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14" y="0"/>
                      </a:lnTo>
                      <a:lnTo>
                        <a:pt x="114" y="10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9" y="0"/>
                      </a:lnTo>
                      <a:lnTo>
                        <a:pt x="119" y="10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0"/>
                      </a:lnTo>
                      <a:lnTo>
                        <a:pt x="134" y="5"/>
                      </a:lnTo>
                      <a:lnTo>
                        <a:pt x="134" y="5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0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0"/>
                      </a:lnTo>
                      <a:lnTo>
                        <a:pt x="154" y="10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0"/>
                      </a:lnTo>
                      <a:lnTo>
                        <a:pt x="159" y="10"/>
                      </a:lnTo>
                      <a:lnTo>
                        <a:pt x="159" y="5"/>
                      </a:lnTo>
                      <a:lnTo>
                        <a:pt x="164" y="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98" name="Freeform 2103"/>
                <p:cNvSpPr>
                  <a:spLocks/>
                </p:cNvSpPr>
                <p:nvPr/>
              </p:nvSpPr>
              <p:spPr bwMode="auto">
                <a:xfrm>
                  <a:off x="1786" y="1088"/>
                  <a:ext cx="164" cy="10"/>
                </a:xfrm>
                <a:custGeom>
                  <a:avLst/>
                  <a:gdLst>
                    <a:gd name="T0" fmla="*/ 0 w 164"/>
                    <a:gd name="T1" fmla="*/ 0 h 10"/>
                    <a:gd name="T2" fmla="*/ 5 w 164"/>
                    <a:gd name="T3" fmla="*/ 10 h 10"/>
                    <a:gd name="T4" fmla="*/ 10 w 164"/>
                    <a:gd name="T5" fmla="*/ 10 h 10"/>
                    <a:gd name="T6" fmla="*/ 15 w 164"/>
                    <a:gd name="T7" fmla="*/ 5 h 10"/>
                    <a:gd name="T8" fmla="*/ 15 w 164"/>
                    <a:gd name="T9" fmla="*/ 5 h 10"/>
                    <a:gd name="T10" fmla="*/ 20 w 164"/>
                    <a:gd name="T11" fmla="*/ 0 h 10"/>
                    <a:gd name="T12" fmla="*/ 25 w 164"/>
                    <a:gd name="T13" fmla="*/ 10 h 10"/>
                    <a:gd name="T14" fmla="*/ 30 w 164"/>
                    <a:gd name="T15" fmla="*/ 0 h 10"/>
                    <a:gd name="T16" fmla="*/ 30 w 164"/>
                    <a:gd name="T17" fmla="*/ 5 h 10"/>
                    <a:gd name="T18" fmla="*/ 35 w 164"/>
                    <a:gd name="T19" fmla="*/ 0 h 10"/>
                    <a:gd name="T20" fmla="*/ 40 w 164"/>
                    <a:gd name="T21" fmla="*/ 10 h 10"/>
                    <a:gd name="T22" fmla="*/ 45 w 164"/>
                    <a:gd name="T23" fmla="*/ 0 h 10"/>
                    <a:gd name="T24" fmla="*/ 45 w 164"/>
                    <a:gd name="T25" fmla="*/ 5 h 10"/>
                    <a:gd name="T26" fmla="*/ 50 w 164"/>
                    <a:gd name="T27" fmla="*/ 0 h 10"/>
                    <a:gd name="T28" fmla="*/ 55 w 164"/>
                    <a:gd name="T29" fmla="*/ 10 h 10"/>
                    <a:gd name="T30" fmla="*/ 60 w 164"/>
                    <a:gd name="T31" fmla="*/ 10 h 10"/>
                    <a:gd name="T32" fmla="*/ 65 w 164"/>
                    <a:gd name="T33" fmla="*/ 0 h 10"/>
                    <a:gd name="T34" fmla="*/ 65 w 164"/>
                    <a:gd name="T35" fmla="*/ 5 h 10"/>
                    <a:gd name="T36" fmla="*/ 70 w 164"/>
                    <a:gd name="T37" fmla="*/ 0 h 10"/>
                    <a:gd name="T38" fmla="*/ 75 w 164"/>
                    <a:gd name="T39" fmla="*/ 10 h 10"/>
                    <a:gd name="T40" fmla="*/ 79 w 164"/>
                    <a:gd name="T41" fmla="*/ 5 h 10"/>
                    <a:gd name="T42" fmla="*/ 79 w 164"/>
                    <a:gd name="T43" fmla="*/ 5 h 10"/>
                    <a:gd name="T44" fmla="*/ 84 w 164"/>
                    <a:gd name="T45" fmla="*/ 0 h 10"/>
                    <a:gd name="T46" fmla="*/ 89 w 164"/>
                    <a:gd name="T47" fmla="*/ 10 h 10"/>
                    <a:gd name="T48" fmla="*/ 94 w 164"/>
                    <a:gd name="T49" fmla="*/ 0 h 10"/>
                    <a:gd name="T50" fmla="*/ 99 w 164"/>
                    <a:gd name="T51" fmla="*/ 10 h 10"/>
                    <a:gd name="T52" fmla="*/ 99 w 164"/>
                    <a:gd name="T53" fmla="*/ 0 h 10"/>
                    <a:gd name="T54" fmla="*/ 104 w 164"/>
                    <a:gd name="T55" fmla="*/ 0 h 10"/>
                    <a:gd name="T56" fmla="*/ 109 w 164"/>
                    <a:gd name="T57" fmla="*/ 10 h 10"/>
                    <a:gd name="T58" fmla="*/ 114 w 164"/>
                    <a:gd name="T59" fmla="*/ 10 h 10"/>
                    <a:gd name="T60" fmla="*/ 114 w 164"/>
                    <a:gd name="T61" fmla="*/ 5 h 10"/>
                    <a:gd name="T62" fmla="*/ 119 w 164"/>
                    <a:gd name="T63" fmla="*/ 5 h 10"/>
                    <a:gd name="T64" fmla="*/ 124 w 164"/>
                    <a:gd name="T65" fmla="*/ 0 h 10"/>
                    <a:gd name="T66" fmla="*/ 129 w 164"/>
                    <a:gd name="T67" fmla="*/ 10 h 10"/>
                    <a:gd name="T68" fmla="*/ 134 w 164"/>
                    <a:gd name="T69" fmla="*/ 10 h 10"/>
                    <a:gd name="T70" fmla="*/ 134 w 164"/>
                    <a:gd name="T71" fmla="*/ 5 h 10"/>
                    <a:gd name="T72" fmla="*/ 139 w 164"/>
                    <a:gd name="T73" fmla="*/ 5 h 10"/>
                    <a:gd name="T74" fmla="*/ 144 w 164"/>
                    <a:gd name="T75" fmla="*/ 0 h 10"/>
                    <a:gd name="T76" fmla="*/ 149 w 164"/>
                    <a:gd name="T77" fmla="*/ 10 h 10"/>
                    <a:gd name="T78" fmla="*/ 154 w 164"/>
                    <a:gd name="T79" fmla="*/ 0 h 10"/>
                    <a:gd name="T80" fmla="*/ 154 w 164"/>
                    <a:gd name="T81" fmla="*/ 5 h 10"/>
                    <a:gd name="T82" fmla="*/ 159 w 164"/>
                    <a:gd name="T83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10">
                      <a:moveTo>
                        <a:pt x="0" y="0"/>
                      </a:move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0"/>
                      </a:lnTo>
                      <a:lnTo>
                        <a:pt x="25" y="10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30" y="0"/>
                      </a:lnTo>
                      <a:lnTo>
                        <a:pt x="30" y="10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0"/>
                      </a:lnTo>
                      <a:lnTo>
                        <a:pt x="35" y="10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0"/>
                      </a:lnTo>
                      <a:lnTo>
                        <a:pt x="40" y="10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5" y="0"/>
                      </a:lnTo>
                      <a:lnTo>
                        <a:pt x="45" y="10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50" y="0"/>
                      </a:lnTo>
                      <a:lnTo>
                        <a:pt x="50" y="10"/>
                      </a:lnTo>
                      <a:lnTo>
                        <a:pt x="50" y="0"/>
                      </a:lnTo>
                      <a:lnTo>
                        <a:pt x="50" y="5"/>
                      </a:lnTo>
                      <a:lnTo>
                        <a:pt x="55" y="0"/>
                      </a:lnTo>
                      <a:lnTo>
                        <a:pt x="55" y="10"/>
                      </a:lnTo>
                      <a:lnTo>
                        <a:pt x="55" y="0"/>
                      </a:lnTo>
                      <a:lnTo>
                        <a:pt x="60" y="5"/>
                      </a:lnTo>
                      <a:lnTo>
                        <a:pt x="60" y="10"/>
                      </a:lnTo>
                      <a:lnTo>
                        <a:pt x="60" y="0"/>
                      </a:lnTo>
                      <a:lnTo>
                        <a:pt x="60" y="5"/>
                      </a:lnTo>
                      <a:lnTo>
                        <a:pt x="65" y="0"/>
                      </a:lnTo>
                      <a:lnTo>
                        <a:pt x="65" y="10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70" y="0"/>
                      </a:lnTo>
                      <a:lnTo>
                        <a:pt x="70" y="10"/>
                      </a:lnTo>
                      <a:lnTo>
                        <a:pt x="70" y="0"/>
                      </a:lnTo>
                      <a:lnTo>
                        <a:pt x="70" y="5"/>
                      </a:lnTo>
                      <a:lnTo>
                        <a:pt x="75" y="10"/>
                      </a:lnTo>
                      <a:lnTo>
                        <a:pt x="75" y="1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9" y="5"/>
                      </a:lnTo>
                      <a:lnTo>
                        <a:pt x="79" y="10"/>
                      </a:lnTo>
                      <a:lnTo>
                        <a:pt x="79" y="0"/>
                      </a:lnTo>
                      <a:lnTo>
                        <a:pt x="79" y="5"/>
                      </a:lnTo>
                      <a:lnTo>
                        <a:pt x="84" y="0"/>
                      </a:lnTo>
                      <a:lnTo>
                        <a:pt x="84" y="10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89" y="5"/>
                      </a:lnTo>
                      <a:lnTo>
                        <a:pt x="89" y="10"/>
                      </a:lnTo>
                      <a:lnTo>
                        <a:pt x="89" y="0"/>
                      </a:lnTo>
                      <a:lnTo>
                        <a:pt x="89" y="5"/>
                      </a:lnTo>
                      <a:lnTo>
                        <a:pt x="94" y="0"/>
                      </a:lnTo>
                      <a:lnTo>
                        <a:pt x="94" y="10"/>
                      </a:lnTo>
                      <a:lnTo>
                        <a:pt x="94" y="5"/>
                      </a:lnTo>
                      <a:lnTo>
                        <a:pt x="99" y="10"/>
                      </a:lnTo>
                      <a:lnTo>
                        <a:pt x="99" y="10"/>
                      </a:lnTo>
                      <a:lnTo>
                        <a:pt x="99" y="0"/>
                      </a:lnTo>
                      <a:lnTo>
                        <a:pt x="99" y="0"/>
                      </a:lnTo>
                      <a:lnTo>
                        <a:pt x="104" y="5"/>
                      </a:lnTo>
                      <a:lnTo>
                        <a:pt x="104" y="10"/>
                      </a:lnTo>
                      <a:lnTo>
                        <a:pt x="104" y="0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09" y="10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14" y="10"/>
                      </a:lnTo>
                      <a:lnTo>
                        <a:pt x="114" y="10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9" y="10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24" y="10"/>
                      </a:lnTo>
                      <a:lnTo>
                        <a:pt x="124" y="10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0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10"/>
                      </a:lnTo>
                      <a:lnTo>
                        <a:pt x="134" y="10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0"/>
                      </a:lnTo>
                      <a:lnTo>
                        <a:pt x="139" y="10"/>
                      </a:lnTo>
                      <a:lnTo>
                        <a:pt x="139" y="5"/>
                      </a:lnTo>
                      <a:lnTo>
                        <a:pt x="144" y="10"/>
                      </a:lnTo>
                      <a:lnTo>
                        <a:pt x="144" y="10"/>
                      </a:lnTo>
                      <a:lnTo>
                        <a:pt x="144" y="0"/>
                      </a:lnTo>
                      <a:lnTo>
                        <a:pt x="144" y="0"/>
                      </a:lnTo>
                      <a:lnTo>
                        <a:pt x="149" y="5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0"/>
                      </a:lnTo>
                      <a:lnTo>
                        <a:pt x="154" y="10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0"/>
                      </a:lnTo>
                      <a:lnTo>
                        <a:pt x="159" y="10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64" y="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99" name="Freeform 2104"/>
                <p:cNvSpPr>
                  <a:spLocks/>
                </p:cNvSpPr>
                <p:nvPr/>
              </p:nvSpPr>
              <p:spPr bwMode="auto">
                <a:xfrm>
                  <a:off x="1950" y="1088"/>
                  <a:ext cx="159" cy="10"/>
                </a:xfrm>
                <a:custGeom>
                  <a:avLst/>
                  <a:gdLst>
                    <a:gd name="T0" fmla="*/ 0 w 159"/>
                    <a:gd name="T1" fmla="*/ 0 h 10"/>
                    <a:gd name="T2" fmla="*/ 5 w 159"/>
                    <a:gd name="T3" fmla="*/ 0 h 10"/>
                    <a:gd name="T4" fmla="*/ 10 w 159"/>
                    <a:gd name="T5" fmla="*/ 5 h 10"/>
                    <a:gd name="T6" fmla="*/ 15 w 159"/>
                    <a:gd name="T7" fmla="*/ 5 h 10"/>
                    <a:gd name="T8" fmla="*/ 20 w 159"/>
                    <a:gd name="T9" fmla="*/ 5 h 10"/>
                    <a:gd name="T10" fmla="*/ 20 w 159"/>
                    <a:gd name="T11" fmla="*/ 5 h 10"/>
                    <a:gd name="T12" fmla="*/ 25 w 159"/>
                    <a:gd name="T13" fmla="*/ 0 h 10"/>
                    <a:gd name="T14" fmla="*/ 30 w 159"/>
                    <a:gd name="T15" fmla="*/ 5 h 10"/>
                    <a:gd name="T16" fmla="*/ 35 w 159"/>
                    <a:gd name="T17" fmla="*/ 0 h 10"/>
                    <a:gd name="T18" fmla="*/ 35 w 159"/>
                    <a:gd name="T19" fmla="*/ 0 h 10"/>
                    <a:gd name="T20" fmla="*/ 40 w 159"/>
                    <a:gd name="T21" fmla="*/ 0 h 10"/>
                    <a:gd name="T22" fmla="*/ 45 w 159"/>
                    <a:gd name="T23" fmla="*/ 10 h 10"/>
                    <a:gd name="T24" fmla="*/ 50 w 159"/>
                    <a:gd name="T25" fmla="*/ 0 h 10"/>
                    <a:gd name="T26" fmla="*/ 50 w 159"/>
                    <a:gd name="T27" fmla="*/ 10 h 10"/>
                    <a:gd name="T28" fmla="*/ 55 w 159"/>
                    <a:gd name="T29" fmla="*/ 0 h 10"/>
                    <a:gd name="T30" fmla="*/ 59 w 159"/>
                    <a:gd name="T31" fmla="*/ 10 h 10"/>
                    <a:gd name="T32" fmla="*/ 64 w 159"/>
                    <a:gd name="T33" fmla="*/ 0 h 10"/>
                    <a:gd name="T34" fmla="*/ 64 w 159"/>
                    <a:gd name="T35" fmla="*/ 5 h 10"/>
                    <a:gd name="T36" fmla="*/ 69 w 159"/>
                    <a:gd name="T37" fmla="*/ 0 h 10"/>
                    <a:gd name="T38" fmla="*/ 74 w 159"/>
                    <a:gd name="T39" fmla="*/ 10 h 10"/>
                    <a:gd name="T40" fmla="*/ 79 w 159"/>
                    <a:gd name="T41" fmla="*/ 5 h 10"/>
                    <a:gd name="T42" fmla="*/ 79 w 159"/>
                    <a:gd name="T43" fmla="*/ 5 h 10"/>
                    <a:gd name="T44" fmla="*/ 84 w 159"/>
                    <a:gd name="T45" fmla="*/ 0 h 10"/>
                    <a:gd name="T46" fmla="*/ 89 w 159"/>
                    <a:gd name="T47" fmla="*/ 10 h 10"/>
                    <a:gd name="T48" fmla="*/ 94 w 159"/>
                    <a:gd name="T49" fmla="*/ 10 h 10"/>
                    <a:gd name="T50" fmla="*/ 94 w 159"/>
                    <a:gd name="T51" fmla="*/ 10 h 10"/>
                    <a:gd name="T52" fmla="*/ 99 w 159"/>
                    <a:gd name="T53" fmla="*/ 5 h 10"/>
                    <a:gd name="T54" fmla="*/ 104 w 159"/>
                    <a:gd name="T55" fmla="*/ 10 h 10"/>
                    <a:gd name="T56" fmla="*/ 109 w 159"/>
                    <a:gd name="T57" fmla="*/ 10 h 10"/>
                    <a:gd name="T58" fmla="*/ 109 w 159"/>
                    <a:gd name="T59" fmla="*/ 10 h 10"/>
                    <a:gd name="T60" fmla="*/ 114 w 159"/>
                    <a:gd name="T61" fmla="*/ 0 h 10"/>
                    <a:gd name="T62" fmla="*/ 119 w 159"/>
                    <a:gd name="T63" fmla="*/ 10 h 10"/>
                    <a:gd name="T64" fmla="*/ 124 w 159"/>
                    <a:gd name="T65" fmla="*/ 5 h 10"/>
                    <a:gd name="T66" fmla="*/ 124 w 159"/>
                    <a:gd name="T67" fmla="*/ 5 h 10"/>
                    <a:gd name="T68" fmla="*/ 129 w 159"/>
                    <a:gd name="T69" fmla="*/ 5 h 10"/>
                    <a:gd name="T70" fmla="*/ 134 w 159"/>
                    <a:gd name="T71" fmla="*/ 10 h 10"/>
                    <a:gd name="T72" fmla="*/ 139 w 159"/>
                    <a:gd name="T73" fmla="*/ 10 h 10"/>
                    <a:gd name="T74" fmla="*/ 144 w 159"/>
                    <a:gd name="T75" fmla="*/ 5 h 10"/>
                    <a:gd name="T76" fmla="*/ 144 w 159"/>
                    <a:gd name="T77" fmla="*/ 5 h 10"/>
                    <a:gd name="T78" fmla="*/ 149 w 159"/>
                    <a:gd name="T79" fmla="*/ 0 h 10"/>
                    <a:gd name="T80" fmla="*/ 154 w 159"/>
                    <a:gd name="T81" fmla="*/ 0 h 10"/>
                    <a:gd name="T82" fmla="*/ 159 w 159"/>
                    <a:gd name="T8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9" h="10">
                      <a:moveTo>
                        <a:pt x="0" y="0"/>
                      </a:move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40" y="5"/>
                      </a:lnTo>
                      <a:lnTo>
                        <a:pt x="40" y="5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5" y="0"/>
                      </a:lnTo>
                      <a:lnTo>
                        <a:pt x="45" y="10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50" y="0"/>
                      </a:lnTo>
                      <a:lnTo>
                        <a:pt x="50" y="10"/>
                      </a:lnTo>
                      <a:lnTo>
                        <a:pt x="50" y="0"/>
                      </a:lnTo>
                      <a:lnTo>
                        <a:pt x="50" y="10"/>
                      </a:lnTo>
                      <a:lnTo>
                        <a:pt x="55" y="5"/>
                      </a:lnTo>
                      <a:lnTo>
                        <a:pt x="55" y="10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59" y="10"/>
                      </a:lnTo>
                      <a:lnTo>
                        <a:pt x="59" y="10"/>
                      </a:lnTo>
                      <a:lnTo>
                        <a:pt x="59" y="0"/>
                      </a:lnTo>
                      <a:lnTo>
                        <a:pt x="59" y="5"/>
                      </a:lnTo>
                      <a:lnTo>
                        <a:pt x="64" y="0"/>
                      </a:lnTo>
                      <a:lnTo>
                        <a:pt x="64" y="10"/>
                      </a:lnTo>
                      <a:lnTo>
                        <a:pt x="64" y="0"/>
                      </a:lnTo>
                      <a:lnTo>
                        <a:pt x="64" y="5"/>
                      </a:lnTo>
                      <a:lnTo>
                        <a:pt x="69" y="10"/>
                      </a:ln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69" y="0"/>
                      </a:lnTo>
                      <a:lnTo>
                        <a:pt x="74" y="5"/>
                      </a:lnTo>
                      <a:lnTo>
                        <a:pt x="74" y="10"/>
                      </a:lnTo>
                      <a:lnTo>
                        <a:pt x="74" y="0"/>
                      </a:lnTo>
                      <a:lnTo>
                        <a:pt x="74" y="10"/>
                      </a:lnTo>
                      <a:lnTo>
                        <a:pt x="79" y="5"/>
                      </a:lnTo>
                      <a:lnTo>
                        <a:pt x="79" y="10"/>
                      </a:lnTo>
                      <a:lnTo>
                        <a:pt x="79" y="5"/>
                      </a:lnTo>
                      <a:lnTo>
                        <a:pt x="79" y="5"/>
                      </a:lnTo>
                      <a:lnTo>
                        <a:pt x="84" y="10"/>
                      </a:lnTo>
                      <a:lnTo>
                        <a:pt x="84" y="10"/>
                      </a:lnTo>
                      <a:lnTo>
                        <a:pt x="84" y="0"/>
                      </a:lnTo>
                      <a:lnTo>
                        <a:pt x="84" y="10"/>
                      </a:lnTo>
                      <a:lnTo>
                        <a:pt x="89" y="5"/>
                      </a:lnTo>
                      <a:lnTo>
                        <a:pt x="89" y="10"/>
                      </a:lnTo>
                      <a:lnTo>
                        <a:pt x="89" y="0"/>
                      </a:lnTo>
                      <a:lnTo>
                        <a:pt x="89" y="5"/>
                      </a:lnTo>
                      <a:lnTo>
                        <a:pt x="94" y="10"/>
                      </a:lnTo>
                      <a:lnTo>
                        <a:pt x="94" y="10"/>
                      </a:lnTo>
                      <a:lnTo>
                        <a:pt x="94" y="5"/>
                      </a:lnTo>
                      <a:lnTo>
                        <a:pt x="94" y="10"/>
                      </a:lnTo>
                      <a:lnTo>
                        <a:pt x="99" y="5"/>
                      </a:lnTo>
                      <a:lnTo>
                        <a:pt x="99" y="10"/>
                      </a:lnTo>
                      <a:lnTo>
                        <a:pt x="99" y="5"/>
                      </a:lnTo>
                      <a:lnTo>
                        <a:pt x="99" y="5"/>
                      </a:lnTo>
                      <a:lnTo>
                        <a:pt x="104" y="10"/>
                      </a:lnTo>
                      <a:lnTo>
                        <a:pt x="104" y="10"/>
                      </a:lnTo>
                      <a:lnTo>
                        <a:pt x="104" y="5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09" y="10"/>
                      </a:lnTo>
                      <a:lnTo>
                        <a:pt x="109" y="5"/>
                      </a:lnTo>
                      <a:lnTo>
                        <a:pt x="109" y="10"/>
                      </a:lnTo>
                      <a:lnTo>
                        <a:pt x="114" y="5"/>
                      </a:lnTo>
                      <a:lnTo>
                        <a:pt x="114" y="10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9" y="10"/>
                      </a:lnTo>
                      <a:lnTo>
                        <a:pt x="119" y="10"/>
                      </a:lnTo>
                      <a:lnTo>
                        <a:pt x="119" y="0"/>
                      </a:lnTo>
                      <a:lnTo>
                        <a:pt x="119" y="10"/>
                      </a:lnTo>
                      <a:lnTo>
                        <a:pt x="124" y="5"/>
                      </a:lnTo>
                      <a:lnTo>
                        <a:pt x="124" y="10"/>
                      </a:lnTo>
                      <a:lnTo>
                        <a:pt x="124" y="5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10"/>
                      </a:lnTo>
                      <a:lnTo>
                        <a:pt x="129" y="5"/>
                      </a:lnTo>
                      <a:lnTo>
                        <a:pt x="129" y="10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4" y="5"/>
                      </a:lnTo>
                      <a:lnTo>
                        <a:pt x="139" y="10"/>
                      </a:lnTo>
                      <a:lnTo>
                        <a:pt x="139" y="10"/>
                      </a:lnTo>
                      <a:lnTo>
                        <a:pt x="139" y="5"/>
                      </a:lnTo>
                      <a:lnTo>
                        <a:pt x="139" y="10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4" y="5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0"/>
                      </a:lnTo>
                      <a:lnTo>
                        <a:pt x="159" y="10"/>
                      </a:lnTo>
                      <a:lnTo>
                        <a:pt x="159" y="0"/>
                      </a:lnTo>
                      <a:lnTo>
                        <a:pt x="159" y="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00" name="Freeform 2105"/>
                <p:cNvSpPr>
                  <a:spLocks/>
                </p:cNvSpPr>
                <p:nvPr/>
              </p:nvSpPr>
              <p:spPr bwMode="auto">
                <a:xfrm>
                  <a:off x="2109" y="1088"/>
                  <a:ext cx="174" cy="94"/>
                </a:xfrm>
                <a:custGeom>
                  <a:avLst/>
                  <a:gdLst>
                    <a:gd name="T0" fmla="*/ 5 w 174"/>
                    <a:gd name="T1" fmla="*/ 10 h 94"/>
                    <a:gd name="T2" fmla="*/ 10 w 174"/>
                    <a:gd name="T3" fmla="*/ 0 h 94"/>
                    <a:gd name="T4" fmla="*/ 10 w 174"/>
                    <a:gd name="T5" fmla="*/ 5 h 94"/>
                    <a:gd name="T6" fmla="*/ 15 w 174"/>
                    <a:gd name="T7" fmla="*/ 0 h 94"/>
                    <a:gd name="T8" fmla="*/ 20 w 174"/>
                    <a:gd name="T9" fmla="*/ 94 h 94"/>
                    <a:gd name="T10" fmla="*/ 25 w 174"/>
                    <a:gd name="T11" fmla="*/ 10 h 94"/>
                    <a:gd name="T12" fmla="*/ 25 w 174"/>
                    <a:gd name="T13" fmla="*/ 5 h 94"/>
                    <a:gd name="T14" fmla="*/ 30 w 174"/>
                    <a:gd name="T15" fmla="*/ 0 h 94"/>
                    <a:gd name="T16" fmla="*/ 35 w 174"/>
                    <a:gd name="T17" fmla="*/ 10 h 94"/>
                    <a:gd name="T18" fmla="*/ 40 w 174"/>
                    <a:gd name="T19" fmla="*/ 0 h 94"/>
                    <a:gd name="T20" fmla="*/ 40 w 174"/>
                    <a:gd name="T21" fmla="*/ 5 h 94"/>
                    <a:gd name="T22" fmla="*/ 44 w 174"/>
                    <a:gd name="T23" fmla="*/ 0 h 94"/>
                    <a:gd name="T24" fmla="*/ 49 w 174"/>
                    <a:gd name="T25" fmla="*/ 10 h 94"/>
                    <a:gd name="T26" fmla="*/ 54 w 174"/>
                    <a:gd name="T27" fmla="*/ 10 h 94"/>
                    <a:gd name="T28" fmla="*/ 59 w 174"/>
                    <a:gd name="T29" fmla="*/ 0 h 94"/>
                    <a:gd name="T30" fmla="*/ 59 w 174"/>
                    <a:gd name="T31" fmla="*/ 5 h 94"/>
                    <a:gd name="T32" fmla="*/ 64 w 174"/>
                    <a:gd name="T33" fmla="*/ 5 h 94"/>
                    <a:gd name="T34" fmla="*/ 69 w 174"/>
                    <a:gd name="T35" fmla="*/ 10 h 94"/>
                    <a:gd name="T36" fmla="*/ 74 w 174"/>
                    <a:gd name="T37" fmla="*/ 0 h 94"/>
                    <a:gd name="T38" fmla="*/ 79 w 174"/>
                    <a:gd name="T39" fmla="*/ 10 h 94"/>
                    <a:gd name="T40" fmla="*/ 84 w 174"/>
                    <a:gd name="T41" fmla="*/ 0 h 94"/>
                    <a:gd name="T42" fmla="*/ 89 w 174"/>
                    <a:gd name="T43" fmla="*/ 10 h 94"/>
                    <a:gd name="T44" fmla="*/ 89 w 174"/>
                    <a:gd name="T45" fmla="*/ 5 h 94"/>
                    <a:gd name="T46" fmla="*/ 94 w 174"/>
                    <a:gd name="T47" fmla="*/ 0 h 94"/>
                    <a:gd name="T48" fmla="*/ 99 w 174"/>
                    <a:gd name="T49" fmla="*/ 0 h 94"/>
                    <a:gd name="T50" fmla="*/ 104 w 174"/>
                    <a:gd name="T51" fmla="*/ 10 h 94"/>
                    <a:gd name="T52" fmla="*/ 109 w 174"/>
                    <a:gd name="T53" fmla="*/ 10 h 94"/>
                    <a:gd name="T54" fmla="*/ 109 w 174"/>
                    <a:gd name="T55" fmla="*/ 5 h 94"/>
                    <a:gd name="T56" fmla="*/ 114 w 174"/>
                    <a:gd name="T57" fmla="*/ 5 h 94"/>
                    <a:gd name="T58" fmla="*/ 119 w 174"/>
                    <a:gd name="T59" fmla="*/ 10 h 94"/>
                    <a:gd name="T60" fmla="*/ 124 w 174"/>
                    <a:gd name="T61" fmla="*/ 10 h 94"/>
                    <a:gd name="T62" fmla="*/ 124 w 174"/>
                    <a:gd name="T63" fmla="*/ 5 h 94"/>
                    <a:gd name="T64" fmla="*/ 129 w 174"/>
                    <a:gd name="T65" fmla="*/ 5 h 94"/>
                    <a:gd name="T66" fmla="*/ 134 w 174"/>
                    <a:gd name="T67" fmla="*/ 5 h 94"/>
                    <a:gd name="T68" fmla="*/ 139 w 174"/>
                    <a:gd name="T69" fmla="*/ 5 h 94"/>
                    <a:gd name="T70" fmla="*/ 144 w 174"/>
                    <a:gd name="T71" fmla="*/ 0 h 94"/>
                    <a:gd name="T72" fmla="*/ 149 w 174"/>
                    <a:gd name="T73" fmla="*/ 0 h 94"/>
                    <a:gd name="T74" fmla="*/ 154 w 174"/>
                    <a:gd name="T75" fmla="*/ 10 h 94"/>
                    <a:gd name="T76" fmla="*/ 159 w 174"/>
                    <a:gd name="T77" fmla="*/ 10 h 94"/>
                    <a:gd name="T78" fmla="*/ 164 w 174"/>
                    <a:gd name="T79" fmla="*/ 10 h 94"/>
                    <a:gd name="T80" fmla="*/ 164 w 174"/>
                    <a:gd name="T81" fmla="*/ 5 h 94"/>
                    <a:gd name="T82" fmla="*/ 169 w 174"/>
                    <a:gd name="T83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74" h="94">
                      <a:moveTo>
                        <a:pt x="0" y="5"/>
                      </a:move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0" y="10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94"/>
                      </a:lnTo>
                      <a:lnTo>
                        <a:pt x="15" y="0"/>
                      </a:lnTo>
                      <a:lnTo>
                        <a:pt x="15" y="89"/>
                      </a:lnTo>
                      <a:lnTo>
                        <a:pt x="20" y="94"/>
                      </a:lnTo>
                      <a:lnTo>
                        <a:pt x="20" y="94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10"/>
                      </a:lnTo>
                      <a:lnTo>
                        <a:pt x="25" y="10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30" y="0"/>
                      </a:lnTo>
                      <a:lnTo>
                        <a:pt x="30" y="10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10"/>
                      </a:lnTo>
                      <a:lnTo>
                        <a:pt x="35" y="10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0"/>
                      </a:lnTo>
                      <a:lnTo>
                        <a:pt x="40" y="10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4" y="10"/>
                      </a:lnTo>
                      <a:lnTo>
                        <a:pt x="44" y="10"/>
                      </a:lnTo>
                      <a:lnTo>
                        <a:pt x="44" y="0"/>
                      </a:lnTo>
                      <a:lnTo>
                        <a:pt x="44" y="5"/>
                      </a:lnTo>
                      <a:lnTo>
                        <a:pt x="49" y="0"/>
                      </a:lnTo>
                      <a:lnTo>
                        <a:pt x="49" y="10"/>
                      </a:lnTo>
                      <a:lnTo>
                        <a:pt x="49" y="0"/>
                      </a:lnTo>
                      <a:lnTo>
                        <a:pt x="49" y="5"/>
                      </a:lnTo>
                      <a:lnTo>
                        <a:pt x="54" y="10"/>
                      </a:lnTo>
                      <a:lnTo>
                        <a:pt x="54" y="0"/>
                      </a:lnTo>
                      <a:lnTo>
                        <a:pt x="54" y="5"/>
                      </a:lnTo>
                      <a:lnTo>
                        <a:pt x="59" y="0"/>
                      </a:lnTo>
                      <a:lnTo>
                        <a:pt x="59" y="10"/>
                      </a:lnTo>
                      <a:lnTo>
                        <a:pt x="59" y="0"/>
                      </a:lnTo>
                      <a:lnTo>
                        <a:pt x="59" y="5"/>
                      </a:lnTo>
                      <a:lnTo>
                        <a:pt x="64" y="0"/>
                      </a:lnTo>
                      <a:lnTo>
                        <a:pt x="64" y="10"/>
                      </a:lnTo>
                      <a:lnTo>
                        <a:pt x="64" y="5"/>
                      </a:ln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69" y="10"/>
                      </a:lnTo>
                      <a:lnTo>
                        <a:pt x="74" y="5"/>
                      </a:lnTo>
                      <a:lnTo>
                        <a:pt x="74" y="10"/>
                      </a:lnTo>
                      <a:lnTo>
                        <a:pt x="74" y="0"/>
                      </a:lnTo>
                      <a:lnTo>
                        <a:pt x="74" y="5"/>
                      </a:lnTo>
                      <a:lnTo>
                        <a:pt x="79" y="10"/>
                      </a:lnTo>
                      <a:lnTo>
                        <a:pt x="79" y="10"/>
                      </a:lnTo>
                      <a:lnTo>
                        <a:pt x="79" y="0"/>
                      </a:lnTo>
                      <a:lnTo>
                        <a:pt x="79" y="5"/>
                      </a:lnTo>
                      <a:lnTo>
                        <a:pt x="84" y="0"/>
                      </a:lnTo>
                      <a:lnTo>
                        <a:pt x="84" y="10"/>
                      </a:lnTo>
                      <a:lnTo>
                        <a:pt x="84" y="5"/>
                      </a:lnTo>
                      <a:lnTo>
                        <a:pt x="89" y="10"/>
                      </a:lnTo>
                      <a:lnTo>
                        <a:pt x="89" y="10"/>
                      </a:lnTo>
                      <a:lnTo>
                        <a:pt x="89" y="0"/>
                      </a:lnTo>
                      <a:lnTo>
                        <a:pt x="89" y="5"/>
                      </a:lnTo>
                      <a:lnTo>
                        <a:pt x="94" y="10"/>
                      </a:lnTo>
                      <a:lnTo>
                        <a:pt x="94" y="10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9" y="10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104" y="0"/>
                      </a:lnTo>
                      <a:lnTo>
                        <a:pt x="104" y="10"/>
                      </a:lnTo>
                      <a:lnTo>
                        <a:pt x="104" y="0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09" y="10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14" y="10"/>
                      </a:lnTo>
                      <a:lnTo>
                        <a:pt x="114" y="10"/>
                      </a:lnTo>
                      <a:lnTo>
                        <a:pt x="114" y="5"/>
                      </a:lnTo>
                      <a:lnTo>
                        <a:pt x="114" y="5"/>
                      </a:lnTo>
                      <a:lnTo>
                        <a:pt x="119" y="0"/>
                      </a:lnTo>
                      <a:lnTo>
                        <a:pt x="119" y="10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24" y="10"/>
                      </a:lnTo>
                      <a:lnTo>
                        <a:pt x="124" y="10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0"/>
                      </a:lnTo>
                      <a:lnTo>
                        <a:pt x="134" y="10"/>
                      </a:lnTo>
                      <a:lnTo>
                        <a:pt x="134" y="5"/>
                      </a:lnTo>
                      <a:lnTo>
                        <a:pt x="139" y="0"/>
                      </a:lnTo>
                      <a:lnTo>
                        <a:pt x="139" y="10"/>
                      </a:lnTo>
                      <a:lnTo>
                        <a:pt x="139" y="5"/>
                      </a:lnTo>
                      <a:lnTo>
                        <a:pt x="144" y="0"/>
                      </a:lnTo>
                      <a:lnTo>
                        <a:pt x="144" y="10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0"/>
                      </a:lnTo>
                      <a:lnTo>
                        <a:pt x="154" y="10"/>
                      </a:lnTo>
                      <a:lnTo>
                        <a:pt x="154" y="5"/>
                      </a:lnTo>
                      <a:lnTo>
                        <a:pt x="159" y="10"/>
                      </a:lnTo>
                      <a:lnTo>
                        <a:pt x="159" y="10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64" y="10"/>
                      </a:lnTo>
                      <a:lnTo>
                        <a:pt x="164" y="10"/>
                      </a:lnTo>
                      <a:lnTo>
                        <a:pt x="164" y="0"/>
                      </a:lnTo>
                      <a:lnTo>
                        <a:pt x="164" y="5"/>
                      </a:lnTo>
                      <a:lnTo>
                        <a:pt x="169" y="10"/>
                      </a:lnTo>
                      <a:lnTo>
                        <a:pt x="169" y="10"/>
                      </a:lnTo>
                      <a:lnTo>
                        <a:pt x="169" y="0"/>
                      </a:lnTo>
                      <a:lnTo>
                        <a:pt x="169" y="5"/>
                      </a:lnTo>
                      <a:lnTo>
                        <a:pt x="174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01" name="Freeform 2106"/>
                <p:cNvSpPr>
                  <a:spLocks/>
                </p:cNvSpPr>
                <p:nvPr/>
              </p:nvSpPr>
              <p:spPr bwMode="auto">
                <a:xfrm>
                  <a:off x="2283" y="1088"/>
                  <a:ext cx="168" cy="10"/>
                </a:xfrm>
                <a:custGeom>
                  <a:avLst/>
                  <a:gdLst>
                    <a:gd name="T0" fmla="*/ 0 w 168"/>
                    <a:gd name="T1" fmla="*/ 0 h 10"/>
                    <a:gd name="T2" fmla="*/ 5 w 168"/>
                    <a:gd name="T3" fmla="*/ 10 h 10"/>
                    <a:gd name="T4" fmla="*/ 10 w 168"/>
                    <a:gd name="T5" fmla="*/ 0 h 10"/>
                    <a:gd name="T6" fmla="*/ 10 w 168"/>
                    <a:gd name="T7" fmla="*/ 5 h 10"/>
                    <a:gd name="T8" fmla="*/ 15 w 168"/>
                    <a:gd name="T9" fmla="*/ 0 h 10"/>
                    <a:gd name="T10" fmla="*/ 19 w 168"/>
                    <a:gd name="T11" fmla="*/ 10 h 10"/>
                    <a:gd name="T12" fmla="*/ 24 w 168"/>
                    <a:gd name="T13" fmla="*/ 0 h 10"/>
                    <a:gd name="T14" fmla="*/ 29 w 168"/>
                    <a:gd name="T15" fmla="*/ 10 h 10"/>
                    <a:gd name="T16" fmla="*/ 29 w 168"/>
                    <a:gd name="T17" fmla="*/ 5 h 10"/>
                    <a:gd name="T18" fmla="*/ 34 w 168"/>
                    <a:gd name="T19" fmla="*/ 0 h 10"/>
                    <a:gd name="T20" fmla="*/ 39 w 168"/>
                    <a:gd name="T21" fmla="*/ 10 h 10"/>
                    <a:gd name="T22" fmla="*/ 44 w 168"/>
                    <a:gd name="T23" fmla="*/ 0 h 10"/>
                    <a:gd name="T24" fmla="*/ 49 w 168"/>
                    <a:gd name="T25" fmla="*/ 10 h 10"/>
                    <a:gd name="T26" fmla="*/ 49 w 168"/>
                    <a:gd name="T27" fmla="*/ 5 h 10"/>
                    <a:gd name="T28" fmla="*/ 54 w 168"/>
                    <a:gd name="T29" fmla="*/ 0 h 10"/>
                    <a:gd name="T30" fmla="*/ 59 w 168"/>
                    <a:gd name="T31" fmla="*/ 10 h 10"/>
                    <a:gd name="T32" fmla="*/ 64 w 168"/>
                    <a:gd name="T33" fmla="*/ 10 h 10"/>
                    <a:gd name="T34" fmla="*/ 64 w 168"/>
                    <a:gd name="T35" fmla="*/ 5 h 10"/>
                    <a:gd name="T36" fmla="*/ 69 w 168"/>
                    <a:gd name="T37" fmla="*/ 5 h 10"/>
                    <a:gd name="T38" fmla="*/ 74 w 168"/>
                    <a:gd name="T39" fmla="*/ 0 h 10"/>
                    <a:gd name="T40" fmla="*/ 79 w 168"/>
                    <a:gd name="T41" fmla="*/ 10 h 10"/>
                    <a:gd name="T42" fmla="*/ 84 w 168"/>
                    <a:gd name="T43" fmla="*/ 10 h 10"/>
                    <a:gd name="T44" fmla="*/ 84 w 168"/>
                    <a:gd name="T45" fmla="*/ 5 h 10"/>
                    <a:gd name="T46" fmla="*/ 89 w 168"/>
                    <a:gd name="T47" fmla="*/ 0 h 10"/>
                    <a:gd name="T48" fmla="*/ 94 w 168"/>
                    <a:gd name="T49" fmla="*/ 10 h 10"/>
                    <a:gd name="T50" fmla="*/ 99 w 168"/>
                    <a:gd name="T51" fmla="*/ 10 h 10"/>
                    <a:gd name="T52" fmla="*/ 104 w 168"/>
                    <a:gd name="T53" fmla="*/ 0 h 10"/>
                    <a:gd name="T54" fmla="*/ 109 w 168"/>
                    <a:gd name="T55" fmla="*/ 10 h 10"/>
                    <a:gd name="T56" fmla="*/ 114 w 168"/>
                    <a:gd name="T57" fmla="*/ 0 h 10"/>
                    <a:gd name="T58" fmla="*/ 119 w 168"/>
                    <a:gd name="T59" fmla="*/ 0 h 10"/>
                    <a:gd name="T60" fmla="*/ 124 w 168"/>
                    <a:gd name="T61" fmla="*/ 0 h 10"/>
                    <a:gd name="T62" fmla="*/ 124 w 168"/>
                    <a:gd name="T63" fmla="*/ 5 h 10"/>
                    <a:gd name="T64" fmla="*/ 129 w 168"/>
                    <a:gd name="T65" fmla="*/ 5 h 10"/>
                    <a:gd name="T66" fmla="*/ 134 w 168"/>
                    <a:gd name="T67" fmla="*/ 0 h 10"/>
                    <a:gd name="T68" fmla="*/ 139 w 168"/>
                    <a:gd name="T69" fmla="*/ 10 h 10"/>
                    <a:gd name="T70" fmla="*/ 144 w 168"/>
                    <a:gd name="T71" fmla="*/ 5 h 10"/>
                    <a:gd name="T72" fmla="*/ 144 w 168"/>
                    <a:gd name="T73" fmla="*/ 5 h 10"/>
                    <a:gd name="T74" fmla="*/ 149 w 168"/>
                    <a:gd name="T75" fmla="*/ 0 h 10"/>
                    <a:gd name="T76" fmla="*/ 154 w 168"/>
                    <a:gd name="T77" fmla="*/ 10 h 10"/>
                    <a:gd name="T78" fmla="*/ 159 w 168"/>
                    <a:gd name="T79" fmla="*/ 5 h 10"/>
                    <a:gd name="T80" fmla="*/ 159 w 168"/>
                    <a:gd name="T81" fmla="*/ 5 h 10"/>
                    <a:gd name="T82" fmla="*/ 163 w 168"/>
                    <a:gd name="T83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8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0" y="10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19" y="10"/>
                      </a:lnTo>
                      <a:lnTo>
                        <a:pt x="19" y="10"/>
                      </a:lnTo>
                      <a:lnTo>
                        <a:pt x="19" y="0"/>
                      </a:lnTo>
                      <a:lnTo>
                        <a:pt x="19" y="5"/>
                      </a:lnTo>
                      <a:lnTo>
                        <a:pt x="24" y="0"/>
                      </a:lnTo>
                      <a:lnTo>
                        <a:pt x="24" y="10"/>
                      </a:lnTo>
                      <a:lnTo>
                        <a:pt x="24" y="5"/>
                      </a:lnTo>
                      <a:lnTo>
                        <a:pt x="29" y="10"/>
                      </a:lnTo>
                      <a:lnTo>
                        <a:pt x="29" y="10"/>
                      </a:lnTo>
                      <a:lnTo>
                        <a:pt x="29" y="0"/>
                      </a:lnTo>
                      <a:lnTo>
                        <a:pt x="29" y="5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0"/>
                      </a:lnTo>
                      <a:lnTo>
                        <a:pt x="34" y="5"/>
                      </a:lnTo>
                      <a:lnTo>
                        <a:pt x="39" y="10"/>
                      </a:lnTo>
                      <a:lnTo>
                        <a:pt x="39" y="10"/>
                      </a:lnTo>
                      <a:lnTo>
                        <a:pt x="39" y="0"/>
                      </a:lnTo>
                      <a:lnTo>
                        <a:pt x="39" y="5"/>
                      </a:lnTo>
                      <a:lnTo>
                        <a:pt x="44" y="0"/>
                      </a:lnTo>
                      <a:lnTo>
                        <a:pt x="44" y="10"/>
                      </a:lnTo>
                      <a:lnTo>
                        <a:pt x="44" y="5"/>
                      </a:lnTo>
                      <a:lnTo>
                        <a:pt x="49" y="10"/>
                      </a:lnTo>
                      <a:lnTo>
                        <a:pt x="49" y="10"/>
                      </a:lnTo>
                      <a:lnTo>
                        <a:pt x="49" y="0"/>
                      </a:lnTo>
                      <a:lnTo>
                        <a:pt x="49" y="5"/>
                      </a:lnTo>
                      <a:lnTo>
                        <a:pt x="54" y="0"/>
                      </a:lnTo>
                      <a:lnTo>
                        <a:pt x="54" y="10"/>
                      </a:lnTo>
                      <a:lnTo>
                        <a:pt x="54" y="0"/>
                      </a:lnTo>
                      <a:lnTo>
                        <a:pt x="54" y="5"/>
                      </a:lnTo>
                      <a:lnTo>
                        <a:pt x="59" y="10"/>
                      </a:lnTo>
                      <a:lnTo>
                        <a:pt x="59" y="10"/>
                      </a:lnTo>
                      <a:lnTo>
                        <a:pt x="59" y="0"/>
                      </a:lnTo>
                      <a:lnTo>
                        <a:pt x="59" y="5"/>
                      </a:lnTo>
                      <a:lnTo>
                        <a:pt x="64" y="10"/>
                      </a:lnTo>
                      <a:lnTo>
                        <a:pt x="64" y="10"/>
                      </a:lnTo>
                      <a:lnTo>
                        <a:pt x="64" y="0"/>
                      </a:lnTo>
                      <a:lnTo>
                        <a:pt x="64" y="5"/>
                      </a:ln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69" y="5"/>
                      </a:lnTo>
                      <a:lnTo>
                        <a:pt x="74" y="10"/>
                      </a:lnTo>
                      <a:lnTo>
                        <a:pt x="74" y="10"/>
                      </a:lnTo>
                      <a:lnTo>
                        <a:pt x="74" y="0"/>
                      </a:lnTo>
                      <a:lnTo>
                        <a:pt x="74" y="5"/>
                      </a:lnTo>
                      <a:lnTo>
                        <a:pt x="79" y="10"/>
                      </a:lnTo>
                      <a:lnTo>
                        <a:pt x="79" y="10"/>
                      </a:lnTo>
                      <a:lnTo>
                        <a:pt x="79" y="0"/>
                      </a:lnTo>
                      <a:lnTo>
                        <a:pt x="79" y="5"/>
                      </a:lnTo>
                      <a:lnTo>
                        <a:pt x="84" y="10"/>
                      </a:lnTo>
                      <a:lnTo>
                        <a:pt x="84" y="10"/>
                      </a:lnTo>
                      <a:lnTo>
                        <a:pt x="84" y="0"/>
                      </a:lnTo>
                      <a:lnTo>
                        <a:pt x="84" y="5"/>
                      </a:lnTo>
                      <a:lnTo>
                        <a:pt x="89" y="10"/>
                      </a:lnTo>
                      <a:lnTo>
                        <a:pt x="89" y="10"/>
                      </a:lnTo>
                      <a:lnTo>
                        <a:pt x="89" y="0"/>
                      </a:lnTo>
                      <a:lnTo>
                        <a:pt x="89" y="5"/>
                      </a:lnTo>
                      <a:lnTo>
                        <a:pt x="94" y="10"/>
                      </a:lnTo>
                      <a:lnTo>
                        <a:pt x="94" y="10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9" y="10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104" y="0"/>
                      </a:lnTo>
                      <a:lnTo>
                        <a:pt x="104" y="10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14" y="0"/>
                      </a:lnTo>
                      <a:lnTo>
                        <a:pt x="114" y="10"/>
                      </a:lnTo>
                      <a:lnTo>
                        <a:pt x="114" y="5"/>
                      </a:lnTo>
                      <a:lnTo>
                        <a:pt x="119" y="0"/>
                      </a:lnTo>
                      <a:lnTo>
                        <a:pt x="119" y="10"/>
                      </a:lnTo>
                      <a:lnTo>
                        <a:pt x="119" y="5"/>
                      </a:lnTo>
                      <a:lnTo>
                        <a:pt x="124" y="0"/>
                      </a:lnTo>
                      <a:lnTo>
                        <a:pt x="124" y="10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10"/>
                      </a:lnTo>
                      <a:lnTo>
                        <a:pt x="134" y="10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10"/>
                      </a:lnTo>
                      <a:lnTo>
                        <a:pt x="139" y="10"/>
                      </a:lnTo>
                      <a:lnTo>
                        <a:pt x="139" y="0"/>
                      </a:lnTo>
                      <a:lnTo>
                        <a:pt x="139" y="0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10"/>
                      </a:lnTo>
                      <a:lnTo>
                        <a:pt x="154" y="0"/>
                      </a:lnTo>
                      <a:lnTo>
                        <a:pt x="154" y="10"/>
                      </a:lnTo>
                      <a:lnTo>
                        <a:pt x="159" y="5"/>
                      </a:lnTo>
                      <a:lnTo>
                        <a:pt x="159" y="10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63" y="0"/>
                      </a:lnTo>
                      <a:lnTo>
                        <a:pt x="163" y="10"/>
                      </a:lnTo>
                      <a:lnTo>
                        <a:pt x="163" y="0"/>
                      </a:lnTo>
                      <a:lnTo>
                        <a:pt x="163" y="10"/>
                      </a:lnTo>
                      <a:lnTo>
                        <a:pt x="168" y="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02" name="Freeform 2107"/>
                <p:cNvSpPr>
                  <a:spLocks/>
                </p:cNvSpPr>
                <p:nvPr/>
              </p:nvSpPr>
              <p:spPr bwMode="auto">
                <a:xfrm>
                  <a:off x="2451" y="1088"/>
                  <a:ext cx="164" cy="10"/>
                </a:xfrm>
                <a:custGeom>
                  <a:avLst/>
                  <a:gdLst>
                    <a:gd name="T0" fmla="*/ 0 w 164"/>
                    <a:gd name="T1" fmla="*/ 0 h 10"/>
                    <a:gd name="T2" fmla="*/ 5 w 164"/>
                    <a:gd name="T3" fmla="*/ 10 h 10"/>
                    <a:gd name="T4" fmla="*/ 10 w 164"/>
                    <a:gd name="T5" fmla="*/ 10 h 10"/>
                    <a:gd name="T6" fmla="*/ 10 w 164"/>
                    <a:gd name="T7" fmla="*/ 5 h 10"/>
                    <a:gd name="T8" fmla="*/ 15 w 164"/>
                    <a:gd name="T9" fmla="*/ 0 h 10"/>
                    <a:gd name="T10" fmla="*/ 20 w 164"/>
                    <a:gd name="T11" fmla="*/ 10 h 10"/>
                    <a:gd name="T12" fmla="*/ 25 w 164"/>
                    <a:gd name="T13" fmla="*/ 10 h 10"/>
                    <a:gd name="T14" fmla="*/ 30 w 164"/>
                    <a:gd name="T15" fmla="*/ 0 h 10"/>
                    <a:gd name="T16" fmla="*/ 30 w 164"/>
                    <a:gd name="T17" fmla="*/ 5 h 10"/>
                    <a:gd name="T18" fmla="*/ 35 w 164"/>
                    <a:gd name="T19" fmla="*/ 0 h 10"/>
                    <a:gd name="T20" fmla="*/ 40 w 164"/>
                    <a:gd name="T21" fmla="*/ 10 h 10"/>
                    <a:gd name="T22" fmla="*/ 45 w 164"/>
                    <a:gd name="T23" fmla="*/ 5 h 10"/>
                    <a:gd name="T24" fmla="*/ 45 w 164"/>
                    <a:gd name="T25" fmla="*/ 5 h 10"/>
                    <a:gd name="T26" fmla="*/ 50 w 164"/>
                    <a:gd name="T27" fmla="*/ 5 h 10"/>
                    <a:gd name="T28" fmla="*/ 55 w 164"/>
                    <a:gd name="T29" fmla="*/ 5 h 10"/>
                    <a:gd name="T30" fmla="*/ 60 w 164"/>
                    <a:gd name="T31" fmla="*/ 10 h 10"/>
                    <a:gd name="T32" fmla="*/ 65 w 164"/>
                    <a:gd name="T33" fmla="*/ 10 h 10"/>
                    <a:gd name="T34" fmla="*/ 70 w 164"/>
                    <a:gd name="T35" fmla="*/ 10 h 10"/>
                    <a:gd name="T36" fmla="*/ 70 w 164"/>
                    <a:gd name="T37" fmla="*/ 5 h 10"/>
                    <a:gd name="T38" fmla="*/ 75 w 164"/>
                    <a:gd name="T39" fmla="*/ 0 h 10"/>
                    <a:gd name="T40" fmla="*/ 80 w 164"/>
                    <a:gd name="T41" fmla="*/ 10 h 10"/>
                    <a:gd name="T42" fmla="*/ 85 w 164"/>
                    <a:gd name="T43" fmla="*/ 10 h 10"/>
                    <a:gd name="T44" fmla="*/ 85 w 164"/>
                    <a:gd name="T45" fmla="*/ 5 h 10"/>
                    <a:gd name="T46" fmla="*/ 90 w 164"/>
                    <a:gd name="T47" fmla="*/ 5 h 10"/>
                    <a:gd name="T48" fmla="*/ 95 w 164"/>
                    <a:gd name="T49" fmla="*/ 5 h 10"/>
                    <a:gd name="T50" fmla="*/ 100 w 164"/>
                    <a:gd name="T51" fmla="*/ 5 h 10"/>
                    <a:gd name="T52" fmla="*/ 105 w 164"/>
                    <a:gd name="T53" fmla="*/ 5 h 10"/>
                    <a:gd name="T54" fmla="*/ 110 w 164"/>
                    <a:gd name="T55" fmla="*/ 10 h 10"/>
                    <a:gd name="T56" fmla="*/ 115 w 164"/>
                    <a:gd name="T57" fmla="*/ 10 h 10"/>
                    <a:gd name="T58" fmla="*/ 120 w 164"/>
                    <a:gd name="T59" fmla="*/ 10 h 10"/>
                    <a:gd name="T60" fmla="*/ 120 w 164"/>
                    <a:gd name="T61" fmla="*/ 10 h 10"/>
                    <a:gd name="T62" fmla="*/ 125 w 164"/>
                    <a:gd name="T63" fmla="*/ 0 h 10"/>
                    <a:gd name="T64" fmla="*/ 130 w 164"/>
                    <a:gd name="T65" fmla="*/ 10 h 10"/>
                    <a:gd name="T66" fmla="*/ 135 w 164"/>
                    <a:gd name="T67" fmla="*/ 5 h 10"/>
                    <a:gd name="T68" fmla="*/ 139 w 164"/>
                    <a:gd name="T69" fmla="*/ 10 h 10"/>
                    <a:gd name="T70" fmla="*/ 139 w 164"/>
                    <a:gd name="T71" fmla="*/ 5 h 10"/>
                    <a:gd name="T72" fmla="*/ 144 w 164"/>
                    <a:gd name="T73" fmla="*/ 0 h 10"/>
                    <a:gd name="T74" fmla="*/ 149 w 164"/>
                    <a:gd name="T75" fmla="*/ 10 h 10"/>
                    <a:gd name="T76" fmla="*/ 154 w 164"/>
                    <a:gd name="T77" fmla="*/ 10 h 10"/>
                    <a:gd name="T78" fmla="*/ 154 w 164"/>
                    <a:gd name="T79" fmla="*/ 5 h 10"/>
                    <a:gd name="T80" fmla="*/ 159 w 164"/>
                    <a:gd name="T81" fmla="*/ 0 h 10"/>
                    <a:gd name="T82" fmla="*/ 164 w 164"/>
                    <a:gd name="T8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10">
                      <a:moveTo>
                        <a:pt x="0" y="5"/>
                      </a:move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10"/>
                      </a:lnTo>
                      <a:lnTo>
                        <a:pt x="20" y="10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10"/>
                      </a:lnTo>
                      <a:lnTo>
                        <a:pt x="25" y="5"/>
                      </a:lnTo>
                      <a:lnTo>
                        <a:pt x="25" y="5"/>
                      </a:lnTo>
                      <a:lnTo>
                        <a:pt x="30" y="0"/>
                      </a:lnTo>
                      <a:lnTo>
                        <a:pt x="30" y="10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10"/>
                      </a:lnTo>
                      <a:lnTo>
                        <a:pt x="35" y="10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10"/>
                      </a:lnTo>
                      <a:lnTo>
                        <a:pt x="40" y="10"/>
                      </a:lnTo>
                      <a:lnTo>
                        <a:pt x="40" y="0"/>
                      </a:lnTo>
                      <a:lnTo>
                        <a:pt x="40" y="10"/>
                      </a:lnTo>
                      <a:lnTo>
                        <a:pt x="45" y="5"/>
                      </a:lnTo>
                      <a:lnTo>
                        <a:pt x="45" y="10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50" y="10"/>
                      </a:lnTo>
                      <a:lnTo>
                        <a:pt x="50" y="10"/>
                      </a:lnTo>
                      <a:lnTo>
                        <a:pt x="50" y="5"/>
                      </a:lnTo>
                      <a:lnTo>
                        <a:pt x="55" y="10"/>
                      </a:lnTo>
                      <a:lnTo>
                        <a:pt x="55" y="10"/>
                      </a:lnTo>
                      <a:lnTo>
                        <a:pt x="55" y="5"/>
                      </a:lnTo>
                      <a:lnTo>
                        <a:pt x="55" y="5"/>
                      </a:lnTo>
                      <a:lnTo>
                        <a:pt x="60" y="10"/>
                      </a:lnTo>
                      <a:lnTo>
                        <a:pt x="60" y="10"/>
                      </a:lnTo>
                      <a:lnTo>
                        <a:pt x="60" y="0"/>
                      </a:lnTo>
                      <a:lnTo>
                        <a:pt x="60" y="5"/>
                      </a:lnTo>
                      <a:lnTo>
                        <a:pt x="65" y="10"/>
                      </a:lnTo>
                      <a:lnTo>
                        <a:pt x="65" y="10"/>
                      </a:lnTo>
                      <a:lnTo>
                        <a:pt x="65" y="5"/>
                      </a:lnTo>
                      <a:lnTo>
                        <a:pt x="70" y="10"/>
                      </a:lnTo>
                      <a:lnTo>
                        <a:pt x="70" y="10"/>
                      </a:lnTo>
                      <a:lnTo>
                        <a:pt x="70" y="0"/>
                      </a:lnTo>
                      <a:lnTo>
                        <a:pt x="70" y="5"/>
                      </a:lnTo>
                      <a:lnTo>
                        <a:pt x="75" y="10"/>
                      </a:lnTo>
                      <a:lnTo>
                        <a:pt x="75" y="10"/>
                      </a:lnTo>
                      <a:lnTo>
                        <a:pt x="75" y="0"/>
                      </a:lnTo>
                      <a:lnTo>
                        <a:pt x="75" y="5"/>
                      </a:lnTo>
                      <a:lnTo>
                        <a:pt x="80" y="10"/>
                      </a:lnTo>
                      <a:lnTo>
                        <a:pt x="80" y="10"/>
                      </a:lnTo>
                      <a:lnTo>
                        <a:pt x="80" y="5"/>
                      </a:lnTo>
                      <a:lnTo>
                        <a:pt x="80" y="5"/>
                      </a:lnTo>
                      <a:lnTo>
                        <a:pt x="85" y="10"/>
                      </a:lnTo>
                      <a:lnTo>
                        <a:pt x="85" y="10"/>
                      </a:lnTo>
                      <a:lnTo>
                        <a:pt x="85" y="0"/>
                      </a:lnTo>
                      <a:lnTo>
                        <a:pt x="85" y="5"/>
                      </a:lnTo>
                      <a:lnTo>
                        <a:pt x="90" y="10"/>
                      </a:lnTo>
                      <a:lnTo>
                        <a:pt x="90" y="10"/>
                      </a:lnTo>
                      <a:lnTo>
                        <a:pt x="90" y="5"/>
                      </a:lnTo>
                      <a:lnTo>
                        <a:pt x="95" y="10"/>
                      </a:lnTo>
                      <a:lnTo>
                        <a:pt x="95" y="5"/>
                      </a:lnTo>
                      <a:lnTo>
                        <a:pt x="95" y="5"/>
                      </a:lnTo>
                      <a:lnTo>
                        <a:pt x="100" y="10"/>
                      </a:lnTo>
                      <a:lnTo>
                        <a:pt x="100" y="10"/>
                      </a:lnTo>
                      <a:lnTo>
                        <a:pt x="100" y="5"/>
                      </a:lnTo>
                      <a:lnTo>
                        <a:pt x="105" y="10"/>
                      </a:lnTo>
                      <a:lnTo>
                        <a:pt x="105" y="10"/>
                      </a:lnTo>
                      <a:lnTo>
                        <a:pt x="105" y="5"/>
                      </a:lnTo>
                      <a:lnTo>
                        <a:pt x="105" y="5"/>
                      </a:lnTo>
                      <a:lnTo>
                        <a:pt x="110" y="10"/>
                      </a:lnTo>
                      <a:lnTo>
                        <a:pt x="110" y="10"/>
                      </a:lnTo>
                      <a:lnTo>
                        <a:pt x="110" y="0"/>
                      </a:lnTo>
                      <a:lnTo>
                        <a:pt x="110" y="5"/>
                      </a:lnTo>
                      <a:lnTo>
                        <a:pt x="115" y="10"/>
                      </a:lnTo>
                      <a:lnTo>
                        <a:pt x="115" y="5"/>
                      </a:lnTo>
                      <a:lnTo>
                        <a:pt x="115" y="5"/>
                      </a:lnTo>
                      <a:lnTo>
                        <a:pt x="120" y="10"/>
                      </a:lnTo>
                      <a:lnTo>
                        <a:pt x="120" y="10"/>
                      </a:lnTo>
                      <a:lnTo>
                        <a:pt x="120" y="0"/>
                      </a:lnTo>
                      <a:lnTo>
                        <a:pt x="120" y="10"/>
                      </a:lnTo>
                      <a:lnTo>
                        <a:pt x="125" y="5"/>
                      </a:lnTo>
                      <a:lnTo>
                        <a:pt x="125" y="10"/>
                      </a:lnTo>
                      <a:lnTo>
                        <a:pt x="125" y="0"/>
                      </a:lnTo>
                      <a:lnTo>
                        <a:pt x="125" y="5"/>
                      </a:lnTo>
                      <a:lnTo>
                        <a:pt x="130" y="10"/>
                      </a:lnTo>
                      <a:lnTo>
                        <a:pt x="130" y="10"/>
                      </a:lnTo>
                      <a:lnTo>
                        <a:pt x="130" y="0"/>
                      </a:lnTo>
                      <a:lnTo>
                        <a:pt x="130" y="10"/>
                      </a:lnTo>
                      <a:lnTo>
                        <a:pt x="135" y="5"/>
                      </a:lnTo>
                      <a:lnTo>
                        <a:pt x="135" y="10"/>
                      </a:lnTo>
                      <a:lnTo>
                        <a:pt x="135" y="5"/>
                      </a:lnTo>
                      <a:lnTo>
                        <a:pt x="139" y="10"/>
                      </a:lnTo>
                      <a:lnTo>
                        <a:pt x="139" y="10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10"/>
                      </a:lnTo>
                      <a:lnTo>
                        <a:pt x="144" y="10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0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10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10"/>
                      </a:lnTo>
                      <a:lnTo>
                        <a:pt x="159" y="10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64" y="10"/>
                      </a:lnTo>
                      <a:lnTo>
                        <a:pt x="164" y="10"/>
                      </a:lnTo>
                      <a:lnTo>
                        <a:pt x="164" y="0"/>
                      </a:lnTo>
                      <a:lnTo>
                        <a:pt x="164" y="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03" name="Freeform 2108"/>
                <p:cNvSpPr>
                  <a:spLocks/>
                </p:cNvSpPr>
                <p:nvPr/>
              </p:nvSpPr>
              <p:spPr bwMode="auto">
                <a:xfrm>
                  <a:off x="2615" y="1088"/>
                  <a:ext cx="179" cy="10"/>
                </a:xfrm>
                <a:custGeom>
                  <a:avLst/>
                  <a:gdLst>
                    <a:gd name="T0" fmla="*/ 5 w 179"/>
                    <a:gd name="T1" fmla="*/ 10 h 10"/>
                    <a:gd name="T2" fmla="*/ 10 w 179"/>
                    <a:gd name="T3" fmla="*/ 0 h 10"/>
                    <a:gd name="T4" fmla="*/ 15 w 179"/>
                    <a:gd name="T5" fmla="*/ 10 h 10"/>
                    <a:gd name="T6" fmla="*/ 15 w 179"/>
                    <a:gd name="T7" fmla="*/ 5 h 10"/>
                    <a:gd name="T8" fmla="*/ 20 w 179"/>
                    <a:gd name="T9" fmla="*/ 5 h 10"/>
                    <a:gd name="T10" fmla="*/ 25 w 179"/>
                    <a:gd name="T11" fmla="*/ 0 h 10"/>
                    <a:gd name="T12" fmla="*/ 30 w 179"/>
                    <a:gd name="T13" fmla="*/ 10 h 10"/>
                    <a:gd name="T14" fmla="*/ 35 w 179"/>
                    <a:gd name="T15" fmla="*/ 10 h 10"/>
                    <a:gd name="T16" fmla="*/ 40 w 179"/>
                    <a:gd name="T17" fmla="*/ 10 h 10"/>
                    <a:gd name="T18" fmla="*/ 45 w 179"/>
                    <a:gd name="T19" fmla="*/ 10 h 10"/>
                    <a:gd name="T20" fmla="*/ 45 w 179"/>
                    <a:gd name="T21" fmla="*/ 5 h 10"/>
                    <a:gd name="T22" fmla="*/ 50 w 179"/>
                    <a:gd name="T23" fmla="*/ 5 h 10"/>
                    <a:gd name="T24" fmla="*/ 55 w 179"/>
                    <a:gd name="T25" fmla="*/ 5 h 10"/>
                    <a:gd name="T26" fmla="*/ 60 w 179"/>
                    <a:gd name="T27" fmla="*/ 0 h 10"/>
                    <a:gd name="T28" fmla="*/ 65 w 179"/>
                    <a:gd name="T29" fmla="*/ 10 h 10"/>
                    <a:gd name="T30" fmla="*/ 70 w 179"/>
                    <a:gd name="T31" fmla="*/ 10 h 10"/>
                    <a:gd name="T32" fmla="*/ 70 w 179"/>
                    <a:gd name="T33" fmla="*/ 5 h 10"/>
                    <a:gd name="T34" fmla="*/ 75 w 179"/>
                    <a:gd name="T35" fmla="*/ 0 h 10"/>
                    <a:gd name="T36" fmla="*/ 80 w 179"/>
                    <a:gd name="T37" fmla="*/ 5 h 10"/>
                    <a:gd name="T38" fmla="*/ 85 w 179"/>
                    <a:gd name="T39" fmla="*/ 5 h 10"/>
                    <a:gd name="T40" fmla="*/ 90 w 179"/>
                    <a:gd name="T41" fmla="*/ 5 h 10"/>
                    <a:gd name="T42" fmla="*/ 95 w 179"/>
                    <a:gd name="T43" fmla="*/ 5 h 10"/>
                    <a:gd name="T44" fmla="*/ 100 w 179"/>
                    <a:gd name="T45" fmla="*/ 0 h 10"/>
                    <a:gd name="T46" fmla="*/ 105 w 179"/>
                    <a:gd name="T47" fmla="*/ 10 h 10"/>
                    <a:gd name="T48" fmla="*/ 110 w 179"/>
                    <a:gd name="T49" fmla="*/ 10 h 10"/>
                    <a:gd name="T50" fmla="*/ 110 w 179"/>
                    <a:gd name="T51" fmla="*/ 5 h 10"/>
                    <a:gd name="T52" fmla="*/ 115 w 179"/>
                    <a:gd name="T53" fmla="*/ 0 h 10"/>
                    <a:gd name="T54" fmla="*/ 120 w 179"/>
                    <a:gd name="T55" fmla="*/ 10 h 10"/>
                    <a:gd name="T56" fmla="*/ 124 w 179"/>
                    <a:gd name="T57" fmla="*/ 10 h 10"/>
                    <a:gd name="T58" fmla="*/ 124 w 179"/>
                    <a:gd name="T59" fmla="*/ 5 h 10"/>
                    <a:gd name="T60" fmla="*/ 129 w 179"/>
                    <a:gd name="T61" fmla="*/ 0 h 10"/>
                    <a:gd name="T62" fmla="*/ 134 w 179"/>
                    <a:gd name="T63" fmla="*/ 10 h 10"/>
                    <a:gd name="T64" fmla="*/ 139 w 179"/>
                    <a:gd name="T65" fmla="*/ 0 h 10"/>
                    <a:gd name="T66" fmla="*/ 144 w 179"/>
                    <a:gd name="T67" fmla="*/ 0 h 10"/>
                    <a:gd name="T68" fmla="*/ 144 w 179"/>
                    <a:gd name="T69" fmla="*/ 5 h 10"/>
                    <a:gd name="T70" fmla="*/ 149 w 179"/>
                    <a:gd name="T71" fmla="*/ 0 h 10"/>
                    <a:gd name="T72" fmla="*/ 154 w 179"/>
                    <a:gd name="T73" fmla="*/ 10 h 10"/>
                    <a:gd name="T74" fmla="*/ 159 w 179"/>
                    <a:gd name="T75" fmla="*/ 10 h 10"/>
                    <a:gd name="T76" fmla="*/ 164 w 179"/>
                    <a:gd name="T77" fmla="*/ 10 h 10"/>
                    <a:gd name="T78" fmla="*/ 164 w 179"/>
                    <a:gd name="T79" fmla="*/ 5 h 10"/>
                    <a:gd name="T80" fmla="*/ 169 w 179"/>
                    <a:gd name="T81" fmla="*/ 0 h 10"/>
                    <a:gd name="T82" fmla="*/ 174 w 179"/>
                    <a:gd name="T8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79" h="10">
                      <a:moveTo>
                        <a:pt x="0" y="5"/>
                      </a:move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0" y="10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20" y="0"/>
                      </a:lnTo>
                      <a:lnTo>
                        <a:pt x="20" y="10"/>
                      </a:lnTo>
                      <a:lnTo>
                        <a:pt x="20" y="5"/>
                      </a:lnTo>
                      <a:lnTo>
                        <a:pt x="25" y="10"/>
                      </a:lnTo>
                      <a:lnTo>
                        <a:pt x="25" y="10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30" y="0"/>
                      </a:lnTo>
                      <a:lnTo>
                        <a:pt x="30" y="10"/>
                      </a:lnTo>
                      <a:lnTo>
                        <a:pt x="30" y="5"/>
                      </a:lnTo>
                      <a:lnTo>
                        <a:pt x="35" y="10"/>
                      </a:lnTo>
                      <a:lnTo>
                        <a:pt x="35" y="10"/>
                      </a:lnTo>
                      <a:lnTo>
                        <a:pt x="35" y="5"/>
                      </a:lnTo>
                      <a:lnTo>
                        <a:pt x="40" y="10"/>
                      </a:lnTo>
                      <a:lnTo>
                        <a:pt x="40" y="10"/>
                      </a:lnTo>
                      <a:lnTo>
                        <a:pt x="40" y="5"/>
                      </a:lnTo>
                      <a:lnTo>
                        <a:pt x="40" y="5"/>
                      </a:lnTo>
                      <a:lnTo>
                        <a:pt x="45" y="10"/>
                      </a:lnTo>
                      <a:lnTo>
                        <a:pt x="45" y="10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50" y="10"/>
                      </a:lnTo>
                      <a:lnTo>
                        <a:pt x="50" y="0"/>
                      </a:lnTo>
                      <a:lnTo>
                        <a:pt x="50" y="5"/>
                      </a:lnTo>
                      <a:lnTo>
                        <a:pt x="55" y="10"/>
                      </a:lnTo>
                      <a:lnTo>
                        <a:pt x="55" y="10"/>
                      </a:lnTo>
                      <a:lnTo>
                        <a:pt x="55" y="5"/>
                      </a:lnTo>
                      <a:lnTo>
                        <a:pt x="55" y="5"/>
                      </a:lnTo>
                      <a:lnTo>
                        <a:pt x="60" y="10"/>
                      </a:lnTo>
                      <a:lnTo>
                        <a:pt x="60" y="0"/>
                      </a:lnTo>
                      <a:lnTo>
                        <a:pt x="60" y="5"/>
                      </a:lnTo>
                      <a:lnTo>
                        <a:pt x="65" y="10"/>
                      </a:lnTo>
                      <a:lnTo>
                        <a:pt x="65" y="10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70" y="10"/>
                      </a:lnTo>
                      <a:lnTo>
                        <a:pt x="70" y="10"/>
                      </a:lnTo>
                      <a:lnTo>
                        <a:pt x="70" y="5"/>
                      </a:lnTo>
                      <a:lnTo>
                        <a:pt x="70" y="5"/>
                      </a:lnTo>
                      <a:lnTo>
                        <a:pt x="75" y="10"/>
                      </a:lnTo>
                      <a:lnTo>
                        <a:pt x="75" y="10"/>
                      </a:lnTo>
                      <a:lnTo>
                        <a:pt x="75" y="0"/>
                      </a:lnTo>
                      <a:lnTo>
                        <a:pt x="75" y="5"/>
                      </a:lnTo>
                      <a:lnTo>
                        <a:pt x="80" y="10"/>
                      </a:lnTo>
                      <a:lnTo>
                        <a:pt x="80" y="5"/>
                      </a:lnTo>
                      <a:lnTo>
                        <a:pt x="85" y="10"/>
                      </a:lnTo>
                      <a:lnTo>
                        <a:pt x="85" y="5"/>
                      </a:lnTo>
                      <a:lnTo>
                        <a:pt x="85" y="5"/>
                      </a:lnTo>
                      <a:lnTo>
                        <a:pt x="90" y="10"/>
                      </a:lnTo>
                      <a:lnTo>
                        <a:pt x="90" y="10"/>
                      </a:lnTo>
                      <a:lnTo>
                        <a:pt x="90" y="5"/>
                      </a:lnTo>
                      <a:lnTo>
                        <a:pt x="95" y="10"/>
                      </a:lnTo>
                      <a:lnTo>
                        <a:pt x="95" y="10"/>
                      </a:lnTo>
                      <a:lnTo>
                        <a:pt x="95" y="5"/>
                      </a:lnTo>
                      <a:lnTo>
                        <a:pt x="95" y="5"/>
                      </a:lnTo>
                      <a:lnTo>
                        <a:pt x="100" y="10"/>
                      </a:lnTo>
                      <a:lnTo>
                        <a:pt x="100" y="0"/>
                      </a:lnTo>
                      <a:lnTo>
                        <a:pt x="100" y="10"/>
                      </a:lnTo>
                      <a:lnTo>
                        <a:pt x="105" y="5"/>
                      </a:lnTo>
                      <a:lnTo>
                        <a:pt x="105" y="10"/>
                      </a:lnTo>
                      <a:lnTo>
                        <a:pt x="105" y="5"/>
                      </a:lnTo>
                      <a:lnTo>
                        <a:pt x="105" y="5"/>
                      </a:lnTo>
                      <a:lnTo>
                        <a:pt x="110" y="10"/>
                      </a:lnTo>
                      <a:lnTo>
                        <a:pt x="110" y="10"/>
                      </a:lnTo>
                      <a:lnTo>
                        <a:pt x="110" y="0"/>
                      </a:lnTo>
                      <a:lnTo>
                        <a:pt x="110" y="5"/>
                      </a:lnTo>
                      <a:lnTo>
                        <a:pt x="115" y="10"/>
                      </a:lnTo>
                      <a:lnTo>
                        <a:pt x="115" y="10"/>
                      </a:lnTo>
                      <a:lnTo>
                        <a:pt x="115" y="0"/>
                      </a:lnTo>
                      <a:lnTo>
                        <a:pt x="115" y="5"/>
                      </a:lnTo>
                      <a:lnTo>
                        <a:pt x="120" y="10"/>
                      </a:lnTo>
                      <a:lnTo>
                        <a:pt x="120" y="10"/>
                      </a:lnTo>
                      <a:lnTo>
                        <a:pt x="120" y="0"/>
                      </a:lnTo>
                      <a:lnTo>
                        <a:pt x="120" y="5"/>
                      </a:lnTo>
                      <a:lnTo>
                        <a:pt x="124" y="10"/>
                      </a:lnTo>
                      <a:lnTo>
                        <a:pt x="124" y="10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10"/>
                      </a:lnTo>
                      <a:lnTo>
                        <a:pt x="134" y="10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0"/>
                      </a:lnTo>
                      <a:lnTo>
                        <a:pt x="139" y="10"/>
                      </a:lnTo>
                      <a:lnTo>
                        <a:pt x="139" y="5"/>
                      </a:lnTo>
                      <a:lnTo>
                        <a:pt x="144" y="0"/>
                      </a:lnTo>
                      <a:lnTo>
                        <a:pt x="144" y="10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10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10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64" y="10"/>
                      </a:lnTo>
                      <a:lnTo>
                        <a:pt x="164" y="10"/>
                      </a:lnTo>
                      <a:lnTo>
                        <a:pt x="164" y="0"/>
                      </a:lnTo>
                      <a:lnTo>
                        <a:pt x="164" y="5"/>
                      </a:lnTo>
                      <a:lnTo>
                        <a:pt x="169" y="10"/>
                      </a:lnTo>
                      <a:lnTo>
                        <a:pt x="169" y="10"/>
                      </a:lnTo>
                      <a:lnTo>
                        <a:pt x="169" y="0"/>
                      </a:lnTo>
                      <a:lnTo>
                        <a:pt x="169" y="5"/>
                      </a:lnTo>
                      <a:lnTo>
                        <a:pt x="174" y="0"/>
                      </a:lnTo>
                      <a:lnTo>
                        <a:pt x="174" y="10"/>
                      </a:lnTo>
                      <a:lnTo>
                        <a:pt x="174" y="5"/>
                      </a:lnTo>
                      <a:lnTo>
                        <a:pt x="179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04" name="Freeform 2109"/>
                <p:cNvSpPr>
                  <a:spLocks/>
                </p:cNvSpPr>
                <p:nvPr/>
              </p:nvSpPr>
              <p:spPr bwMode="auto">
                <a:xfrm>
                  <a:off x="2794" y="1088"/>
                  <a:ext cx="174" cy="10"/>
                </a:xfrm>
                <a:custGeom>
                  <a:avLst/>
                  <a:gdLst>
                    <a:gd name="T0" fmla="*/ 0 w 174"/>
                    <a:gd name="T1" fmla="*/ 0 h 10"/>
                    <a:gd name="T2" fmla="*/ 5 w 174"/>
                    <a:gd name="T3" fmla="*/ 10 h 10"/>
                    <a:gd name="T4" fmla="*/ 10 w 174"/>
                    <a:gd name="T5" fmla="*/ 10 h 10"/>
                    <a:gd name="T6" fmla="*/ 15 w 174"/>
                    <a:gd name="T7" fmla="*/ 10 h 10"/>
                    <a:gd name="T8" fmla="*/ 15 w 174"/>
                    <a:gd name="T9" fmla="*/ 5 h 10"/>
                    <a:gd name="T10" fmla="*/ 20 w 174"/>
                    <a:gd name="T11" fmla="*/ 5 h 10"/>
                    <a:gd name="T12" fmla="*/ 25 w 174"/>
                    <a:gd name="T13" fmla="*/ 5 h 10"/>
                    <a:gd name="T14" fmla="*/ 30 w 174"/>
                    <a:gd name="T15" fmla="*/ 10 h 10"/>
                    <a:gd name="T16" fmla="*/ 35 w 174"/>
                    <a:gd name="T17" fmla="*/ 10 h 10"/>
                    <a:gd name="T18" fmla="*/ 35 w 174"/>
                    <a:gd name="T19" fmla="*/ 5 h 10"/>
                    <a:gd name="T20" fmla="*/ 40 w 174"/>
                    <a:gd name="T21" fmla="*/ 5 h 10"/>
                    <a:gd name="T22" fmla="*/ 45 w 174"/>
                    <a:gd name="T23" fmla="*/ 10 h 10"/>
                    <a:gd name="T24" fmla="*/ 50 w 174"/>
                    <a:gd name="T25" fmla="*/ 5 h 10"/>
                    <a:gd name="T26" fmla="*/ 55 w 174"/>
                    <a:gd name="T27" fmla="*/ 10 h 10"/>
                    <a:gd name="T28" fmla="*/ 60 w 174"/>
                    <a:gd name="T29" fmla="*/ 10 h 10"/>
                    <a:gd name="T30" fmla="*/ 65 w 174"/>
                    <a:gd name="T31" fmla="*/ 5 h 10"/>
                    <a:gd name="T32" fmla="*/ 70 w 174"/>
                    <a:gd name="T33" fmla="*/ 10 h 10"/>
                    <a:gd name="T34" fmla="*/ 75 w 174"/>
                    <a:gd name="T35" fmla="*/ 10 h 10"/>
                    <a:gd name="T36" fmla="*/ 75 w 174"/>
                    <a:gd name="T37" fmla="*/ 5 h 10"/>
                    <a:gd name="T38" fmla="*/ 80 w 174"/>
                    <a:gd name="T39" fmla="*/ 5 h 10"/>
                    <a:gd name="T40" fmla="*/ 85 w 174"/>
                    <a:gd name="T41" fmla="*/ 5 h 10"/>
                    <a:gd name="T42" fmla="*/ 89 w 174"/>
                    <a:gd name="T43" fmla="*/ 0 h 10"/>
                    <a:gd name="T44" fmla="*/ 94 w 174"/>
                    <a:gd name="T45" fmla="*/ 10 h 10"/>
                    <a:gd name="T46" fmla="*/ 99 w 174"/>
                    <a:gd name="T47" fmla="*/ 10 h 10"/>
                    <a:gd name="T48" fmla="*/ 99 w 174"/>
                    <a:gd name="T49" fmla="*/ 5 h 10"/>
                    <a:gd name="T50" fmla="*/ 104 w 174"/>
                    <a:gd name="T51" fmla="*/ 5 h 10"/>
                    <a:gd name="T52" fmla="*/ 109 w 174"/>
                    <a:gd name="T53" fmla="*/ 5 h 10"/>
                    <a:gd name="T54" fmla="*/ 114 w 174"/>
                    <a:gd name="T55" fmla="*/ 5 h 10"/>
                    <a:gd name="T56" fmla="*/ 119 w 174"/>
                    <a:gd name="T57" fmla="*/ 5 h 10"/>
                    <a:gd name="T58" fmla="*/ 124 w 174"/>
                    <a:gd name="T59" fmla="*/ 5 h 10"/>
                    <a:gd name="T60" fmla="*/ 129 w 174"/>
                    <a:gd name="T61" fmla="*/ 10 h 10"/>
                    <a:gd name="T62" fmla="*/ 134 w 174"/>
                    <a:gd name="T63" fmla="*/ 10 h 10"/>
                    <a:gd name="T64" fmla="*/ 134 w 174"/>
                    <a:gd name="T65" fmla="*/ 5 h 10"/>
                    <a:gd name="T66" fmla="*/ 139 w 174"/>
                    <a:gd name="T67" fmla="*/ 0 h 10"/>
                    <a:gd name="T68" fmla="*/ 144 w 174"/>
                    <a:gd name="T69" fmla="*/ 10 h 10"/>
                    <a:gd name="T70" fmla="*/ 149 w 174"/>
                    <a:gd name="T71" fmla="*/ 0 h 10"/>
                    <a:gd name="T72" fmla="*/ 154 w 174"/>
                    <a:gd name="T73" fmla="*/ 10 h 10"/>
                    <a:gd name="T74" fmla="*/ 159 w 174"/>
                    <a:gd name="T75" fmla="*/ 5 h 10"/>
                    <a:gd name="T76" fmla="*/ 159 w 174"/>
                    <a:gd name="T77" fmla="*/ 5 h 10"/>
                    <a:gd name="T78" fmla="*/ 164 w 174"/>
                    <a:gd name="T79" fmla="*/ 5 h 10"/>
                    <a:gd name="T80" fmla="*/ 169 w 174"/>
                    <a:gd name="T81" fmla="*/ 5 h 10"/>
                    <a:gd name="T82" fmla="*/ 174 w 174"/>
                    <a:gd name="T8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74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10"/>
                      </a:lnTo>
                      <a:lnTo>
                        <a:pt x="20" y="10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25" y="10"/>
                      </a:lnTo>
                      <a:lnTo>
                        <a:pt x="25" y="5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35" y="10"/>
                      </a:lnTo>
                      <a:lnTo>
                        <a:pt x="35" y="10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40" y="10"/>
                      </a:lnTo>
                      <a:lnTo>
                        <a:pt x="40" y="10"/>
                      </a:lnTo>
                      <a:lnTo>
                        <a:pt x="40" y="5"/>
                      </a:lnTo>
                      <a:lnTo>
                        <a:pt x="40" y="5"/>
                      </a:lnTo>
                      <a:lnTo>
                        <a:pt x="45" y="10"/>
                      </a:lnTo>
                      <a:lnTo>
                        <a:pt x="45" y="10"/>
                      </a:lnTo>
                      <a:lnTo>
                        <a:pt x="45" y="5"/>
                      </a:lnTo>
                      <a:lnTo>
                        <a:pt x="50" y="10"/>
                      </a:lnTo>
                      <a:lnTo>
                        <a:pt x="50" y="5"/>
                      </a:lnTo>
                      <a:lnTo>
                        <a:pt x="50" y="5"/>
                      </a:lnTo>
                      <a:lnTo>
                        <a:pt x="55" y="10"/>
                      </a:lnTo>
                      <a:lnTo>
                        <a:pt x="55" y="10"/>
                      </a:lnTo>
                      <a:lnTo>
                        <a:pt x="55" y="5"/>
                      </a:lnTo>
                      <a:lnTo>
                        <a:pt x="55" y="5"/>
                      </a:lnTo>
                      <a:lnTo>
                        <a:pt x="60" y="10"/>
                      </a:lnTo>
                      <a:lnTo>
                        <a:pt x="60" y="5"/>
                      </a:lnTo>
                      <a:lnTo>
                        <a:pt x="65" y="10"/>
                      </a:lnTo>
                      <a:lnTo>
                        <a:pt x="65" y="5"/>
                      </a:lnTo>
                      <a:lnTo>
                        <a:pt x="65" y="5"/>
                      </a:lnTo>
                      <a:lnTo>
                        <a:pt x="70" y="10"/>
                      </a:lnTo>
                      <a:lnTo>
                        <a:pt x="70" y="10"/>
                      </a:lnTo>
                      <a:lnTo>
                        <a:pt x="70" y="5"/>
                      </a:lnTo>
                      <a:lnTo>
                        <a:pt x="70" y="5"/>
                      </a:lnTo>
                      <a:lnTo>
                        <a:pt x="75" y="10"/>
                      </a:lnTo>
                      <a:lnTo>
                        <a:pt x="75" y="10"/>
                      </a:lnTo>
                      <a:lnTo>
                        <a:pt x="75" y="0"/>
                      </a:lnTo>
                      <a:lnTo>
                        <a:pt x="75" y="5"/>
                      </a:lnTo>
                      <a:lnTo>
                        <a:pt x="80" y="10"/>
                      </a:lnTo>
                      <a:lnTo>
                        <a:pt x="80" y="10"/>
                      </a:lnTo>
                      <a:lnTo>
                        <a:pt x="80" y="5"/>
                      </a:lnTo>
                      <a:lnTo>
                        <a:pt x="85" y="10"/>
                      </a:lnTo>
                      <a:lnTo>
                        <a:pt x="85" y="10"/>
                      </a:lnTo>
                      <a:lnTo>
                        <a:pt x="85" y="5"/>
                      </a:lnTo>
                      <a:lnTo>
                        <a:pt x="89" y="10"/>
                      </a:lnTo>
                      <a:lnTo>
                        <a:pt x="89" y="10"/>
                      </a:lnTo>
                      <a:lnTo>
                        <a:pt x="89" y="0"/>
                      </a:lnTo>
                      <a:lnTo>
                        <a:pt x="89" y="5"/>
                      </a:lnTo>
                      <a:lnTo>
                        <a:pt x="94" y="10"/>
                      </a:lnTo>
                      <a:lnTo>
                        <a:pt x="94" y="10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9" y="10"/>
                      </a:lnTo>
                      <a:lnTo>
                        <a:pt x="99" y="10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104" y="0"/>
                      </a:lnTo>
                      <a:lnTo>
                        <a:pt x="104" y="10"/>
                      </a:lnTo>
                      <a:lnTo>
                        <a:pt x="104" y="5"/>
                      </a:lnTo>
                      <a:lnTo>
                        <a:pt x="109" y="0"/>
                      </a:lnTo>
                      <a:lnTo>
                        <a:pt x="109" y="10"/>
                      </a:lnTo>
                      <a:lnTo>
                        <a:pt x="109" y="5"/>
                      </a:lnTo>
                      <a:lnTo>
                        <a:pt x="114" y="10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9" y="10"/>
                      </a:lnTo>
                      <a:lnTo>
                        <a:pt x="119" y="5"/>
                      </a:lnTo>
                      <a:lnTo>
                        <a:pt x="119" y="5"/>
                      </a:lnTo>
                      <a:lnTo>
                        <a:pt x="124" y="10"/>
                      </a:lnTo>
                      <a:lnTo>
                        <a:pt x="124" y="10"/>
                      </a:lnTo>
                      <a:lnTo>
                        <a:pt x="124" y="5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10"/>
                      </a:lnTo>
                      <a:lnTo>
                        <a:pt x="134" y="10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0"/>
                      </a:lnTo>
                      <a:lnTo>
                        <a:pt x="139" y="10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10"/>
                      </a:lnTo>
                      <a:lnTo>
                        <a:pt x="144" y="10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0"/>
                      </a:lnTo>
                      <a:lnTo>
                        <a:pt x="149" y="10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10"/>
                      </a:lnTo>
                      <a:lnTo>
                        <a:pt x="154" y="0"/>
                      </a:lnTo>
                      <a:lnTo>
                        <a:pt x="159" y="5"/>
                      </a:lnTo>
                      <a:lnTo>
                        <a:pt x="159" y="10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64" y="10"/>
                      </a:lnTo>
                      <a:lnTo>
                        <a:pt x="164" y="5"/>
                      </a:lnTo>
                      <a:lnTo>
                        <a:pt x="164" y="5"/>
                      </a:lnTo>
                      <a:lnTo>
                        <a:pt x="169" y="10"/>
                      </a:lnTo>
                      <a:lnTo>
                        <a:pt x="169" y="10"/>
                      </a:lnTo>
                      <a:lnTo>
                        <a:pt x="169" y="5"/>
                      </a:lnTo>
                      <a:lnTo>
                        <a:pt x="169" y="5"/>
                      </a:lnTo>
                      <a:lnTo>
                        <a:pt x="174" y="10"/>
                      </a:lnTo>
                      <a:lnTo>
                        <a:pt x="174" y="10"/>
                      </a:lnTo>
                      <a:lnTo>
                        <a:pt x="174" y="0"/>
                      </a:lnTo>
                      <a:lnTo>
                        <a:pt x="174" y="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05" name="Freeform 2110"/>
                <p:cNvSpPr>
                  <a:spLocks/>
                </p:cNvSpPr>
                <p:nvPr/>
              </p:nvSpPr>
              <p:spPr bwMode="auto">
                <a:xfrm>
                  <a:off x="2968" y="1088"/>
                  <a:ext cx="164" cy="10"/>
                </a:xfrm>
                <a:custGeom>
                  <a:avLst/>
                  <a:gdLst>
                    <a:gd name="T0" fmla="*/ 5 w 164"/>
                    <a:gd name="T1" fmla="*/ 10 h 10"/>
                    <a:gd name="T2" fmla="*/ 10 w 164"/>
                    <a:gd name="T3" fmla="*/ 5 h 10"/>
                    <a:gd name="T4" fmla="*/ 10 w 164"/>
                    <a:gd name="T5" fmla="*/ 5 h 10"/>
                    <a:gd name="T6" fmla="*/ 15 w 164"/>
                    <a:gd name="T7" fmla="*/ 0 h 10"/>
                    <a:gd name="T8" fmla="*/ 20 w 164"/>
                    <a:gd name="T9" fmla="*/ 10 h 10"/>
                    <a:gd name="T10" fmla="*/ 25 w 164"/>
                    <a:gd name="T11" fmla="*/ 10 h 10"/>
                    <a:gd name="T12" fmla="*/ 25 w 164"/>
                    <a:gd name="T13" fmla="*/ 5 h 10"/>
                    <a:gd name="T14" fmla="*/ 30 w 164"/>
                    <a:gd name="T15" fmla="*/ 5 h 10"/>
                    <a:gd name="T16" fmla="*/ 35 w 164"/>
                    <a:gd name="T17" fmla="*/ 10 h 10"/>
                    <a:gd name="T18" fmla="*/ 40 w 164"/>
                    <a:gd name="T19" fmla="*/ 10 h 10"/>
                    <a:gd name="T20" fmla="*/ 45 w 164"/>
                    <a:gd name="T21" fmla="*/ 10 h 10"/>
                    <a:gd name="T22" fmla="*/ 45 w 164"/>
                    <a:gd name="T23" fmla="*/ 5 h 10"/>
                    <a:gd name="T24" fmla="*/ 50 w 164"/>
                    <a:gd name="T25" fmla="*/ 5 h 10"/>
                    <a:gd name="T26" fmla="*/ 55 w 164"/>
                    <a:gd name="T27" fmla="*/ 10 h 10"/>
                    <a:gd name="T28" fmla="*/ 59 w 164"/>
                    <a:gd name="T29" fmla="*/ 10 h 10"/>
                    <a:gd name="T30" fmla="*/ 59 w 164"/>
                    <a:gd name="T31" fmla="*/ 5 h 10"/>
                    <a:gd name="T32" fmla="*/ 64 w 164"/>
                    <a:gd name="T33" fmla="*/ 5 h 10"/>
                    <a:gd name="T34" fmla="*/ 69 w 164"/>
                    <a:gd name="T35" fmla="*/ 5 h 10"/>
                    <a:gd name="T36" fmla="*/ 74 w 164"/>
                    <a:gd name="T37" fmla="*/ 10 h 10"/>
                    <a:gd name="T38" fmla="*/ 79 w 164"/>
                    <a:gd name="T39" fmla="*/ 10 h 10"/>
                    <a:gd name="T40" fmla="*/ 84 w 164"/>
                    <a:gd name="T41" fmla="*/ 10 h 10"/>
                    <a:gd name="T42" fmla="*/ 84 w 164"/>
                    <a:gd name="T43" fmla="*/ 5 h 10"/>
                    <a:gd name="T44" fmla="*/ 89 w 164"/>
                    <a:gd name="T45" fmla="*/ 5 h 10"/>
                    <a:gd name="T46" fmla="*/ 94 w 164"/>
                    <a:gd name="T47" fmla="*/ 10 h 10"/>
                    <a:gd name="T48" fmla="*/ 99 w 164"/>
                    <a:gd name="T49" fmla="*/ 5 h 10"/>
                    <a:gd name="T50" fmla="*/ 99 w 164"/>
                    <a:gd name="T51" fmla="*/ 5 h 10"/>
                    <a:gd name="T52" fmla="*/ 104 w 164"/>
                    <a:gd name="T53" fmla="*/ 5 h 10"/>
                    <a:gd name="T54" fmla="*/ 109 w 164"/>
                    <a:gd name="T55" fmla="*/ 10 h 10"/>
                    <a:gd name="T56" fmla="*/ 114 w 164"/>
                    <a:gd name="T57" fmla="*/ 10 h 10"/>
                    <a:gd name="T58" fmla="*/ 114 w 164"/>
                    <a:gd name="T59" fmla="*/ 5 h 10"/>
                    <a:gd name="T60" fmla="*/ 119 w 164"/>
                    <a:gd name="T61" fmla="*/ 0 h 10"/>
                    <a:gd name="T62" fmla="*/ 124 w 164"/>
                    <a:gd name="T63" fmla="*/ 10 h 10"/>
                    <a:gd name="T64" fmla="*/ 129 w 164"/>
                    <a:gd name="T65" fmla="*/ 10 h 10"/>
                    <a:gd name="T66" fmla="*/ 129 w 164"/>
                    <a:gd name="T67" fmla="*/ 10 h 10"/>
                    <a:gd name="T68" fmla="*/ 134 w 164"/>
                    <a:gd name="T69" fmla="*/ 0 h 10"/>
                    <a:gd name="T70" fmla="*/ 139 w 164"/>
                    <a:gd name="T71" fmla="*/ 10 h 10"/>
                    <a:gd name="T72" fmla="*/ 144 w 164"/>
                    <a:gd name="T73" fmla="*/ 5 h 10"/>
                    <a:gd name="T74" fmla="*/ 144 w 164"/>
                    <a:gd name="T75" fmla="*/ 5 h 10"/>
                    <a:gd name="T76" fmla="*/ 149 w 164"/>
                    <a:gd name="T77" fmla="*/ 5 h 10"/>
                    <a:gd name="T78" fmla="*/ 154 w 164"/>
                    <a:gd name="T79" fmla="*/ 10 h 10"/>
                    <a:gd name="T80" fmla="*/ 159 w 164"/>
                    <a:gd name="T81" fmla="*/ 10 h 10"/>
                    <a:gd name="T82" fmla="*/ 164 w 164"/>
                    <a:gd name="T8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10">
                      <a:moveTo>
                        <a:pt x="0" y="5"/>
                      </a:move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10" y="5"/>
                      </a:lnTo>
                      <a:lnTo>
                        <a:pt x="10" y="10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10"/>
                      </a:lnTo>
                      <a:lnTo>
                        <a:pt x="20" y="10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10"/>
                      </a:lnTo>
                      <a:lnTo>
                        <a:pt x="25" y="10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30" y="5"/>
                      </a:lnTo>
                      <a:lnTo>
                        <a:pt x="30" y="10"/>
                      </a:lnTo>
                      <a:lnTo>
                        <a:pt x="35" y="5"/>
                      </a:lnTo>
                      <a:lnTo>
                        <a:pt x="35" y="10"/>
                      </a:lnTo>
                      <a:lnTo>
                        <a:pt x="35" y="5"/>
                      </a:lnTo>
                      <a:lnTo>
                        <a:pt x="40" y="10"/>
                      </a:lnTo>
                      <a:lnTo>
                        <a:pt x="40" y="10"/>
                      </a:lnTo>
                      <a:lnTo>
                        <a:pt x="40" y="5"/>
                      </a:lnTo>
                      <a:lnTo>
                        <a:pt x="40" y="5"/>
                      </a:lnTo>
                      <a:lnTo>
                        <a:pt x="45" y="10"/>
                      </a:lnTo>
                      <a:lnTo>
                        <a:pt x="45" y="10"/>
                      </a:lnTo>
                      <a:lnTo>
                        <a:pt x="45" y="5"/>
                      </a:lnTo>
                      <a:lnTo>
                        <a:pt x="45" y="5"/>
                      </a:lnTo>
                      <a:lnTo>
                        <a:pt x="50" y="10"/>
                      </a:lnTo>
                      <a:lnTo>
                        <a:pt x="50" y="10"/>
                      </a:lnTo>
                      <a:lnTo>
                        <a:pt x="50" y="5"/>
                      </a:lnTo>
                      <a:lnTo>
                        <a:pt x="50" y="10"/>
                      </a:lnTo>
                      <a:lnTo>
                        <a:pt x="55" y="5"/>
                      </a:lnTo>
                      <a:lnTo>
                        <a:pt x="55" y="10"/>
                      </a:lnTo>
                      <a:lnTo>
                        <a:pt x="55" y="5"/>
                      </a:lnTo>
                      <a:lnTo>
                        <a:pt x="55" y="5"/>
                      </a:lnTo>
                      <a:lnTo>
                        <a:pt x="59" y="10"/>
                      </a:lnTo>
                      <a:lnTo>
                        <a:pt x="59" y="10"/>
                      </a:lnTo>
                      <a:lnTo>
                        <a:pt x="59" y="5"/>
                      </a:lnTo>
                      <a:lnTo>
                        <a:pt x="59" y="5"/>
                      </a:lnTo>
                      <a:lnTo>
                        <a:pt x="64" y="10"/>
                      </a:lnTo>
                      <a:lnTo>
                        <a:pt x="64" y="10"/>
                      </a:lnTo>
                      <a:lnTo>
                        <a:pt x="64" y="5"/>
                      </a:lnTo>
                      <a:lnTo>
                        <a:pt x="69" y="10"/>
                      </a:lnTo>
                      <a:lnTo>
                        <a:pt x="69" y="10"/>
                      </a:lnTo>
                      <a:lnTo>
                        <a:pt x="69" y="5"/>
                      </a:lnTo>
                      <a:lnTo>
                        <a:pt x="69" y="5"/>
                      </a:lnTo>
                      <a:lnTo>
                        <a:pt x="74" y="10"/>
                      </a:lnTo>
                      <a:lnTo>
                        <a:pt x="74" y="10"/>
                      </a:lnTo>
                      <a:lnTo>
                        <a:pt x="74" y="0"/>
                      </a:lnTo>
                      <a:lnTo>
                        <a:pt x="74" y="5"/>
                      </a:lnTo>
                      <a:lnTo>
                        <a:pt x="79" y="10"/>
                      </a:lnTo>
                      <a:lnTo>
                        <a:pt x="79" y="0"/>
                      </a:lnTo>
                      <a:lnTo>
                        <a:pt x="79" y="5"/>
                      </a:lnTo>
                      <a:lnTo>
                        <a:pt x="84" y="10"/>
                      </a:lnTo>
                      <a:lnTo>
                        <a:pt x="84" y="10"/>
                      </a:lnTo>
                      <a:lnTo>
                        <a:pt x="84" y="5"/>
                      </a:lnTo>
                      <a:lnTo>
                        <a:pt x="84" y="5"/>
                      </a:lnTo>
                      <a:lnTo>
                        <a:pt x="89" y="10"/>
                      </a:lnTo>
                      <a:lnTo>
                        <a:pt x="89" y="10"/>
                      </a:lnTo>
                      <a:lnTo>
                        <a:pt x="89" y="5"/>
                      </a:lnTo>
                      <a:lnTo>
                        <a:pt x="89" y="5"/>
                      </a:lnTo>
                      <a:lnTo>
                        <a:pt x="94" y="10"/>
                      </a:lnTo>
                      <a:lnTo>
                        <a:pt x="94" y="10"/>
                      </a:lnTo>
                      <a:lnTo>
                        <a:pt x="94" y="5"/>
                      </a:lnTo>
                      <a:lnTo>
                        <a:pt x="94" y="10"/>
                      </a:lnTo>
                      <a:lnTo>
                        <a:pt x="99" y="5"/>
                      </a:lnTo>
                      <a:lnTo>
                        <a:pt x="99" y="10"/>
                      </a:lnTo>
                      <a:lnTo>
                        <a:pt x="99" y="5"/>
                      </a:lnTo>
                      <a:lnTo>
                        <a:pt x="99" y="5"/>
                      </a:lnTo>
                      <a:lnTo>
                        <a:pt x="104" y="10"/>
                      </a:lnTo>
                      <a:lnTo>
                        <a:pt x="104" y="10"/>
                      </a:lnTo>
                      <a:lnTo>
                        <a:pt x="104" y="5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09" y="10"/>
                      </a:lnTo>
                      <a:lnTo>
                        <a:pt x="109" y="5"/>
                      </a:lnTo>
                      <a:lnTo>
                        <a:pt x="109" y="5"/>
                      </a:lnTo>
                      <a:lnTo>
                        <a:pt x="114" y="10"/>
                      </a:lnTo>
                      <a:lnTo>
                        <a:pt x="114" y="10"/>
                      </a:lnTo>
                      <a:lnTo>
                        <a:pt x="114" y="5"/>
                      </a:lnTo>
                      <a:lnTo>
                        <a:pt x="114" y="5"/>
                      </a:lnTo>
                      <a:lnTo>
                        <a:pt x="119" y="10"/>
                      </a:lnTo>
                      <a:lnTo>
                        <a:pt x="119" y="10"/>
                      </a:lnTo>
                      <a:lnTo>
                        <a:pt x="119" y="0"/>
                      </a:lnTo>
                      <a:lnTo>
                        <a:pt x="119" y="10"/>
                      </a:lnTo>
                      <a:lnTo>
                        <a:pt x="124" y="5"/>
                      </a:lnTo>
                      <a:lnTo>
                        <a:pt x="124" y="10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10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10"/>
                      </a:lnTo>
                      <a:lnTo>
                        <a:pt x="139" y="10"/>
                      </a:lnTo>
                      <a:lnTo>
                        <a:pt x="139" y="5"/>
                      </a:lnTo>
                      <a:lnTo>
                        <a:pt x="139" y="10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4" y="5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49" y="10"/>
                      </a:lnTo>
                      <a:lnTo>
                        <a:pt x="149" y="5"/>
                      </a:lnTo>
                      <a:lnTo>
                        <a:pt x="149" y="10"/>
                      </a:lnTo>
                      <a:lnTo>
                        <a:pt x="154" y="5"/>
                      </a:lnTo>
                      <a:lnTo>
                        <a:pt x="154" y="10"/>
                      </a:lnTo>
                      <a:lnTo>
                        <a:pt x="154" y="5"/>
                      </a:lnTo>
                      <a:lnTo>
                        <a:pt x="159" y="10"/>
                      </a:lnTo>
                      <a:lnTo>
                        <a:pt x="159" y="10"/>
                      </a:lnTo>
                      <a:lnTo>
                        <a:pt x="159" y="5"/>
                      </a:lnTo>
                      <a:lnTo>
                        <a:pt x="159" y="5"/>
                      </a:lnTo>
                      <a:lnTo>
                        <a:pt x="164" y="10"/>
                      </a:lnTo>
                      <a:lnTo>
                        <a:pt x="164" y="10"/>
                      </a:lnTo>
                      <a:lnTo>
                        <a:pt x="164" y="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06" name="Freeform 2111"/>
                <p:cNvSpPr>
                  <a:spLocks/>
                </p:cNvSpPr>
                <p:nvPr/>
              </p:nvSpPr>
              <p:spPr bwMode="auto">
                <a:xfrm>
                  <a:off x="3132" y="1088"/>
                  <a:ext cx="174" cy="208"/>
                </a:xfrm>
                <a:custGeom>
                  <a:avLst/>
                  <a:gdLst>
                    <a:gd name="T0" fmla="*/ 5 w 174"/>
                    <a:gd name="T1" fmla="*/ 10 h 208"/>
                    <a:gd name="T2" fmla="*/ 10 w 174"/>
                    <a:gd name="T3" fmla="*/ 5 h 208"/>
                    <a:gd name="T4" fmla="*/ 15 w 174"/>
                    <a:gd name="T5" fmla="*/ 0 h 208"/>
                    <a:gd name="T6" fmla="*/ 15 w 174"/>
                    <a:gd name="T7" fmla="*/ 5 h 208"/>
                    <a:gd name="T8" fmla="*/ 20 w 174"/>
                    <a:gd name="T9" fmla="*/ 0 h 208"/>
                    <a:gd name="T10" fmla="*/ 25 w 174"/>
                    <a:gd name="T11" fmla="*/ 5 h 208"/>
                    <a:gd name="T12" fmla="*/ 30 w 174"/>
                    <a:gd name="T13" fmla="*/ 0 h 208"/>
                    <a:gd name="T14" fmla="*/ 30 w 174"/>
                    <a:gd name="T15" fmla="*/ 5 h 208"/>
                    <a:gd name="T16" fmla="*/ 35 w 174"/>
                    <a:gd name="T17" fmla="*/ 0 h 208"/>
                    <a:gd name="T18" fmla="*/ 39 w 174"/>
                    <a:gd name="T19" fmla="*/ 5 h 208"/>
                    <a:gd name="T20" fmla="*/ 44 w 174"/>
                    <a:gd name="T21" fmla="*/ 0 h 208"/>
                    <a:gd name="T22" fmla="*/ 49 w 174"/>
                    <a:gd name="T23" fmla="*/ 0 h 208"/>
                    <a:gd name="T24" fmla="*/ 54 w 174"/>
                    <a:gd name="T25" fmla="*/ 10 h 208"/>
                    <a:gd name="T26" fmla="*/ 54 w 174"/>
                    <a:gd name="T27" fmla="*/ 5 h 208"/>
                    <a:gd name="T28" fmla="*/ 59 w 174"/>
                    <a:gd name="T29" fmla="*/ 5 h 208"/>
                    <a:gd name="T30" fmla="*/ 64 w 174"/>
                    <a:gd name="T31" fmla="*/ 10 h 208"/>
                    <a:gd name="T32" fmla="*/ 69 w 174"/>
                    <a:gd name="T33" fmla="*/ 5 h 208"/>
                    <a:gd name="T34" fmla="*/ 69 w 174"/>
                    <a:gd name="T35" fmla="*/ 5 h 208"/>
                    <a:gd name="T36" fmla="*/ 74 w 174"/>
                    <a:gd name="T37" fmla="*/ 5 h 208"/>
                    <a:gd name="T38" fmla="*/ 79 w 174"/>
                    <a:gd name="T39" fmla="*/ 10 h 208"/>
                    <a:gd name="T40" fmla="*/ 84 w 174"/>
                    <a:gd name="T41" fmla="*/ 10 h 208"/>
                    <a:gd name="T42" fmla="*/ 84 w 174"/>
                    <a:gd name="T43" fmla="*/ 5 h 208"/>
                    <a:gd name="T44" fmla="*/ 89 w 174"/>
                    <a:gd name="T45" fmla="*/ 5 h 208"/>
                    <a:gd name="T46" fmla="*/ 94 w 174"/>
                    <a:gd name="T47" fmla="*/ 10 h 208"/>
                    <a:gd name="T48" fmla="*/ 99 w 174"/>
                    <a:gd name="T49" fmla="*/ 10 h 208"/>
                    <a:gd name="T50" fmla="*/ 99 w 174"/>
                    <a:gd name="T51" fmla="*/ 10 h 208"/>
                    <a:gd name="T52" fmla="*/ 104 w 174"/>
                    <a:gd name="T53" fmla="*/ 5 h 208"/>
                    <a:gd name="T54" fmla="*/ 109 w 174"/>
                    <a:gd name="T55" fmla="*/ 10 h 208"/>
                    <a:gd name="T56" fmla="*/ 114 w 174"/>
                    <a:gd name="T57" fmla="*/ 5 h 208"/>
                    <a:gd name="T58" fmla="*/ 114 w 174"/>
                    <a:gd name="T59" fmla="*/ 5 h 208"/>
                    <a:gd name="T60" fmla="*/ 119 w 174"/>
                    <a:gd name="T61" fmla="*/ 203 h 208"/>
                    <a:gd name="T62" fmla="*/ 129 w 174"/>
                    <a:gd name="T63" fmla="*/ 0 h 208"/>
                    <a:gd name="T64" fmla="*/ 134 w 174"/>
                    <a:gd name="T65" fmla="*/ 10 h 208"/>
                    <a:gd name="T66" fmla="*/ 139 w 174"/>
                    <a:gd name="T67" fmla="*/ 10 h 208"/>
                    <a:gd name="T68" fmla="*/ 139 w 174"/>
                    <a:gd name="T69" fmla="*/ 5 h 208"/>
                    <a:gd name="T70" fmla="*/ 144 w 174"/>
                    <a:gd name="T71" fmla="*/ 0 h 208"/>
                    <a:gd name="T72" fmla="*/ 149 w 174"/>
                    <a:gd name="T73" fmla="*/ 5 h 208"/>
                    <a:gd name="T74" fmla="*/ 154 w 174"/>
                    <a:gd name="T75" fmla="*/ 5 h 208"/>
                    <a:gd name="T76" fmla="*/ 159 w 174"/>
                    <a:gd name="T77" fmla="*/ 10 h 208"/>
                    <a:gd name="T78" fmla="*/ 164 w 174"/>
                    <a:gd name="T79" fmla="*/ 10 h 208"/>
                    <a:gd name="T80" fmla="*/ 169 w 174"/>
                    <a:gd name="T81" fmla="*/ 10 h 208"/>
                    <a:gd name="T82" fmla="*/ 169 w 174"/>
                    <a:gd name="T83" fmla="*/ 5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74" h="208">
                      <a:moveTo>
                        <a:pt x="0" y="5"/>
                      </a:moveTo>
                      <a:lnTo>
                        <a:pt x="5" y="0"/>
                      </a:lnTo>
                      <a:lnTo>
                        <a:pt x="5" y="10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39" y="0"/>
                      </a:lnTo>
                      <a:lnTo>
                        <a:pt x="39" y="5"/>
                      </a:lnTo>
                      <a:lnTo>
                        <a:pt x="39" y="0"/>
                      </a:lnTo>
                      <a:lnTo>
                        <a:pt x="39" y="5"/>
                      </a:lnTo>
                      <a:lnTo>
                        <a:pt x="44" y="0"/>
                      </a:lnTo>
                      <a:lnTo>
                        <a:pt x="44" y="5"/>
                      </a:lnTo>
                      <a:lnTo>
                        <a:pt x="44" y="5"/>
                      </a:lnTo>
                      <a:lnTo>
                        <a:pt x="49" y="0"/>
                      </a:lnTo>
                      <a:lnTo>
                        <a:pt x="49" y="10"/>
                      </a:lnTo>
                      <a:lnTo>
                        <a:pt x="49" y="5"/>
                      </a:lnTo>
                      <a:lnTo>
                        <a:pt x="54" y="10"/>
                      </a:lnTo>
                      <a:lnTo>
                        <a:pt x="54" y="10"/>
                      </a:lnTo>
                      <a:lnTo>
                        <a:pt x="54" y="5"/>
                      </a:lnTo>
                      <a:lnTo>
                        <a:pt x="54" y="5"/>
                      </a:lnTo>
                      <a:lnTo>
                        <a:pt x="59" y="10"/>
                      </a:lnTo>
                      <a:lnTo>
                        <a:pt x="59" y="10"/>
                      </a:lnTo>
                      <a:lnTo>
                        <a:pt x="59" y="5"/>
                      </a:lnTo>
                      <a:lnTo>
                        <a:pt x="59" y="5"/>
                      </a:lnTo>
                      <a:lnTo>
                        <a:pt x="64" y="10"/>
                      </a:lnTo>
                      <a:lnTo>
                        <a:pt x="64" y="10"/>
                      </a:lnTo>
                      <a:lnTo>
                        <a:pt x="64" y="5"/>
                      </a:lnTo>
                      <a:lnTo>
                        <a:pt x="64" y="10"/>
                      </a:lnTo>
                      <a:lnTo>
                        <a:pt x="69" y="5"/>
                      </a:lnTo>
                      <a:lnTo>
                        <a:pt x="69" y="10"/>
                      </a:lnTo>
                      <a:lnTo>
                        <a:pt x="69" y="5"/>
                      </a:lnTo>
                      <a:lnTo>
                        <a:pt x="69" y="5"/>
                      </a:lnTo>
                      <a:lnTo>
                        <a:pt x="74" y="10"/>
                      </a:lnTo>
                      <a:lnTo>
                        <a:pt x="74" y="10"/>
                      </a:lnTo>
                      <a:lnTo>
                        <a:pt x="74" y="5"/>
                      </a:lnTo>
                      <a:lnTo>
                        <a:pt x="74" y="5"/>
                      </a:lnTo>
                      <a:lnTo>
                        <a:pt x="79" y="10"/>
                      </a:lnTo>
                      <a:lnTo>
                        <a:pt x="79" y="10"/>
                      </a:lnTo>
                      <a:lnTo>
                        <a:pt x="79" y="5"/>
                      </a:lnTo>
                      <a:lnTo>
                        <a:pt x="79" y="5"/>
                      </a:lnTo>
                      <a:lnTo>
                        <a:pt x="84" y="10"/>
                      </a:lnTo>
                      <a:lnTo>
                        <a:pt x="84" y="10"/>
                      </a:lnTo>
                      <a:lnTo>
                        <a:pt x="84" y="5"/>
                      </a:lnTo>
                      <a:lnTo>
                        <a:pt x="84" y="5"/>
                      </a:lnTo>
                      <a:lnTo>
                        <a:pt x="89" y="10"/>
                      </a:lnTo>
                      <a:lnTo>
                        <a:pt x="89" y="10"/>
                      </a:lnTo>
                      <a:lnTo>
                        <a:pt x="89" y="5"/>
                      </a:lnTo>
                      <a:lnTo>
                        <a:pt x="89" y="10"/>
                      </a:lnTo>
                      <a:lnTo>
                        <a:pt x="94" y="5"/>
                      </a:lnTo>
                      <a:lnTo>
                        <a:pt x="94" y="10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99" y="10"/>
                      </a:lnTo>
                      <a:lnTo>
                        <a:pt x="99" y="10"/>
                      </a:lnTo>
                      <a:lnTo>
                        <a:pt x="99" y="5"/>
                      </a:lnTo>
                      <a:lnTo>
                        <a:pt x="99" y="10"/>
                      </a:lnTo>
                      <a:lnTo>
                        <a:pt x="104" y="5"/>
                      </a:lnTo>
                      <a:lnTo>
                        <a:pt x="104" y="10"/>
                      </a:lnTo>
                      <a:lnTo>
                        <a:pt x="104" y="5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09" y="10"/>
                      </a:lnTo>
                      <a:lnTo>
                        <a:pt x="109" y="5"/>
                      </a:lnTo>
                      <a:lnTo>
                        <a:pt x="109" y="10"/>
                      </a:lnTo>
                      <a:lnTo>
                        <a:pt x="114" y="5"/>
                      </a:lnTo>
                      <a:lnTo>
                        <a:pt x="114" y="10"/>
                      </a:lnTo>
                      <a:lnTo>
                        <a:pt x="114" y="5"/>
                      </a:lnTo>
                      <a:lnTo>
                        <a:pt x="114" y="5"/>
                      </a:lnTo>
                      <a:lnTo>
                        <a:pt x="119" y="10"/>
                      </a:lnTo>
                      <a:lnTo>
                        <a:pt x="119" y="0"/>
                      </a:lnTo>
                      <a:lnTo>
                        <a:pt x="119" y="203"/>
                      </a:lnTo>
                      <a:lnTo>
                        <a:pt x="124" y="208"/>
                      </a:lnTo>
                      <a:lnTo>
                        <a:pt x="129" y="208"/>
                      </a:lnTo>
                      <a:lnTo>
                        <a:pt x="129" y="0"/>
                      </a:lnTo>
                      <a:lnTo>
                        <a:pt x="129" y="0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10"/>
                      </a:lnTo>
                      <a:lnTo>
                        <a:pt x="139" y="10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10"/>
                      </a:lnTo>
                      <a:lnTo>
                        <a:pt x="144" y="10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10"/>
                      </a:lnTo>
                      <a:lnTo>
                        <a:pt x="154" y="5"/>
                      </a:lnTo>
                      <a:lnTo>
                        <a:pt x="154" y="10"/>
                      </a:lnTo>
                      <a:lnTo>
                        <a:pt x="159" y="5"/>
                      </a:lnTo>
                      <a:lnTo>
                        <a:pt x="159" y="10"/>
                      </a:lnTo>
                      <a:lnTo>
                        <a:pt x="159" y="5"/>
                      </a:lnTo>
                      <a:lnTo>
                        <a:pt x="164" y="10"/>
                      </a:lnTo>
                      <a:lnTo>
                        <a:pt x="164" y="10"/>
                      </a:lnTo>
                      <a:lnTo>
                        <a:pt x="164" y="5"/>
                      </a:lnTo>
                      <a:lnTo>
                        <a:pt x="164" y="5"/>
                      </a:lnTo>
                      <a:lnTo>
                        <a:pt x="169" y="10"/>
                      </a:lnTo>
                      <a:lnTo>
                        <a:pt x="169" y="10"/>
                      </a:lnTo>
                      <a:lnTo>
                        <a:pt x="169" y="5"/>
                      </a:lnTo>
                      <a:lnTo>
                        <a:pt x="169" y="5"/>
                      </a:lnTo>
                      <a:lnTo>
                        <a:pt x="174" y="10"/>
                      </a:lnTo>
                      <a:lnTo>
                        <a:pt x="174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07" name="Freeform 2112"/>
                <p:cNvSpPr>
                  <a:spLocks/>
                </p:cNvSpPr>
                <p:nvPr/>
              </p:nvSpPr>
              <p:spPr bwMode="auto">
                <a:xfrm>
                  <a:off x="3306" y="1088"/>
                  <a:ext cx="168" cy="10"/>
                </a:xfrm>
                <a:custGeom>
                  <a:avLst/>
                  <a:gdLst>
                    <a:gd name="T0" fmla="*/ 0 w 168"/>
                    <a:gd name="T1" fmla="*/ 5 h 10"/>
                    <a:gd name="T2" fmla="*/ 5 w 168"/>
                    <a:gd name="T3" fmla="*/ 5 h 10"/>
                    <a:gd name="T4" fmla="*/ 10 w 168"/>
                    <a:gd name="T5" fmla="*/ 10 h 10"/>
                    <a:gd name="T6" fmla="*/ 14 w 168"/>
                    <a:gd name="T7" fmla="*/ 10 h 10"/>
                    <a:gd name="T8" fmla="*/ 14 w 168"/>
                    <a:gd name="T9" fmla="*/ 5 h 10"/>
                    <a:gd name="T10" fmla="*/ 19 w 168"/>
                    <a:gd name="T11" fmla="*/ 5 h 10"/>
                    <a:gd name="T12" fmla="*/ 24 w 168"/>
                    <a:gd name="T13" fmla="*/ 10 h 10"/>
                    <a:gd name="T14" fmla="*/ 29 w 168"/>
                    <a:gd name="T15" fmla="*/ 10 h 10"/>
                    <a:gd name="T16" fmla="*/ 34 w 168"/>
                    <a:gd name="T17" fmla="*/ 10 h 10"/>
                    <a:gd name="T18" fmla="*/ 34 w 168"/>
                    <a:gd name="T19" fmla="*/ 5 h 10"/>
                    <a:gd name="T20" fmla="*/ 39 w 168"/>
                    <a:gd name="T21" fmla="*/ 0 h 10"/>
                    <a:gd name="T22" fmla="*/ 44 w 168"/>
                    <a:gd name="T23" fmla="*/ 5 h 10"/>
                    <a:gd name="T24" fmla="*/ 49 w 168"/>
                    <a:gd name="T25" fmla="*/ 10 h 10"/>
                    <a:gd name="T26" fmla="*/ 54 w 168"/>
                    <a:gd name="T27" fmla="*/ 10 h 10"/>
                    <a:gd name="T28" fmla="*/ 54 w 168"/>
                    <a:gd name="T29" fmla="*/ 5 h 10"/>
                    <a:gd name="T30" fmla="*/ 59 w 168"/>
                    <a:gd name="T31" fmla="*/ 5 h 10"/>
                    <a:gd name="T32" fmla="*/ 64 w 168"/>
                    <a:gd name="T33" fmla="*/ 10 h 10"/>
                    <a:gd name="T34" fmla="*/ 69 w 168"/>
                    <a:gd name="T35" fmla="*/ 10 h 10"/>
                    <a:gd name="T36" fmla="*/ 74 w 168"/>
                    <a:gd name="T37" fmla="*/ 5 h 10"/>
                    <a:gd name="T38" fmla="*/ 79 w 168"/>
                    <a:gd name="T39" fmla="*/ 10 h 10"/>
                    <a:gd name="T40" fmla="*/ 79 w 168"/>
                    <a:gd name="T41" fmla="*/ 5 h 10"/>
                    <a:gd name="T42" fmla="*/ 84 w 168"/>
                    <a:gd name="T43" fmla="*/ 0 h 10"/>
                    <a:gd name="T44" fmla="*/ 89 w 168"/>
                    <a:gd name="T45" fmla="*/ 10 h 10"/>
                    <a:gd name="T46" fmla="*/ 94 w 168"/>
                    <a:gd name="T47" fmla="*/ 10 h 10"/>
                    <a:gd name="T48" fmla="*/ 94 w 168"/>
                    <a:gd name="T49" fmla="*/ 10 h 10"/>
                    <a:gd name="T50" fmla="*/ 99 w 168"/>
                    <a:gd name="T51" fmla="*/ 5 h 10"/>
                    <a:gd name="T52" fmla="*/ 104 w 168"/>
                    <a:gd name="T53" fmla="*/ 5 h 10"/>
                    <a:gd name="T54" fmla="*/ 109 w 168"/>
                    <a:gd name="T55" fmla="*/ 10 h 10"/>
                    <a:gd name="T56" fmla="*/ 114 w 168"/>
                    <a:gd name="T57" fmla="*/ 10 h 10"/>
                    <a:gd name="T58" fmla="*/ 119 w 168"/>
                    <a:gd name="T59" fmla="*/ 5 h 10"/>
                    <a:gd name="T60" fmla="*/ 119 w 168"/>
                    <a:gd name="T61" fmla="*/ 5 h 10"/>
                    <a:gd name="T62" fmla="*/ 124 w 168"/>
                    <a:gd name="T63" fmla="*/ 5 h 10"/>
                    <a:gd name="T64" fmla="*/ 129 w 168"/>
                    <a:gd name="T65" fmla="*/ 10 h 10"/>
                    <a:gd name="T66" fmla="*/ 134 w 168"/>
                    <a:gd name="T67" fmla="*/ 10 h 10"/>
                    <a:gd name="T68" fmla="*/ 139 w 168"/>
                    <a:gd name="T69" fmla="*/ 10 h 10"/>
                    <a:gd name="T70" fmla="*/ 144 w 168"/>
                    <a:gd name="T71" fmla="*/ 10 h 10"/>
                    <a:gd name="T72" fmla="*/ 144 w 168"/>
                    <a:gd name="T73" fmla="*/ 5 h 10"/>
                    <a:gd name="T74" fmla="*/ 149 w 168"/>
                    <a:gd name="T75" fmla="*/ 0 h 10"/>
                    <a:gd name="T76" fmla="*/ 154 w 168"/>
                    <a:gd name="T77" fmla="*/ 10 h 10"/>
                    <a:gd name="T78" fmla="*/ 158 w 168"/>
                    <a:gd name="T79" fmla="*/ 10 h 10"/>
                    <a:gd name="T80" fmla="*/ 158 w 168"/>
                    <a:gd name="T81" fmla="*/ 5 h 10"/>
                    <a:gd name="T82" fmla="*/ 163 w 168"/>
                    <a:gd name="T83" fmla="*/ 5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8" h="10">
                      <a:moveTo>
                        <a:pt x="0" y="10"/>
                      </a:move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4" y="10"/>
                      </a:lnTo>
                      <a:lnTo>
                        <a:pt x="14" y="10"/>
                      </a:lnTo>
                      <a:lnTo>
                        <a:pt x="14" y="5"/>
                      </a:lnTo>
                      <a:lnTo>
                        <a:pt x="14" y="5"/>
                      </a:lnTo>
                      <a:lnTo>
                        <a:pt x="19" y="10"/>
                      </a:lnTo>
                      <a:lnTo>
                        <a:pt x="19" y="10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24" y="10"/>
                      </a:lnTo>
                      <a:lnTo>
                        <a:pt x="24" y="10"/>
                      </a:lnTo>
                      <a:lnTo>
                        <a:pt x="24" y="5"/>
                      </a:lnTo>
                      <a:lnTo>
                        <a:pt x="29" y="10"/>
                      </a:lnTo>
                      <a:lnTo>
                        <a:pt x="29" y="10"/>
                      </a:lnTo>
                      <a:lnTo>
                        <a:pt x="29" y="5"/>
                      </a:lnTo>
                      <a:lnTo>
                        <a:pt x="29" y="5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0"/>
                      </a:lnTo>
                      <a:lnTo>
                        <a:pt x="34" y="5"/>
                      </a:lnTo>
                      <a:lnTo>
                        <a:pt x="39" y="10"/>
                      </a:lnTo>
                      <a:lnTo>
                        <a:pt x="39" y="10"/>
                      </a:lnTo>
                      <a:lnTo>
                        <a:pt x="39" y="0"/>
                      </a:lnTo>
                      <a:lnTo>
                        <a:pt x="39" y="5"/>
                      </a:lnTo>
                      <a:lnTo>
                        <a:pt x="44" y="10"/>
                      </a:lnTo>
                      <a:lnTo>
                        <a:pt x="44" y="5"/>
                      </a:lnTo>
                      <a:lnTo>
                        <a:pt x="44" y="5"/>
                      </a:lnTo>
                      <a:lnTo>
                        <a:pt x="49" y="10"/>
                      </a:lnTo>
                      <a:lnTo>
                        <a:pt x="49" y="10"/>
                      </a:lnTo>
                      <a:lnTo>
                        <a:pt x="49" y="5"/>
                      </a:lnTo>
                      <a:lnTo>
                        <a:pt x="49" y="5"/>
                      </a:lnTo>
                      <a:lnTo>
                        <a:pt x="54" y="10"/>
                      </a:lnTo>
                      <a:lnTo>
                        <a:pt x="54" y="10"/>
                      </a:lnTo>
                      <a:lnTo>
                        <a:pt x="54" y="5"/>
                      </a:lnTo>
                      <a:lnTo>
                        <a:pt x="54" y="5"/>
                      </a:lnTo>
                      <a:lnTo>
                        <a:pt x="59" y="10"/>
                      </a:lnTo>
                      <a:lnTo>
                        <a:pt x="59" y="10"/>
                      </a:lnTo>
                      <a:lnTo>
                        <a:pt x="59" y="5"/>
                      </a:lnTo>
                      <a:lnTo>
                        <a:pt x="59" y="5"/>
                      </a:lnTo>
                      <a:lnTo>
                        <a:pt x="64" y="10"/>
                      </a:lnTo>
                      <a:lnTo>
                        <a:pt x="64" y="10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69" y="10"/>
                      </a:lnTo>
                      <a:lnTo>
                        <a:pt x="69" y="5"/>
                      </a:lnTo>
                      <a:lnTo>
                        <a:pt x="69" y="10"/>
                      </a:lnTo>
                      <a:lnTo>
                        <a:pt x="74" y="5"/>
                      </a:lnTo>
                      <a:lnTo>
                        <a:pt x="74" y="10"/>
                      </a:lnTo>
                      <a:lnTo>
                        <a:pt x="74" y="5"/>
                      </a:lnTo>
                      <a:lnTo>
                        <a:pt x="79" y="10"/>
                      </a:lnTo>
                      <a:lnTo>
                        <a:pt x="79" y="10"/>
                      </a:lnTo>
                      <a:lnTo>
                        <a:pt x="79" y="5"/>
                      </a:lnTo>
                      <a:lnTo>
                        <a:pt x="79" y="5"/>
                      </a:lnTo>
                      <a:lnTo>
                        <a:pt x="84" y="10"/>
                      </a:lnTo>
                      <a:lnTo>
                        <a:pt x="84" y="10"/>
                      </a:lnTo>
                      <a:lnTo>
                        <a:pt x="84" y="0"/>
                      </a:lnTo>
                      <a:lnTo>
                        <a:pt x="84" y="5"/>
                      </a:lnTo>
                      <a:lnTo>
                        <a:pt x="89" y="10"/>
                      </a:lnTo>
                      <a:lnTo>
                        <a:pt x="89" y="10"/>
                      </a:lnTo>
                      <a:lnTo>
                        <a:pt x="89" y="0"/>
                      </a:lnTo>
                      <a:lnTo>
                        <a:pt x="89" y="5"/>
                      </a:lnTo>
                      <a:lnTo>
                        <a:pt x="94" y="10"/>
                      </a:lnTo>
                      <a:lnTo>
                        <a:pt x="94" y="10"/>
                      </a:lnTo>
                      <a:lnTo>
                        <a:pt x="94" y="5"/>
                      </a:lnTo>
                      <a:lnTo>
                        <a:pt x="94" y="10"/>
                      </a:lnTo>
                      <a:lnTo>
                        <a:pt x="99" y="5"/>
                      </a:lnTo>
                      <a:lnTo>
                        <a:pt x="99" y="10"/>
                      </a:lnTo>
                      <a:lnTo>
                        <a:pt x="99" y="5"/>
                      </a:lnTo>
                      <a:lnTo>
                        <a:pt x="104" y="10"/>
                      </a:lnTo>
                      <a:lnTo>
                        <a:pt x="104" y="10"/>
                      </a:lnTo>
                      <a:lnTo>
                        <a:pt x="104" y="5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09" y="10"/>
                      </a:lnTo>
                      <a:lnTo>
                        <a:pt x="109" y="5"/>
                      </a:lnTo>
                      <a:lnTo>
                        <a:pt x="114" y="10"/>
                      </a:lnTo>
                      <a:lnTo>
                        <a:pt x="114" y="10"/>
                      </a:lnTo>
                      <a:lnTo>
                        <a:pt x="114" y="0"/>
                      </a:lnTo>
                      <a:lnTo>
                        <a:pt x="114" y="10"/>
                      </a:lnTo>
                      <a:lnTo>
                        <a:pt x="119" y="5"/>
                      </a:lnTo>
                      <a:lnTo>
                        <a:pt x="119" y="10"/>
                      </a:lnTo>
                      <a:lnTo>
                        <a:pt x="119" y="5"/>
                      </a:lnTo>
                      <a:lnTo>
                        <a:pt x="119" y="5"/>
                      </a:lnTo>
                      <a:lnTo>
                        <a:pt x="124" y="10"/>
                      </a:lnTo>
                      <a:lnTo>
                        <a:pt x="124" y="10"/>
                      </a:lnTo>
                      <a:lnTo>
                        <a:pt x="124" y="5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10"/>
                      </a:lnTo>
                      <a:lnTo>
                        <a:pt x="129" y="5"/>
                      </a:lnTo>
                      <a:lnTo>
                        <a:pt x="134" y="0"/>
                      </a:lnTo>
                      <a:lnTo>
                        <a:pt x="134" y="10"/>
                      </a:lnTo>
                      <a:lnTo>
                        <a:pt x="134" y="5"/>
                      </a:lnTo>
                      <a:lnTo>
                        <a:pt x="139" y="10"/>
                      </a:lnTo>
                      <a:lnTo>
                        <a:pt x="139" y="10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10"/>
                      </a:lnTo>
                      <a:lnTo>
                        <a:pt x="144" y="10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10"/>
                      </a:lnTo>
                      <a:lnTo>
                        <a:pt x="154" y="5"/>
                      </a:lnTo>
                      <a:lnTo>
                        <a:pt x="154" y="5"/>
                      </a:lnTo>
                      <a:lnTo>
                        <a:pt x="158" y="10"/>
                      </a:lnTo>
                      <a:lnTo>
                        <a:pt x="158" y="10"/>
                      </a:lnTo>
                      <a:lnTo>
                        <a:pt x="158" y="0"/>
                      </a:lnTo>
                      <a:lnTo>
                        <a:pt x="158" y="5"/>
                      </a:lnTo>
                      <a:lnTo>
                        <a:pt x="163" y="10"/>
                      </a:lnTo>
                      <a:lnTo>
                        <a:pt x="163" y="10"/>
                      </a:lnTo>
                      <a:lnTo>
                        <a:pt x="163" y="5"/>
                      </a:lnTo>
                      <a:lnTo>
                        <a:pt x="163" y="5"/>
                      </a:lnTo>
                      <a:lnTo>
                        <a:pt x="168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08" name="Freeform 2113"/>
                <p:cNvSpPr>
                  <a:spLocks/>
                </p:cNvSpPr>
                <p:nvPr/>
              </p:nvSpPr>
              <p:spPr bwMode="auto">
                <a:xfrm>
                  <a:off x="3474" y="1088"/>
                  <a:ext cx="174" cy="99"/>
                </a:xfrm>
                <a:custGeom>
                  <a:avLst/>
                  <a:gdLst>
                    <a:gd name="T0" fmla="*/ 0 w 174"/>
                    <a:gd name="T1" fmla="*/ 5 h 99"/>
                    <a:gd name="T2" fmla="*/ 5 w 174"/>
                    <a:gd name="T3" fmla="*/ 10 h 99"/>
                    <a:gd name="T4" fmla="*/ 10 w 174"/>
                    <a:gd name="T5" fmla="*/ 10 h 99"/>
                    <a:gd name="T6" fmla="*/ 15 w 174"/>
                    <a:gd name="T7" fmla="*/ 10 h 99"/>
                    <a:gd name="T8" fmla="*/ 15 w 174"/>
                    <a:gd name="T9" fmla="*/ 5 h 99"/>
                    <a:gd name="T10" fmla="*/ 20 w 174"/>
                    <a:gd name="T11" fmla="*/ 0 h 99"/>
                    <a:gd name="T12" fmla="*/ 25 w 174"/>
                    <a:gd name="T13" fmla="*/ 10 h 99"/>
                    <a:gd name="T14" fmla="*/ 30 w 174"/>
                    <a:gd name="T15" fmla="*/ 10 h 99"/>
                    <a:gd name="T16" fmla="*/ 35 w 174"/>
                    <a:gd name="T17" fmla="*/ 10 h 99"/>
                    <a:gd name="T18" fmla="*/ 35 w 174"/>
                    <a:gd name="T19" fmla="*/ 5 h 99"/>
                    <a:gd name="T20" fmla="*/ 40 w 174"/>
                    <a:gd name="T21" fmla="*/ 0 h 99"/>
                    <a:gd name="T22" fmla="*/ 45 w 174"/>
                    <a:gd name="T23" fmla="*/ 10 h 99"/>
                    <a:gd name="T24" fmla="*/ 55 w 174"/>
                    <a:gd name="T25" fmla="*/ 5 h 99"/>
                    <a:gd name="T26" fmla="*/ 60 w 174"/>
                    <a:gd name="T27" fmla="*/ 10 h 99"/>
                    <a:gd name="T28" fmla="*/ 65 w 174"/>
                    <a:gd name="T29" fmla="*/ 10 h 99"/>
                    <a:gd name="T30" fmla="*/ 70 w 174"/>
                    <a:gd name="T31" fmla="*/ 10 h 99"/>
                    <a:gd name="T32" fmla="*/ 75 w 174"/>
                    <a:gd name="T33" fmla="*/ 10 h 99"/>
                    <a:gd name="T34" fmla="*/ 75 w 174"/>
                    <a:gd name="T35" fmla="*/ 5 h 99"/>
                    <a:gd name="T36" fmla="*/ 80 w 174"/>
                    <a:gd name="T37" fmla="*/ 5 h 99"/>
                    <a:gd name="T38" fmla="*/ 85 w 174"/>
                    <a:gd name="T39" fmla="*/ 10 h 99"/>
                    <a:gd name="T40" fmla="*/ 90 w 174"/>
                    <a:gd name="T41" fmla="*/ 0 h 99"/>
                    <a:gd name="T42" fmla="*/ 95 w 174"/>
                    <a:gd name="T43" fmla="*/ 10 h 99"/>
                    <a:gd name="T44" fmla="*/ 100 w 174"/>
                    <a:gd name="T45" fmla="*/ 10 h 99"/>
                    <a:gd name="T46" fmla="*/ 100 w 174"/>
                    <a:gd name="T47" fmla="*/ 5 h 99"/>
                    <a:gd name="T48" fmla="*/ 105 w 174"/>
                    <a:gd name="T49" fmla="*/ 5 h 99"/>
                    <a:gd name="T50" fmla="*/ 110 w 174"/>
                    <a:gd name="T51" fmla="*/ 10 h 99"/>
                    <a:gd name="T52" fmla="*/ 115 w 174"/>
                    <a:gd name="T53" fmla="*/ 10 h 99"/>
                    <a:gd name="T54" fmla="*/ 115 w 174"/>
                    <a:gd name="T55" fmla="*/ 5 h 99"/>
                    <a:gd name="T56" fmla="*/ 120 w 174"/>
                    <a:gd name="T57" fmla="*/ 5 h 99"/>
                    <a:gd name="T58" fmla="*/ 125 w 174"/>
                    <a:gd name="T59" fmla="*/ 94 h 99"/>
                    <a:gd name="T60" fmla="*/ 130 w 174"/>
                    <a:gd name="T61" fmla="*/ 0 h 99"/>
                    <a:gd name="T62" fmla="*/ 130 w 174"/>
                    <a:gd name="T63" fmla="*/ 5 h 99"/>
                    <a:gd name="T64" fmla="*/ 134 w 174"/>
                    <a:gd name="T65" fmla="*/ 0 h 99"/>
                    <a:gd name="T66" fmla="*/ 139 w 174"/>
                    <a:gd name="T67" fmla="*/ 10 h 99"/>
                    <a:gd name="T68" fmla="*/ 144 w 174"/>
                    <a:gd name="T69" fmla="*/ 10 h 99"/>
                    <a:gd name="T70" fmla="*/ 149 w 174"/>
                    <a:gd name="T71" fmla="*/ 5 h 99"/>
                    <a:gd name="T72" fmla="*/ 149 w 174"/>
                    <a:gd name="T73" fmla="*/ 5 h 99"/>
                    <a:gd name="T74" fmla="*/ 154 w 174"/>
                    <a:gd name="T75" fmla="*/ 0 h 99"/>
                    <a:gd name="T76" fmla="*/ 159 w 174"/>
                    <a:gd name="T77" fmla="*/ 10 h 99"/>
                    <a:gd name="T78" fmla="*/ 164 w 174"/>
                    <a:gd name="T79" fmla="*/ 10 h 99"/>
                    <a:gd name="T80" fmla="*/ 169 w 174"/>
                    <a:gd name="T81" fmla="*/ 10 h 99"/>
                    <a:gd name="T82" fmla="*/ 169 w 174"/>
                    <a:gd name="T83" fmla="*/ 1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74" h="99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20" y="10"/>
                      </a:lnTo>
                      <a:lnTo>
                        <a:pt x="20" y="10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10"/>
                      </a:lnTo>
                      <a:lnTo>
                        <a:pt x="25" y="10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35" y="10"/>
                      </a:lnTo>
                      <a:lnTo>
                        <a:pt x="35" y="10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10"/>
                      </a:lnTo>
                      <a:lnTo>
                        <a:pt x="40" y="10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5" y="10"/>
                      </a:lnTo>
                      <a:lnTo>
                        <a:pt x="45" y="10"/>
                      </a:lnTo>
                      <a:lnTo>
                        <a:pt x="45" y="5"/>
                      </a:lnTo>
                      <a:lnTo>
                        <a:pt x="45" y="5"/>
                      </a:lnTo>
                      <a:lnTo>
                        <a:pt x="55" y="5"/>
                      </a:lnTo>
                      <a:lnTo>
                        <a:pt x="55" y="5"/>
                      </a:lnTo>
                      <a:lnTo>
                        <a:pt x="60" y="10"/>
                      </a:lnTo>
                      <a:lnTo>
                        <a:pt x="60" y="10"/>
                      </a:lnTo>
                      <a:lnTo>
                        <a:pt x="60" y="5"/>
                      </a:lnTo>
                      <a:lnTo>
                        <a:pt x="65" y="10"/>
                      </a:lnTo>
                      <a:lnTo>
                        <a:pt x="65" y="10"/>
                      </a:lnTo>
                      <a:lnTo>
                        <a:pt x="65" y="5"/>
                      </a:lnTo>
                      <a:lnTo>
                        <a:pt x="65" y="5"/>
                      </a:lnTo>
                      <a:lnTo>
                        <a:pt x="70" y="10"/>
                      </a:lnTo>
                      <a:lnTo>
                        <a:pt x="70" y="10"/>
                      </a:lnTo>
                      <a:lnTo>
                        <a:pt x="70" y="5"/>
                      </a:lnTo>
                      <a:lnTo>
                        <a:pt x="75" y="10"/>
                      </a:lnTo>
                      <a:lnTo>
                        <a:pt x="75" y="10"/>
                      </a:lnTo>
                      <a:lnTo>
                        <a:pt x="75" y="0"/>
                      </a:lnTo>
                      <a:lnTo>
                        <a:pt x="75" y="5"/>
                      </a:lnTo>
                      <a:lnTo>
                        <a:pt x="80" y="10"/>
                      </a:lnTo>
                      <a:lnTo>
                        <a:pt x="80" y="10"/>
                      </a:lnTo>
                      <a:lnTo>
                        <a:pt x="80" y="5"/>
                      </a:lnTo>
                      <a:lnTo>
                        <a:pt x="80" y="5"/>
                      </a:lnTo>
                      <a:lnTo>
                        <a:pt x="85" y="10"/>
                      </a:lnTo>
                      <a:lnTo>
                        <a:pt x="85" y="10"/>
                      </a:lnTo>
                      <a:lnTo>
                        <a:pt x="85" y="0"/>
                      </a:lnTo>
                      <a:lnTo>
                        <a:pt x="85" y="5"/>
                      </a:lnTo>
                      <a:lnTo>
                        <a:pt x="90" y="0"/>
                      </a:lnTo>
                      <a:lnTo>
                        <a:pt x="90" y="10"/>
                      </a:lnTo>
                      <a:lnTo>
                        <a:pt x="90" y="5"/>
                      </a:lnTo>
                      <a:lnTo>
                        <a:pt x="95" y="10"/>
                      </a:lnTo>
                      <a:lnTo>
                        <a:pt x="95" y="0"/>
                      </a:lnTo>
                      <a:lnTo>
                        <a:pt x="95" y="5"/>
                      </a:lnTo>
                      <a:lnTo>
                        <a:pt x="100" y="10"/>
                      </a:lnTo>
                      <a:lnTo>
                        <a:pt x="100" y="10"/>
                      </a:lnTo>
                      <a:lnTo>
                        <a:pt x="100" y="5"/>
                      </a:lnTo>
                      <a:lnTo>
                        <a:pt x="100" y="5"/>
                      </a:lnTo>
                      <a:lnTo>
                        <a:pt x="105" y="10"/>
                      </a:lnTo>
                      <a:lnTo>
                        <a:pt x="105" y="10"/>
                      </a:lnTo>
                      <a:lnTo>
                        <a:pt x="105" y="5"/>
                      </a:lnTo>
                      <a:lnTo>
                        <a:pt x="105" y="5"/>
                      </a:lnTo>
                      <a:lnTo>
                        <a:pt x="110" y="10"/>
                      </a:lnTo>
                      <a:lnTo>
                        <a:pt x="110" y="10"/>
                      </a:lnTo>
                      <a:lnTo>
                        <a:pt x="110" y="5"/>
                      </a:lnTo>
                      <a:lnTo>
                        <a:pt x="110" y="5"/>
                      </a:lnTo>
                      <a:lnTo>
                        <a:pt x="115" y="10"/>
                      </a:lnTo>
                      <a:lnTo>
                        <a:pt x="115" y="10"/>
                      </a:lnTo>
                      <a:lnTo>
                        <a:pt x="115" y="5"/>
                      </a:lnTo>
                      <a:lnTo>
                        <a:pt x="115" y="5"/>
                      </a:lnTo>
                      <a:lnTo>
                        <a:pt x="120" y="10"/>
                      </a:lnTo>
                      <a:lnTo>
                        <a:pt x="120" y="99"/>
                      </a:lnTo>
                      <a:lnTo>
                        <a:pt x="120" y="5"/>
                      </a:lnTo>
                      <a:lnTo>
                        <a:pt x="120" y="89"/>
                      </a:lnTo>
                      <a:lnTo>
                        <a:pt x="125" y="94"/>
                      </a:lnTo>
                      <a:lnTo>
                        <a:pt x="125" y="94"/>
                      </a:lnTo>
                      <a:lnTo>
                        <a:pt x="125" y="5"/>
                      </a:lnTo>
                      <a:lnTo>
                        <a:pt x="125" y="5"/>
                      </a:lnTo>
                      <a:lnTo>
                        <a:pt x="130" y="0"/>
                      </a:lnTo>
                      <a:lnTo>
                        <a:pt x="130" y="10"/>
                      </a:lnTo>
                      <a:lnTo>
                        <a:pt x="130" y="0"/>
                      </a:lnTo>
                      <a:lnTo>
                        <a:pt x="130" y="5"/>
                      </a:lnTo>
                      <a:lnTo>
                        <a:pt x="134" y="10"/>
                      </a:lnTo>
                      <a:lnTo>
                        <a:pt x="134" y="10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10"/>
                      </a:lnTo>
                      <a:lnTo>
                        <a:pt x="139" y="10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10"/>
                      </a:lnTo>
                      <a:lnTo>
                        <a:pt x="144" y="10"/>
                      </a:lnTo>
                      <a:lnTo>
                        <a:pt x="144" y="0"/>
                      </a:lnTo>
                      <a:lnTo>
                        <a:pt x="149" y="5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10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10"/>
                      </a:lnTo>
                      <a:lnTo>
                        <a:pt x="159" y="10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64" y="10"/>
                      </a:lnTo>
                      <a:lnTo>
                        <a:pt x="164" y="0"/>
                      </a:lnTo>
                      <a:lnTo>
                        <a:pt x="164" y="5"/>
                      </a:lnTo>
                      <a:lnTo>
                        <a:pt x="169" y="10"/>
                      </a:lnTo>
                      <a:lnTo>
                        <a:pt x="169" y="10"/>
                      </a:lnTo>
                      <a:lnTo>
                        <a:pt x="169" y="5"/>
                      </a:lnTo>
                      <a:lnTo>
                        <a:pt x="169" y="10"/>
                      </a:lnTo>
                      <a:lnTo>
                        <a:pt x="174" y="5"/>
                      </a:lnTo>
                      <a:lnTo>
                        <a:pt x="174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09" name="Freeform 2114"/>
                <p:cNvSpPr>
                  <a:spLocks/>
                </p:cNvSpPr>
                <p:nvPr/>
              </p:nvSpPr>
              <p:spPr bwMode="auto">
                <a:xfrm>
                  <a:off x="3648" y="1088"/>
                  <a:ext cx="169" cy="10"/>
                </a:xfrm>
                <a:custGeom>
                  <a:avLst/>
                  <a:gdLst>
                    <a:gd name="T0" fmla="*/ 0 w 169"/>
                    <a:gd name="T1" fmla="*/ 5 h 10"/>
                    <a:gd name="T2" fmla="*/ 5 w 169"/>
                    <a:gd name="T3" fmla="*/ 5 h 10"/>
                    <a:gd name="T4" fmla="*/ 10 w 169"/>
                    <a:gd name="T5" fmla="*/ 10 h 10"/>
                    <a:gd name="T6" fmla="*/ 15 w 169"/>
                    <a:gd name="T7" fmla="*/ 10 h 10"/>
                    <a:gd name="T8" fmla="*/ 20 w 169"/>
                    <a:gd name="T9" fmla="*/ 10 h 10"/>
                    <a:gd name="T10" fmla="*/ 25 w 169"/>
                    <a:gd name="T11" fmla="*/ 10 h 10"/>
                    <a:gd name="T12" fmla="*/ 25 w 169"/>
                    <a:gd name="T13" fmla="*/ 5 h 10"/>
                    <a:gd name="T14" fmla="*/ 30 w 169"/>
                    <a:gd name="T15" fmla="*/ 5 h 10"/>
                    <a:gd name="T16" fmla="*/ 35 w 169"/>
                    <a:gd name="T17" fmla="*/ 5 h 10"/>
                    <a:gd name="T18" fmla="*/ 40 w 169"/>
                    <a:gd name="T19" fmla="*/ 5 h 10"/>
                    <a:gd name="T20" fmla="*/ 45 w 169"/>
                    <a:gd name="T21" fmla="*/ 10 h 10"/>
                    <a:gd name="T22" fmla="*/ 50 w 169"/>
                    <a:gd name="T23" fmla="*/ 10 h 10"/>
                    <a:gd name="T24" fmla="*/ 50 w 169"/>
                    <a:gd name="T25" fmla="*/ 5 h 10"/>
                    <a:gd name="T26" fmla="*/ 55 w 169"/>
                    <a:gd name="T27" fmla="*/ 5 h 10"/>
                    <a:gd name="T28" fmla="*/ 60 w 169"/>
                    <a:gd name="T29" fmla="*/ 5 h 10"/>
                    <a:gd name="T30" fmla="*/ 65 w 169"/>
                    <a:gd name="T31" fmla="*/ 5 h 10"/>
                    <a:gd name="T32" fmla="*/ 65 w 169"/>
                    <a:gd name="T33" fmla="*/ 5 h 10"/>
                    <a:gd name="T34" fmla="*/ 70 w 169"/>
                    <a:gd name="T35" fmla="*/ 0 h 10"/>
                    <a:gd name="T36" fmla="*/ 75 w 169"/>
                    <a:gd name="T37" fmla="*/ 5 h 10"/>
                    <a:gd name="T38" fmla="*/ 80 w 169"/>
                    <a:gd name="T39" fmla="*/ 0 h 10"/>
                    <a:gd name="T40" fmla="*/ 80 w 169"/>
                    <a:gd name="T41" fmla="*/ 5 h 10"/>
                    <a:gd name="T42" fmla="*/ 85 w 169"/>
                    <a:gd name="T43" fmla="*/ 0 h 10"/>
                    <a:gd name="T44" fmla="*/ 90 w 169"/>
                    <a:gd name="T45" fmla="*/ 5 h 10"/>
                    <a:gd name="T46" fmla="*/ 95 w 169"/>
                    <a:gd name="T47" fmla="*/ 5 h 10"/>
                    <a:gd name="T48" fmla="*/ 100 w 169"/>
                    <a:gd name="T49" fmla="*/ 5 h 10"/>
                    <a:gd name="T50" fmla="*/ 104 w 169"/>
                    <a:gd name="T51" fmla="*/ 10 h 10"/>
                    <a:gd name="T52" fmla="*/ 109 w 169"/>
                    <a:gd name="T53" fmla="*/ 10 h 10"/>
                    <a:gd name="T54" fmla="*/ 109 w 169"/>
                    <a:gd name="T55" fmla="*/ 10 h 10"/>
                    <a:gd name="T56" fmla="*/ 114 w 169"/>
                    <a:gd name="T57" fmla="*/ 5 h 10"/>
                    <a:gd name="T58" fmla="*/ 119 w 169"/>
                    <a:gd name="T59" fmla="*/ 10 h 10"/>
                    <a:gd name="T60" fmla="*/ 124 w 169"/>
                    <a:gd name="T61" fmla="*/ 5 h 10"/>
                    <a:gd name="T62" fmla="*/ 124 w 169"/>
                    <a:gd name="T63" fmla="*/ 10 h 10"/>
                    <a:gd name="T64" fmla="*/ 129 w 169"/>
                    <a:gd name="T65" fmla="*/ 5 h 10"/>
                    <a:gd name="T66" fmla="*/ 134 w 169"/>
                    <a:gd name="T67" fmla="*/ 10 h 10"/>
                    <a:gd name="T68" fmla="*/ 139 w 169"/>
                    <a:gd name="T69" fmla="*/ 5 h 10"/>
                    <a:gd name="T70" fmla="*/ 144 w 169"/>
                    <a:gd name="T71" fmla="*/ 5 h 10"/>
                    <a:gd name="T72" fmla="*/ 144 w 169"/>
                    <a:gd name="T73" fmla="*/ 10 h 10"/>
                    <a:gd name="T74" fmla="*/ 149 w 169"/>
                    <a:gd name="T75" fmla="*/ 5 h 10"/>
                    <a:gd name="T76" fmla="*/ 154 w 169"/>
                    <a:gd name="T77" fmla="*/ 10 h 10"/>
                    <a:gd name="T78" fmla="*/ 159 w 169"/>
                    <a:gd name="T79" fmla="*/ 5 h 10"/>
                    <a:gd name="T80" fmla="*/ 164 w 169"/>
                    <a:gd name="T81" fmla="*/ 10 h 10"/>
                    <a:gd name="T82" fmla="*/ 164 w 169"/>
                    <a:gd name="T8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9" h="10">
                      <a:moveTo>
                        <a:pt x="0" y="10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5" y="5"/>
                      </a:lnTo>
                      <a:lnTo>
                        <a:pt x="20" y="10"/>
                      </a:lnTo>
                      <a:lnTo>
                        <a:pt x="20" y="10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25" y="10"/>
                      </a:lnTo>
                      <a:lnTo>
                        <a:pt x="25" y="10"/>
                      </a:lnTo>
                      <a:lnTo>
                        <a:pt x="25" y="5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35" y="10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40" y="10"/>
                      </a:lnTo>
                      <a:lnTo>
                        <a:pt x="40" y="5"/>
                      </a:lnTo>
                      <a:lnTo>
                        <a:pt x="40" y="10"/>
                      </a:lnTo>
                      <a:lnTo>
                        <a:pt x="45" y="5"/>
                      </a:lnTo>
                      <a:lnTo>
                        <a:pt x="45" y="10"/>
                      </a:lnTo>
                      <a:lnTo>
                        <a:pt x="45" y="5"/>
                      </a:lnTo>
                      <a:lnTo>
                        <a:pt x="45" y="5"/>
                      </a:lnTo>
                      <a:lnTo>
                        <a:pt x="50" y="10"/>
                      </a:lnTo>
                      <a:lnTo>
                        <a:pt x="50" y="10"/>
                      </a:lnTo>
                      <a:lnTo>
                        <a:pt x="50" y="0"/>
                      </a:lnTo>
                      <a:lnTo>
                        <a:pt x="50" y="5"/>
                      </a:lnTo>
                      <a:lnTo>
                        <a:pt x="55" y="10"/>
                      </a:lnTo>
                      <a:lnTo>
                        <a:pt x="55" y="10"/>
                      </a:lnTo>
                      <a:lnTo>
                        <a:pt x="55" y="5"/>
                      </a:lnTo>
                      <a:lnTo>
                        <a:pt x="55" y="5"/>
                      </a:lnTo>
                      <a:lnTo>
                        <a:pt x="60" y="0"/>
                      </a:lnTo>
                      <a:lnTo>
                        <a:pt x="60" y="5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5" y="5"/>
                      </a:lnTo>
                      <a:lnTo>
                        <a:pt x="65" y="5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70" y="0"/>
                      </a:lnTo>
                      <a:lnTo>
                        <a:pt x="70" y="5"/>
                      </a:lnTo>
                      <a:lnTo>
                        <a:pt x="70" y="0"/>
                      </a:lnTo>
                      <a:lnTo>
                        <a:pt x="70" y="0"/>
                      </a:lnTo>
                      <a:lnTo>
                        <a:pt x="75" y="5"/>
                      </a:lnTo>
                      <a:lnTo>
                        <a:pt x="75" y="5"/>
                      </a:lnTo>
                      <a:lnTo>
                        <a:pt x="75" y="0"/>
                      </a:lnTo>
                      <a:lnTo>
                        <a:pt x="75" y="5"/>
                      </a:lnTo>
                      <a:lnTo>
                        <a:pt x="80" y="0"/>
                      </a:lnTo>
                      <a:lnTo>
                        <a:pt x="80" y="5"/>
                      </a:lnTo>
                      <a:lnTo>
                        <a:pt x="80" y="0"/>
                      </a:lnTo>
                      <a:lnTo>
                        <a:pt x="80" y="5"/>
                      </a:lnTo>
                      <a:lnTo>
                        <a:pt x="85" y="0"/>
                      </a:lnTo>
                      <a:lnTo>
                        <a:pt x="85" y="5"/>
                      </a:lnTo>
                      <a:lnTo>
                        <a:pt x="85" y="0"/>
                      </a:lnTo>
                      <a:lnTo>
                        <a:pt x="85" y="5"/>
                      </a:lnTo>
                      <a:lnTo>
                        <a:pt x="90" y="10"/>
                      </a:lnTo>
                      <a:lnTo>
                        <a:pt x="90" y="5"/>
                      </a:lnTo>
                      <a:lnTo>
                        <a:pt x="95" y="10"/>
                      </a:lnTo>
                      <a:lnTo>
                        <a:pt x="95" y="10"/>
                      </a:lnTo>
                      <a:lnTo>
                        <a:pt x="95" y="5"/>
                      </a:lnTo>
                      <a:lnTo>
                        <a:pt x="95" y="5"/>
                      </a:lnTo>
                      <a:lnTo>
                        <a:pt x="100" y="10"/>
                      </a:lnTo>
                      <a:lnTo>
                        <a:pt x="100" y="5"/>
                      </a:lnTo>
                      <a:lnTo>
                        <a:pt x="100" y="5"/>
                      </a:lnTo>
                      <a:lnTo>
                        <a:pt x="104" y="10"/>
                      </a:lnTo>
                      <a:lnTo>
                        <a:pt x="104" y="10"/>
                      </a:lnTo>
                      <a:lnTo>
                        <a:pt x="104" y="5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09" y="10"/>
                      </a:lnTo>
                      <a:lnTo>
                        <a:pt x="109" y="5"/>
                      </a:lnTo>
                      <a:lnTo>
                        <a:pt x="109" y="10"/>
                      </a:lnTo>
                      <a:lnTo>
                        <a:pt x="114" y="5"/>
                      </a:lnTo>
                      <a:lnTo>
                        <a:pt x="114" y="10"/>
                      </a:lnTo>
                      <a:lnTo>
                        <a:pt x="114" y="5"/>
                      </a:lnTo>
                      <a:lnTo>
                        <a:pt x="114" y="5"/>
                      </a:lnTo>
                      <a:lnTo>
                        <a:pt x="119" y="10"/>
                      </a:lnTo>
                      <a:lnTo>
                        <a:pt x="119" y="10"/>
                      </a:lnTo>
                      <a:lnTo>
                        <a:pt x="119" y="5"/>
                      </a:lnTo>
                      <a:lnTo>
                        <a:pt x="119" y="10"/>
                      </a:lnTo>
                      <a:lnTo>
                        <a:pt x="124" y="5"/>
                      </a:lnTo>
                      <a:lnTo>
                        <a:pt x="124" y="10"/>
                      </a:lnTo>
                      <a:lnTo>
                        <a:pt x="124" y="5"/>
                      </a:lnTo>
                      <a:lnTo>
                        <a:pt x="124" y="10"/>
                      </a:lnTo>
                      <a:lnTo>
                        <a:pt x="129" y="5"/>
                      </a:lnTo>
                      <a:lnTo>
                        <a:pt x="129" y="10"/>
                      </a:lnTo>
                      <a:lnTo>
                        <a:pt x="129" y="5"/>
                      </a:lnTo>
                      <a:lnTo>
                        <a:pt x="129" y="10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9" y="5"/>
                      </a:lnTo>
                      <a:lnTo>
                        <a:pt x="139" y="10"/>
                      </a:lnTo>
                      <a:lnTo>
                        <a:pt x="139" y="10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9" y="5"/>
                      </a:lnTo>
                      <a:lnTo>
                        <a:pt x="149" y="10"/>
                      </a:lnTo>
                      <a:lnTo>
                        <a:pt x="149" y="5"/>
                      </a:lnTo>
                      <a:lnTo>
                        <a:pt x="149" y="10"/>
                      </a:lnTo>
                      <a:lnTo>
                        <a:pt x="154" y="5"/>
                      </a:lnTo>
                      <a:lnTo>
                        <a:pt x="154" y="10"/>
                      </a:lnTo>
                      <a:lnTo>
                        <a:pt x="154" y="5"/>
                      </a:lnTo>
                      <a:lnTo>
                        <a:pt x="154" y="10"/>
                      </a:lnTo>
                      <a:lnTo>
                        <a:pt x="159" y="5"/>
                      </a:lnTo>
                      <a:lnTo>
                        <a:pt x="159" y="10"/>
                      </a:lnTo>
                      <a:lnTo>
                        <a:pt x="159" y="5"/>
                      </a:lnTo>
                      <a:lnTo>
                        <a:pt x="164" y="10"/>
                      </a:lnTo>
                      <a:lnTo>
                        <a:pt x="164" y="10"/>
                      </a:lnTo>
                      <a:lnTo>
                        <a:pt x="164" y="5"/>
                      </a:lnTo>
                      <a:lnTo>
                        <a:pt x="164" y="10"/>
                      </a:lnTo>
                      <a:lnTo>
                        <a:pt x="169" y="5"/>
                      </a:lnTo>
                      <a:lnTo>
                        <a:pt x="169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10" name="Freeform 2115"/>
                <p:cNvSpPr>
                  <a:spLocks/>
                </p:cNvSpPr>
                <p:nvPr/>
              </p:nvSpPr>
              <p:spPr bwMode="auto">
                <a:xfrm>
                  <a:off x="3817" y="1088"/>
                  <a:ext cx="164" cy="124"/>
                </a:xfrm>
                <a:custGeom>
                  <a:avLst/>
                  <a:gdLst>
                    <a:gd name="T0" fmla="*/ 0 w 164"/>
                    <a:gd name="T1" fmla="*/ 10 h 124"/>
                    <a:gd name="T2" fmla="*/ 5 w 164"/>
                    <a:gd name="T3" fmla="*/ 5 h 124"/>
                    <a:gd name="T4" fmla="*/ 10 w 164"/>
                    <a:gd name="T5" fmla="*/ 10 h 124"/>
                    <a:gd name="T6" fmla="*/ 15 w 164"/>
                    <a:gd name="T7" fmla="*/ 10 h 124"/>
                    <a:gd name="T8" fmla="*/ 15 w 164"/>
                    <a:gd name="T9" fmla="*/ 5 h 124"/>
                    <a:gd name="T10" fmla="*/ 20 w 164"/>
                    <a:gd name="T11" fmla="*/ 5 h 124"/>
                    <a:gd name="T12" fmla="*/ 25 w 164"/>
                    <a:gd name="T13" fmla="*/ 10 h 124"/>
                    <a:gd name="T14" fmla="*/ 30 w 164"/>
                    <a:gd name="T15" fmla="*/ 10 h 124"/>
                    <a:gd name="T16" fmla="*/ 30 w 164"/>
                    <a:gd name="T17" fmla="*/ 10 h 124"/>
                    <a:gd name="T18" fmla="*/ 35 w 164"/>
                    <a:gd name="T19" fmla="*/ 89 h 124"/>
                    <a:gd name="T20" fmla="*/ 40 w 164"/>
                    <a:gd name="T21" fmla="*/ 5 h 124"/>
                    <a:gd name="T22" fmla="*/ 45 w 164"/>
                    <a:gd name="T23" fmla="*/ 15 h 124"/>
                    <a:gd name="T24" fmla="*/ 50 w 164"/>
                    <a:gd name="T25" fmla="*/ 15 h 124"/>
                    <a:gd name="T26" fmla="*/ 55 w 164"/>
                    <a:gd name="T27" fmla="*/ 20 h 124"/>
                    <a:gd name="T28" fmla="*/ 60 w 164"/>
                    <a:gd name="T29" fmla="*/ 20 h 124"/>
                    <a:gd name="T30" fmla="*/ 60 w 164"/>
                    <a:gd name="T31" fmla="*/ 10 h 124"/>
                    <a:gd name="T32" fmla="*/ 65 w 164"/>
                    <a:gd name="T33" fmla="*/ 5 h 124"/>
                    <a:gd name="T34" fmla="*/ 70 w 164"/>
                    <a:gd name="T35" fmla="*/ 10 h 124"/>
                    <a:gd name="T36" fmla="*/ 75 w 164"/>
                    <a:gd name="T37" fmla="*/ 5 h 124"/>
                    <a:gd name="T38" fmla="*/ 80 w 164"/>
                    <a:gd name="T39" fmla="*/ 0 h 124"/>
                    <a:gd name="T40" fmla="*/ 80 w 164"/>
                    <a:gd name="T41" fmla="*/ 5 h 124"/>
                    <a:gd name="T42" fmla="*/ 84 w 164"/>
                    <a:gd name="T43" fmla="*/ 5 h 124"/>
                    <a:gd name="T44" fmla="*/ 89 w 164"/>
                    <a:gd name="T45" fmla="*/ 5 h 124"/>
                    <a:gd name="T46" fmla="*/ 94 w 164"/>
                    <a:gd name="T47" fmla="*/ 15 h 124"/>
                    <a:gd name="T48" fmla="*/ 99 w 164"/>
                    <a:gd name="T49" fmla="*/ 20 h 124"/>
                    <a:gd name="T50" fmla="*/ 99 w 164"/>
                    <a:gd name="T51" fmla="*/ 20 h 124"/>
                    <a:gd name="T52" fmla="*/ 104 w 164"/>
                    <a:gd name="T53" fmla="*/ 25 h 124"/>
                    <a:gd name="T54" fmla="*/ 109 w 164"/>
                    <a:gd name="T55" fmla="*/ 20 h 124"/>
                    <a:gd name="T56" fmla="*/ 114 w 164"/>
                    <a:gd name="T57" fmla="*/ 30 h 124"/>
                    <a:gd name="T58" fmla="*/ 119 w 164"/>
                    <a:gd name="T59" fmla="*/ 25 h 124"/>
                    <a:gd name="T60" fmla="*/ 119 w 164"/>
                    <a:gd name="T61" fmla="*/ 30 h 124"/>
                    <a:gd name="T62" fmla="*/ 124 w 164"/>
                    <a:gd name="T63" fmla="*/ 25 h 124"/>
                    <a:gd name="T64" fmla="*/ 129 w 164"/>
                    <a:gd name="T65" fmla="*/ 69 h 124"/>
                    <a:gd name="T66" fmla="*/ 134 w 164"/>
                    <a:gd name="T67" fmla="*/ 69 h 124"/>
                    <a:gd name="T68" fmla="*/ 134 w 164"/>
                    <a:gd name="T69" fmla="*/ 25 h 124"/>
                    <a:gd name="T70" fmla="*/ 139 w 164"/>
                    <a:gd name="T71" fmla="*/ 25 h 124"/>
                    <a:gd name="T72" fmla="*/ 144 w 164"/>
                    <a:gd name="T73" fmla="*/ 30 h 124"/>
                    <a:gd name="T74" fmla="*/ 149 w 164"/>
                    <a:gd name="T75" fmla="*/ 25 h 124"/>
                    <a:gd name="T76" fmla="*/ 149 w 164"/>
                    <a:gd name="T77" fmla="*/ 20 h 124"/>
                    <a:gd name="T78" fmla="*/ 154 w 164"/>
                    <a:gd name="T79" fmla="*/ 15 h 124"/>
                    <a:gd name="T80" fmla="*/ 159 w 164"/>
                    <a:gd name="T81" fmla="*/ 20 h 124"/>
                    <a:gd name="T82" fmla="*/ 164 w 164"/>
                    <a:gd name="T83" fmla="*/ 20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124">
                      <a:moveTo>
                        <a:pt x="0" y="10"/>
                      </a:moveTo>
                      <a:lnTo>
                        <a:pt x="0" y="5"/>
                      </a:lnTo>
                      <a:lnTo>
                        <a:pt x="0" y="10"/>
                      </a:ln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10" y="5"/>
                      </a:lnTo>
                      <a:lnTo>
                        <a:pt x="10" y="10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20" y="10"/>
                      </a:lnTo>
                      <a:lnTo>
                        <a:pt x="20" y="10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25" y="10"/>
                      </a:lnTo>
                      <a:lnTo>
                        <a:pt x="25" y="10"/>
                      </a:lnTo>
                      <a:lnTo>
                        <a:pt x="25" y="5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30" y="5"/>
                      </a:lnTo>
                      <a:lnTo>
                        <a:pt x="30" y="10"/>
                      </a:lnTo>
                      <a:lnTo>
                        <a:pt x="35" y="5"/>
                      </a:lnTo>
                      <a:lnTo>
                        <a:pt x="35" y="109"/>
                      </a:lnTo>
                      <a:lnTo>
                        <a:pt x="35" y="89"/>
                      </a:lnTo>
                      <a:lnTo>
                        <a:pt x="40" y="94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5" y="0"/>
                      </a:lnTo>
                      <a:lnTo>
                        <a:pt x="45" y="15"/>
                      </a:lnTo>
                      <a:lnTo>
                        <a:pt x="45" y="15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15"/>
                      </a:lnTo>
                      <a:lnTo>
                        <a:pt x="50" y="20"/>
                      </a:lnTo>
                      <a:lnTo>
                        <a:pt x="55" y="15"/>
                      </a:lnTo>
                      <a:lnTo>
                        <a:pt x="55" y="20"/>
                      </a:lnTo>
                      <a:lnTo>
                        <a:pt x="55" y="15"/>
                      </a:lnTo>
                      <a:lnTo>
                        <a:pt x="55" y="15"/>
                      </a:lnTo>
                      <a:lnTo>
                        <a:pt x="60" y="20"/>
                      </a:lnTo>
                      <a:lnTo>
                        <a:pt x="60" y="20"/>
                      </a:lnTo>
                      <a:lnTo>
                        <a:pt x="60" y="10"/>
                      </a:lnTo>
                      <a:lnTo>
                        <a:pt x="60" y="10"/>
                      </a:lnTo>
                      <a:lnTo>
                        <a:pt x="65" y="15"/>
                      </a:lnTo>
                      <a:lnTo>
                        <a:pt x="65" y="15"/>
                      </a:lnTo>
                      <a:lnTo>
                        <a:pt x="65" y="5"/>
                      </a:lnTo>
                      <a:lnTo>
                        <a:pt x="65" y="10"/>
                      </a:lnTo>
                      <a:lnTo>
                        <a:pt x="70" y="5"/>
                      </a:lnTo>
                      <a:lnTo>
                        <a:pt x="70" y="10"/>
                      </a:lnTo>
                      <a:lnTo>
                        <a:pt x="70" y="5"/>
                      </a:lnTo>
                      <a:lnTo>
                        <a:pt x="75" y="0"/>
                      </a:lnTo>
                      <a:lnTo>
                        <a:pt x="75" y="5"/>
                      </a:lnTo>
                      <a:lnTo>
                        <a:pt x="75" y="0"/>
                      </a:lnTo>
                      <a:lnTo>
                        <a:pt x="75" y="5"/>
                      </a:lnTo>
                      <a:lnTo>
                        <a:pt x="80" y="0"/>
                      </a:lnTo>
                      <a:lnTo>
                        <a:pt x="80" y="5"/>
                      </a:lnTo>
                      <a:lnTo>
                        <a:pt x="80" y="0"/>
                      </a:lnTo>
                      <a:lnTo>
                        <a:pt x="80" y="5"/>
                      </a:lnTo>
                      <a:lnTo>
                        <a:pt x="84" y="0"/>
                      </a:lnTo>
                      <a:lnTo>
                        <a:pt x="84" y="10"/>
                      </a:lnTo>
                      <a:lnTo>
                        <a:pt x="84" y="5"/>
                      </a:lnTo>
                      <a:lnTo>
                        <a:pt x="89" y="10"/>
                      </a:lnTo>
                      <a:lnTo>
                        <a:pt x="89" y="10"/>
                      </a:lnTo>
                      <a:lnTo>
                        <a:pt x="89" y="5"/>
                      </a:lnTo>
                      <a:lnTo>
                        <a:pt x="89" y="10"/>
                      </a:lnTo>
                      <a:lnTo>
                        <a:pt x="94" y="15"/>
                      </a:lnTo>
                      <a:lnTo>
                        <a:pt x="94" y="15"/>
                      </a:lnTo>
                      <a:lnTo>
                        <a:pt x="94" y="10"/>
                      </a:lnTo>
                      <a:lnTo>
                        <a:pt x="94" y="15"/>
                      </a:lnTo>
                      <a:lnTo>
                        <a:pt x="99" y="20"/>
                      </a:lnTo>
                      <a:lnTo>
                        <a:pt x="99" y="20"/>
                      </a:lnTo>
                      <a:lnTo>
                        <a:pt x="99" y="15"/>
                      </a:lnTo>
                      <a:lnTo>
                        <a:pt x="99" y="20"/>
                      </a:lnTo>
                      <a:lnTo>
                        <a:pt x="104" y="15"/>
                      </a:lnTo>
                      <a:lnTo>
                        <a:pt x="104" y="25"/>
                      </a:lnTo>
                      <a:lnTo>
                        <a:pt x="104" y="25"/>
                      </a:lnTo>
                      <a:lnTo>
                        <a:pt x="109" y="20"/>
                      </a:lnTo>
                      <a:lnTo>
                        <a:pt x="109" y="30"/>
                      </a:lnTo>
                      <a:lnTo>
                        <a:pt x="109" y="20"/>
                      </a:lnTo>
                      <a:lnTo>
                        <a:pt x="109" y="30"/>
                      </a:lnTo>
                      <a:lnTo>
                        <a:pt x="114" y="25"/>
                      </a:lnTo>
                      <a:lnTo>
                        <a:pt x="114" y="30"/>
                      </a:lnTo>
                      <a:lnTo>
                        <a:pt x="114" y="25"/>
                      </a:lnTo>
                      <a:lnTo>
                        <a:pt x="114" y="30"/>
                      </a:lnTo>
                      <a:lnTo>
                        <a:pt x="119" y="25"/>
                      </a:lnTo>
                      <a:lnTo>
                        <a:pt x="119" y="30"/>
                      </a:lnTo>
                      <a:lnTo>
                        <a:pt x="119" y="25"/>
                      </a:lnTo>
                      <a:lnTo>
                        <a:pt x="119" y="30"/>
                      </a:lnTo>
                      <a:lnTo>
                        <a:pt x="124" y="25"/>
                      </a:lnTo>
                      <a:lnTo>
                        <a:pt x="124" y="35"/>
                      </a:lnTo>
                      <a:lnTo>
                        <a:pt x="124" y="25"/>
                      </a:lnTo>
                      <a:lnTo>
                        <a:pt x="124" y="30"/>
                      </a:lnTo>
                      <a:lnTo>
                        <a:pt x="129" y="25"/>
                      </a:lnTo>
                      <a:lnTo>
                        <a:pt x="129" y="69"/>
                      </a:lnTo>
                      <a:lnTo>
                        <a:pt x="129" y="25"/>
                      </a:lnTo>
                      <a:lnTo>
                        <a:pt x="129" y="64"/>
                      </a:lnTo>
                      <a:lnTo>
                        <a:pt x="134" y="69"/>
                      </a:lnTo>
                      <a:lnTo>
                        <a:pt x="134" y="124"/>
                      </a:lnTo>
                      <a:lnTo>
                        <a:pt x="134" y="25"/>
                      </a:lnTo>
                      <a:lnTo>
                        <a:pt x="134" y="25"/>
                      </a:lnTo>
                      <a:lnTo>
                        <a:pt x="139" y="30"/>
                      </a:lnTo>
                      <a:lnTo>
                        <a:pt x="139" y="30"/>
                      </a:lnTo>
                      <a:lnTo>
                        <a:pt x="139" y="25"/>
                      </a:lnTo>
                      <a:lnTo>
                        <a:pt x="139" y="25"/>
                      </a:lnTo>
                      <a:lnTo>
                        <a:pt x="144" y="20"/>
                      </a:lnTo>
                      <a:lnTo>
                        <a:pt x="144" y="30"/>
                      </a:lnTo>
                      <a:lnTo>
                        <a:pt x="144" y="20"/>
                      </a:lnTo>
                      <a:lnTo>
                        <a:pt x="144" y="20"/>
                      </a:lnTo>
                      <a:lnTo>
                        <a:pt x="149" y="25"/>
                      </a:lnTo>
                      <a:lnTo>
                        <a:pt x="149" y="25"/>
                      </a:lnTo>
                      <a:lnTo>
                        <a:pt x="149" y="20"/>
                      </a:lnTo>
                      <a:lnTo>
                        <a:pt x="149" y="20"/>
                      </a:lnTo>
                      <a:lnTo>
                        <a:pt x="154" y="25"/>
                      </a:lnTo>
                      <a:lnTo>
                        <a:pt x="154" y="25"/>
                      </a:lnTo>
                      <a:lnTo>
                        <a:pt x="154" y="15"/>
                      </a:lnTo>
                      <a:lnTo>
                        <a:pt x="154" y="20"/>
                      </a:lnTo>
                      <a:lnTo>
                        <a:pt x="159" y="15"/>
                      </a:lnTo>
                      <a:lnTo>
                        <a:pt x="159" y="20"/>
                      </a:lnTo>
                      <a:lnTo>
                        <a:pt x="159" y="10"/>
                      </a:lnTo>
                      <a:lnTo>
                        <a:pt x="164" y="15"/>
                      </a:lnTo>
                      <a:lnTo>
                        <a:pt x="164" y="20"/>
                      </a:lnTo>
                      <a:lnTo>
                        <a:pt x="164" y="10"/>
                      </a:lnTo>
                      <a:lnTo>
                        <a:pt x="164" y="1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11" name="Freeform 2116"/>
                <p:cNvSpPr>
                  <a:spLocks/>
                </p:cNvSpPr>
                <p:nvPr/>
              </p:nvSpPr>
              <p:spPr bwMode="auto">
                <a:xfrm>
                  <a:off x="3981" y="1088"/>
                  <a:ext cx="169" cy="15"/>
                </a:xfrm>
                <a:custGeom>
                  <a:avLst/>
                  <a:gdLst>
                    <a:gd name="T0" fmla="*/ 5 w 169"/>
                    <a:gd name="T1" fmla="*/ 15 h 15"/>
                    <a:gd name="T2" fmla="*/ 10 w 169"/>
                    <a:gd name="T3" fmla="*/ 15 h 15"/>
                    <a:gd name="T4" fmla="*/ 10 w 169"/>
                    <a:gd name="T5" fmla="*/ 10 h 15"/>
                    <a:gd name="T6" fmla="*/ 15 w 169"/>
                    <a:gd name="T7" fmla="*/ 5 h 15"/>
                    <a:gd name="T8" fmla="*/ 20 w 169"/>
                    <a:gd name="T9" fmla="*/ 15 h 15"/>
                    <a:gd name="T10" fmla="*/ 25 w 169"/>
                    <a:gd name="T11" fmla="*/ 5 h 15"/>
                    <a:gd name="T12" fmla="*/ 30 w 169"/>
                    <a:gd name="T13" fmla="*/ 10 h 15"/>
                    <a:gd name="T14" fmla="*/ 30 w 169"/>
                    <a:gd name="T15" fmla="*/ 5 h 15"/>
                    <a:gd name="T16" fmla="*/ 35 w 169"/>
                    <a:gd name="T17" fmla="*/ 5 h 15"/>
                    <a:gd name="T18" fmla="*/ 40 w 169"/>
                    <a:gd name="T19" fmla="*/ 10 h 15"/>
                    <a:gd name="T20" fmla="*/ 45 w 169"/>
                    <a:gd name="T21" fmla="*/ 10 h 15"/>
                    <a:gd name="T22" fmla="*/ 45 w 169"/>
                    <a:gd name="T23" fmla="*/ 5 h 15"/>
                    <a:gd name="T24" fmla="*/ 50 w 169"/>
                    <a:gd name="T25" fmla="*/ 0 h 15"/>
                    <a:gd name="T26" fmla="*/ 55 w 169"/>
                    <a:gd name="T27" fmla="*/ 10 h 15"/>
                    <a:gd name="T28" fmla="*/ 60 w 169"/>
                    <a:gd name="T29" fmla="*/ 10 h 15"/>
                    <a:gd name="T30" fmla="*/ 64 w 169"/>
                    <a:gd name="T31" fmla="*/ 10 h 15"/>
                    <a:gd name="T32" fmla="*/ 64 w 169"/>
                    <a:gd name="T33" fmla="*/ 5 h 15"/>
                    <a:gd name="T34" fmla="*/ 69 w 169"/>
                    <a:gd name="T35" fmla="*/ 5 h 15"/>
                    <a:gd name="T36" fmla="*/ 74 w 169"/>
                    <a:gd name="T37" fmla="*/ 10 h 15"/>
                    <a:gd name="T38" fmla="*/ 79 w 169"/>
                    <a:gd name="T39" fmla="*/ 10 h 15"/>
                    <a:gd name="T40" fmla="*/ 79 w 169"/>
                    <a:gd name="T41" fmla="*/ 5 h 15"/>
                    <a:gd name="T42" fmla="*/ 84 w 169"/>
                    <a:gd name="T43" fmla="*/ 5 h 15"/>
                    <a:gd name="T44" fmla="*/ 89 w 169"/>
                    <a:gd name="T45" fmla="*/ 10 h 15"/>
                    <a:gd name="T46" fmla="*/ 94 w 169"/>
                    <a:gd name="T47" fmla="*/ 10 h 15"/>
                    <a:gd name="T48" fmla="*/ 94 w 169"/>
                    <a:gd name="T49" fmla="*/ 5 h 15"/>
                    <a:gd name="T50" fmla="*/ 99 w 169"/>
                    <a:gd name="T51" fmla="*/ 5 h 15"/>
                    <a:gd name="T52" fmla="*/ 104 w 169"/>
                    <a:gd name="T53" fmla="*/ 0 h 15"/>
                    <a:gd name="T54" fmla="*/ 109 w 169"/>
                    <a:gd name="T55" fmla="*/ 10 h 15"/>
                    <a:gd name="T56" fmla="*/ 114 w 169"/>
                    <a:gd name="T57" fmla="*/ 10 h 15"/>
                    <a:gd name="T58" fmla="*/ 119 w 169"/>
                    <a:gd name="T59" fmla="*/ 10 h 15"/>
                    <a:gd name="T60" fmla="*/ 119 w 169"/>
                    <a:gd name="T61" fmla="*/ 5 h 15"/>
                    <a:gd name="T62" fmla="*/ 124 w 169"/>
                    <a:gd name="T63" fmla="*/ 5 h 15"/>
                    <a:gd name="T64" fmla="*/ 129 w 169"/>
                    <a:gd name="T65" fmla="*/ 0 h 15"/>
                    <a:gd name="T66" fmla="*/ 134 w 169"/>
                    <a:gd name="T67" fmla="*/ 0 h 15"/>
                    <a:gd name="T68" fmla="*/ 139 w 169"/>
                    <a:gd name="T69" fmla="*/ 10 h 15"/>
                    <a:gd name="T70" fmla="*/ 144 w 169"/>
                    <a:gd name="T71" fmla="*/ 0 h 15"/>
                    <a:gd name="T72" fmla="*/ 144 w 169"/>
                    <a:gd name="T73" fmla="*/ 5 h 15"/>
                    <a:gd name="T74" fmla="*/ 149 w 169"/>
                    <a:gd name="T75" fmla="*/ 0 h 15"/>
                    <a:gd name="T76" fmla="*/ 154 w 169"/>
                    <a:gd name="T77" fmla="*/ 10 h 15"/>
                    <a:gd name="T78" fmla="*/ 159 w 169"/>
                    <a:gd name="T79" fmla="*/ 10 h 15"/>
                    <a:gd name="T80" fmla="*/ 159 w 169"/>
                    <a:gd name="T81" fmla="*/ 5 h 15"/>
                    <a:gd name="T82" fmla="*/ 164 w 169"/>
                    <a:gd name="T83" fmla="*/ 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9" h="15">
                      <a:moveTo>
                        <a:pt x="0" y="15"/>
                      </a:moveTo>
                      <a:lnTo>
                        <a:pt x="5" y="10"/>
                      </a:lnTo>
                      <a:lnTo>
                        <a:pt x="5" y="15"/>
                      </a:ln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10" y="15"/>
                      </a:lnTo>
                      <a:lnTo>
                        <a:pt x="10" y="15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5" y="15"/>
                      </a:lnTo>
                      <a:lnTo>
                        <a:pt x="15" y="15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20" y="10"/>
                      </a:lnTo>
                      <a:lnTo>
                        <a:pt x="20" y="15"/>
                      </a:lnTo>
                      <a:lnTo>
                        <a:pt x="20" y="5"/>
                      </a:lnTo>
                      <a:lnTo>
                        <a:pt x="20" y="10"/>
                      </a:lnTo>
                      <a:lnTo>
                        <a:pt x="25" y="5"/>
                      </a:lnTo>
                      <a:lnTo>
                        <a:pt x="25" y="10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35" y="10"/>
                      </a:lnTo>
                      <a:lnTo>
                        <a:pt x="35" y="10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40" y="10"/>
                      </a:lnTo>
                      <a:lnTo>
                        <a:pt x="40" y="10"/>
                      </a:lnTo>
                      <a:lnTo>
                        <a:pt x="40" y="5"/>
                      </a:lnTo>
                      <a:lnTo>
                        <a:pt x="40" y="5"/>
                      </a:lnTo>
                      <a:lnTo>
                        <a:pt x="45" y="10"/>
                      </a:lnTo>
                      <a:lnTo>
                        <a:pt x="45" y="10"/>
                      </a:lnTo>
                      <a:lnTo>
                        <a:pt x="45" y="5"/>
                      </a:lnTo>
                      <a:lnTo>
                        <a:pt x="45" y="5"/>
                      </a:lnTo>
                      <a:lnTo>
                        <a:pt x="50" y="10"/>
                      </a:lnTo>
                      <a:lnTo>
                        <a:pt x="50" y="10"/>
                      </a:lnTo>
                      <a:lnTo>
                        <a:pt x="50" y="0"/>
                      </a:lnTo>
                      <a:lnTo>
                        <a:pt x="50" y="5"/>
                      </a:lnTo>
                      <a:lnTo>
                        <a:pt x="55" y="10"/>
                      </a:lnTo>
                      <a:lnTo>
                        <a:pt x="55" y="10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60" y="10"/>
                      </a:lnTo>
                      <a:lnTo>
                        <a:pt x="60" y="10"/>
                      </a:lnTo>
                      <a:lnTo>
                        <a:pt x="60" y="5"/>
                      </a:lnTo>
                      <a:lnTo>
                        <a:pt x="64" y="10"/>
                      </a:lnTo>
                      <a:lnTo>
                        <a:pt x="64" y="10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69" y="10"/>
                      </a:lnTo>
                      <a:lnTo>
                        <a:pt x="69" y="10"/>
                      </a:lnTo>
                      <a:lnTo>
                        <a:pt x="69" y="5"/>
                      </a:lnTo>
                      <a:lnTo>
                        <a:pt x="69" y="5"/>
                      </a:lnTo>
                      <a:lnTo>
                        <a:pt x="74" y="10"/>
                      </a:lnTo>
                      <a:lnTo>
                        <a:pt x="74" y="10"/>
                      </a:lnTo>
                      <a:lnTo>
                        <a:pt x="74" y="0"/>
                      </a:lnTo>
                      <a:lnTo>
                        <a:pt x="74" y="5"/>
                      </a:lnTo>
                      <a:lnTo>
                        <a:pt x="79" y="10"/>
                      </a:lnTo>
                      <a:lnTo>
                        <a:pt x="79" y="10"/>
                      </a:lnTo>
                      <a:lnTo>
                        <a:pt x="79" y="5"/>
                      </a:lnTo>
                      <a:lnTo>
                        <a:pt x="79" y="5"/>
                      </a:lnTo>
                      <a:lnTo>
                        <a:pt x="84" y="10"/>
                      </a:lnTo>
                      <a:lnTo>
                        <a:pt x="84" y="10"/>
                      </a:lnTo>
                      <a:lnTo>
                        <a:pt x="84" y="5"/>
                      </a:lnTo>
                      <a:lnTo>
                        <a:pt x="84" y="5"/>
                      </a:lnTo>
                      <a:lnTo>
                        <a:pt x="89" y="10"/>
                      </a:lnTo>
                      <a:lnTo>
                        <a:pt x="89" y="10"/>
                      </a:lnTo>
                      <a:lnTo>
                        <a:pt x="89" y="5"/>
                      </a:lnTo>
                      <a:lnTo>
                        <a:pt x="89" y="5"/>
                      </a:lnTo>
                      <a:lnTo>
                        <a:pt x="94" y="10"/>
                      </a:lnTo>
                      <a:lnTo>
                        <a:pt x="94" y="10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99" y="0"/>
                      </a:lnTo>
                      <a:lnTo>
                        <a:pt x="99" y="10"/>
                      </a:lnTo>
                      <a:lnTo>
                        <a:pt x="99" y="5"/>
                      </a:lnTo>
                      <a:lnTo>
                        <a:pt x="104" y="10"/>
                      </a:lnTo>
                      <a:lnTo>
                        <a:pt x="104" y="10"/>
                      </a:lnTo>
                      <a:lnTo>
                        <a:pt x="104" y="0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09" y="10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14" y="10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9" y="10"/>
                      </a:lnTo>
                      <a:lnTo>
                        <a:pt x="119" y="10"/>
                      </a:lnTo>
                      <a:lnTo>
                        <a:pt x="119" y="5"/>
                      </a:lnTo>
                      <a:lnTo>
                        <a:pt x="119" y="5"/>
                      </a:lnTo>
                      <a:lnTo>
                        <a:pt x="124" y="10"/>
                      </a:lnTo>
                      <a:lnTo>
                        <a:pt x="124" y="10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10"/>
                      </a:lnTo>
                      <a:lnTo>
                        <a:pt x="139" y="10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0"/>
                      </a:lnTo>
                      <a:lnTo>
                        <a:pt x="144" y="10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0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10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10"/>
                      </a:lnTo>
                      <a:lnTo>
                        <a:pt x="159" y="10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64" y="10"/>
                      </a:lnTo>
                      <a:lnTo>
                        <a:pt x="164" y="10"/>
                      </a:lnTo>
                      <a:lnTo>
                        <a:pt x="164" y="5"/>
                      </a:lnTo>
                      <a:lnTo>
                        <a:pt x="169" y="0"/>
                      </a:lnTo>
                      <a:lnTo>
                        <a:pt x="169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12" name="Freeform 2117"/>
                <p:cNvSpPr>
                  <a:spLocks/>
                </p:cNvSpPr>
                <p:nvPr/>
              </p:nvSpPr>
              <p:spPr bwMode="auto">
                <a:xfrm>
                  <a:off x="4150" y="1088"/>
                  <a:ext cx="169" cy="10"/>
                </a:xfrm>
                <a:custGeom>
                  <a:avLst/>
                  <a:gdLst>
                    <a:gd name="T0" fmla="*/ 5 w 169"/>
                    <a:gd name="T1" fmla="*/ 10 h 10"/>
                    <a:gd name="T2" fmla="*/ 5 w 169"/>
                    <a:gd name="T3" fmla="*/ 5 h 10"/>
                    <a:gd name="T4" fmla="*/ 10 w 169"/>
                    <a:gd name="T5" fmla="*/ 0 h 10"/>
                    <a:gd name="T6" fmla="*/ 15 w 169"/>
                    <a:gd name="T7" fmla="*/ 10 h 10"/>
                    <a:gd name="T8" fmla="*/ 20 w 169"/>
                    <a:gd name="T9" fmla="*/ 10 h 10"/>
                    <a:gd name="T10" fmla="*/ 20 w 169"/>
                    <a:gd name="T11" fmla="*/ 10 h 10"/>
                    <a:gd name="T12" fmla="*/ 25 w 169"/>
                    <a:gd name="T13" fmla="*/ 0 h 10"/>
                    <a:gd name="T14" fmla="*/ 30 w 169"/>
                    <a:gd name="T15" fmla="*/ 5 h 10"/>
                    <a:gd name="T16" fmla="*/ 35 w 169"/>
                    <a:gd name="T17" fmla="*/ 10 h 10"/>
                    <a:gd name="T18" fmla="*/ 39 w 169"/>
                    <a:gd name="T19" fmla="*/ 10 h 10"/>
                    <a:gd name="T20" fmla="*/ 39 w 169"/>
                    <a:gd name="T21" fmla="*/ 5 h 10"/>
                    <a:gd name="T22" fmla="*/ 44 w 169"/>
                    <a:gd name="T23" fmla="*/ 0 h 10"/>
                    <a:gd name="T24" fmla="*/ 49 w 169"/>
                    <a:gd name="T25" fmla="*/ 10 h 10"/>
                    <a:gd name="T26" fmla="*/ 54 w 169"/>
                    <a:gd name="T27" fmla="*/ 10 h 10"/>
                    <a:gd name="T28" fmla="*/ 59 w 169"/>
                    <a:gd name="T29" fmla="*/ 10 h 10"/>
                    <a:gd name="T30" fmla="*/ 64 w 169"/>
                    <a:gd name="T31" fmla="*/ 10 h 10"/>
                    <a:gd name="T32" fmla="*/ 64 w 169"/>
                    <a:gd name="T33" fmla="*/ 5 h 10"/>
                    <a:gd name="T34" fmla="*/ 69 w 169"/>
                    <a:gd name="T35" fmla="*/ 5 h 10"/>
                    <a:gd name="T36" fmla="*/ 74 w 169"/>
                    <a:gd name="T37" fmla="*/ 5 h 10"/>
                    <a:gd name="T38" fmla="*/ 79 w 169"/>
                    <a:gd name="T39" fmla="*/ 10 h 10"/>
                    <a:gd name="T40" fmla="*/ 84 w 169"/>
                    <a:gd name="T41" fmla="*/ 10 h 10"/>
                    <a:gd name="T42" fmla="*/ 84 w 169"/>
                    <a:gd name="T43" fmla="*/ 5 h 10"/>
                    <a:gd name="T44" fmla="*/ 89 w 169"/>
                    <a:gd name="T45" fmla="*/ 10 h 10"/>
                    <a:gd name="T46" fmla="*/ 94 w 169"/>
                    <a:gd name="T47" fmla="*/ 0 h 10"/>
                    <a:gd name="T48" fmla="*/ 99 w 169"/>
                    <a:gd name="T49" fmla="*/ 10 h 10"/>
                    <a:gd name="T50" fmla="*/ 104 w 169"/>
                    <a:gd name="T51" fmla="*/ 10 h 10"/>
                    <a:gd name="T52" fmla="*/ 104 w 169"/>
                    <a:gd name="T53" fmla="*/ 5 h 10"/>
                    <a:gd name="T54" fmla="*/ 109 w 169"/>
                    <a:gd name="T55" fmla="*/ 0 h 10"/>
                    <a:gd name="T56" fmla="*/ 114 w 169"/>
                    <a:gd name="T57" fmla="*/ 10 h 10"/>
                    <a:gd name="T58" fmla="*/ 119 w 169"/>
                    <a:gd name="T59" fmla="*/ 10 h 10"/>
                    <a:gd name="T60" fmla="*/ 119 w 169"/>
                    <a:gd name="T61" fmla="*/ 5 h 10"/>
                    <a:gd name="T62" fmla="*/ 124 w 169"/>
                    <a:gd name="T63" fmla="*/ 0 h 10"/>
                    <a:gd name="T64" fmla="*/ 129 w 169"/>
                    <a:gd name="T65" fmla="*/ 10 h 10"/>
                    <a:gd name="T66" fmla="*/ 134 w 169"/>
                    <a:gd name="T67" fmla="*/ 0 h 10"/>
                    <a:gd name="T68" fmla="*/ 139 w 169"/>
                    <a:gd name="T69" fmla="*/ 0 h 10"/>
                    <a:gd name="T70" fmla="*/ 144 w 169"/>
                    <a:gd name="T71" fmla="*/ 10 h 10"/>
                    <a:gd name="T72" fmla="*/ 144 w 169"/>
                    <a:gd name="T73" fmla="*/ 10 h 10"/>
                    <a:gd name="T74" fmla="*/ 149 w 169"/>
                    <a:gd name="T75" fmla="*/ 0 h 10"/>
                    <a:gd name="T76" fmla="*/ 154 w 169"/>
                    <a:gd name="T77" fmla="*/ 10 h 10"/>
                    <a:gd name="T78" fmla="*/ 159 w 169"/>
                    <a:gd name="T79" fmla="*/ 10 h 10"/>
                    <a:gd name="T80" fmla="*/ 159 w 169"/>
                    <a:gd name="T81" fmla="*/ 5 h 10"/>
                    <a:gd name="T82" fmla="*/ 164 w 169"/>
                    <a:gd name="T83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9" h="10">
                      <a:moveTo>
                        <a:pt x="0" y="10"/>
                      </a:moveTo>
                      <a:lnTo>
                        <a:pt x="0" y="5"/>
                      </a:ln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10"/>
                      </a:lnTo>
                      <a:lnTo>
                        <a:pt x="20" y="10"/>
                      </a:lnTo>
                      <a:lnTo>
                        <a:pt x="20" y="5"/>
                      </a:lnTo>
                      <a:lnTo>
                        <a:pt x="20" y="10"/>
                      </a:lnTo>
                      <a:lnTo>
                        <a:pt x="25" y="5"/>
                      </a:lnTo>
                      <a:lnTo>
                        <a:pt x="25" y="10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5"/>
                      </a:lnTo>
                      <a:lnTo>
                        <a:pt x="30" y="10"/>
                      </a:lnTo>
                      <a:lnTo>
                        <a:pt x="35" y="5"/>
                      </a:lnTo>
                      <a:lnTo>
                        <a:pt x="35" y="10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9" y="10"/>
                      </a:lnTo>
                      <a:lnTo>
                        <a:pt x="39" y="10"/>
                      </a:lnTo>
                      <a:lnTo>
                        <a:pt x="39" y="5"/>
                      </a:lnTo>
                      <a:lnTo>
                        <a:pt x="39" y="5"/>
                      </a:lnTo>
                      <a:lnTo>
                        <a:pt x="44" y="10"/>
                      </a:lnTo>
                      <a:lnTo>
                        <a:pt x="44" y="10"/>
                      </a:lnTo>
                      <a:lnTo>
                        <a:pt x="44" y="0"/>
                      </a:lnTo>
                      <a:lnTo>
                        <a:pt x="44" y="5"/>
                      </a:lnTo>
                      <a:lnTo>
                        <a:pt x="49" y="10"/>
                      </a:lnTo>
                      <a:lnTo>
                        <a:pt x="49" y="10"/>
                      </a:lnTo>
                      <a:lnTo>
                        <a:pt x="49" y="0"/>
                      </a:lnTo>
                      <a:lnTo>
                        <a:pt x="49" y="5"/>
                      </a:lnTo>
                      <a:lnTo>
                        <a:pt x="54" y="10"/>
                      </a:lnTo>
                      <a:lnTo>
                        <a:pt x="54" y="0"/>
                      </a:lnTo>
                      <a:lnTo>
                        <a:pt x="54" y="5"/>
                      </a:lnTo>
                      <a:lnTo>
                        <a:pt x="59" y="10"/>
                      </a:lnTo>
                      <a:lnTo>
                        <a:pt x="59" y="10"/>
                      </a:lnTo>
                      <a:lnTo>
                        <a:pt x="59" y="5"/>
                      </a:lnTo>
                      <a:lnTo>
                        <a:pt x="64" y="10"/>
                      </a:lnTo>
                      <a:lnTo>
                        <a:pt x="64" y="10"/>
                      </a:lnTo>
                      <a:lnTo>
                        <a:pt x="64" y="0"/>
                      </a:lnTo>
                      <a:lnTo>
                        <a:pt x="64" y="5"/>
                      </a:lnTo>
                      <a:lnTo>
                        <a:pt x="69" y="0"/>
                      </a:lnTo>
                      <a:lnTo>
                        <a:pt x="69" y="10"/>
                      </a:lnTo>
                      <a:lnTo>
                        <a:pt x="69" y="5"/>
                      </a:lnTo>
                      <a:lnTo>
                        <a:pt x="74" y="10"/>
                      </a:lnTo>
                      <a:lnTo>
                        <a:pt x="74" y="10"/>
                      </a:lnTo>
                      <a:lnTo>
                        <a:pt x="74" y="5"/>
                      </a:lnTo>
                      <a:lnTo>
                        <a:pt x="74" y="10"/>
                      </a:lnTo>
                      <a:lnTo>
                        <a:pt x="79" y="5"/>
                      </a:lnTo>
                      <a:lnTo>
                        <a:pt x="79" y="10"/>
                      </a:lnTo>
                      <a:lnTo>
                        <a:pt x="79" y="0"/>
                      </a:lnTo>
                      <a:lnTo>
                        <a:pt x="79" y="5"/>
                      </a:lnTo>
                      <a:lnTo>
                        <a:pt x="84" y="10"/>
                      </a:lnTo>
                      <a:lnTo>
                        <a:pt x="84" y="10"/>
                      </a:lnTo>
                      <a:lnTo>
                        <a:pt x="84" y="0"/>
                      </a:lnTo>
                      <a:lnTo>
                        <a:pt x="84" y="5"/>
                      </a:lnTo>
                      <a:lnTo>
                        <a:pt x="89" y="0"/>
                      </a:lnTo>
                      <a:lnTo>
                        <a:pt x="89" y="10"/>
                      </a:lnTo>
                      <a:lnTo>
                        <a:pt x="89" y="10"/>
                      </a:lnTo>
                      <a:lnTo>
                        <a:pt x="94" y="5"/>
                      </a:lnTo>
                      <a:lnTo>
                        <a:pt x="94" y="10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9" y="10"/>
                      </a:lnTo>
                      <a:lnTo>
                        <a:pt x="99" y="10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104" y="10"/>
                      </a:lnTo>
                      <a:lnTo>
                        <a:pt x="104" y="10"/>
                      </a:lnTo>
                      <a:lnTo>
                        <a:pt x="104" y="0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09" y="10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14" y="0"/>
                      </a:lnTo>
                      <a:lnTo>
                        <a:pt x="114" y="10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9" y="10"/>
                      </a:lnTo>
                      <a:lnTo>
                        <a:pt x="119" y="10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24" y="10"/>
                      </a:lnTo>
                      <a:lnTo>
                        <a:pt x="124" y="10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0"/>
                      </a:lnTo>
                      <a:lnTo>
                        <a:pt x="134" y="10"/>
                      </a:lnTo>
                      <a:lnTo>
                        <a:pt x="134" y="5"/>
                      </a:lnTo>
                      <a:lnTo>
                        <a:pt x="139" y="0"/>
                      </a:lnTo>
                      <a:lnTo>
                        <a:pt x="139" y="10"/>
                      </a:lnTo>
                      <a:lnTo>
                        <a:pt x="139" y="5"/>
                      </a:lnTo>
                      <a:lnTo>
                        <a:pt x="144" y="10"/>
                      </a:lnTo>
                      <a:lnTo>
                        <a:pt x="144" y="10"/>
                      </a:lnTo>
                      <a:lnTo>
                        <a:pt x="144" y="0"/>
                      </a:lnTo>
                      <a:lnTo>
                        <a:pt x="144" y="10"/>
                      </a:lnTo>
                      <a:lnTo>
                        <a:pt x="149" y="5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10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10"/>
                      </a:lnTo>
                      <a:lnTo>
                        <a:pt x="159" y="10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64" y="10"/>
                      </a:lnTo>
                      <a:lnTo>
                        <a:pt x="164" y="10"/>
                      </a:lnTo>
                      <a:lnTo>
                        <a:pt x="164" y="0"/>
                      </a:lnTo>
                      <a:lnTo>
                        <a:pt x="164" y="10"/>
                      </a:lnTo>
                      <a:lnTo>
                        <a:pt x="169" y="5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13" name="Freeform 2118"/>
                <p:cNvSpPr>
                  <a:spLocks/>
                </p:cNvSpPr>
                <p:nvPr/>
              </p:nvSpPr>
              <p:spPr bwMode="auto">
                <a:xfrm>
                  <a:off x="4319" y="1088"/>
                  <a:ext cx="163" cy="10"/>
                </a:xfrm>
                <a:custGeom>
                  <a:avLst/>
                  <a:gdLst>
                    <a:gd name="T0" fmla="*/ 0 w 163"/>
                    <a:gd name="T1" fmla="*/ 0 h 10"/>
                    <a:gd name="T2" fmla="*/ 5 w 163"/>
                    <a:gd name="T3" fmla="*/ 0 h 10"/>
                    <a:gd name="T4" fmla="*/ 10 w 163"/>
                    <a:gd name="T5" fmla="*/ 10 h 10"/>
                    <a:gd name="T6" fmla="*/ 15 w 163"/>
                    <a:gd name="T7" fmla="*/ 10 h 10"/>
                    <a:gd name="T8" fmla="*/ 15 w 163"/>
                    <a:gd name="T9" fmla="*/ 5 h 10"/>
                    <a:gd name="T10" fmla="*/ 19 w 163"/>
                    <a:gd name="T11" fmla="*/ 0 h 10"/>
                    <a:gd name="T12" fmla="*/ 24 w 163"/>
                    <a:gd name="T13" fmla="*/ 10 h 10"/>
                    <a:gd name="T14" fmla="*/ 29 w 163"/>
                    <a:gd name="T15" fmla="*/ 10 h 10"/>
                    <a:gd name="T16" fmla="*/ 29 w 163"/>
                    <a:gd name="T17" fmla="*/ 5 h 10"/>
                    <a:gd name="T18" fmla="*/ 34 w 163"/>
                    <a:gd name="T19" fmla="*/ 0 h 10"/>
                    <a:gd name="T20" fmla="*/ 39 w 163"/>
                    <a:gd name="T21" fmla="*/ 10 h 10"/>
                    <a:gd name="T22" fmla="*/ 44 w 163"/>
                    <a:gd name="T23" fmla="*/ 10 h 10"/>
                    <a:gd name="T24" fmla="*/ 44 w 163"/>
                    <a:gd name="T25" fmla="*/ 5 h 10"/>
                    <a:gd name="T26" fmla="*/ 49 w 163"/>
                    <a:gd name="T27" fmla="*/ 5 h 10"/>
                    <a:gd name="T28" fmla="*/ 54 w 163"/>
                    <a:gd name="T29" fmla="*/ 0 h 10"/>
                    <a:gd name="T30" fmla="*/ 59 w 163"/>
                    <a:gd name="T31" fmla="*/ 10 h 10"/>
                    <a:gd name="T32" fmla="*/ 64 w 163"/>
                    <a:gd name="T33" fmla="*/ 10 h 10"/>
                    <a:gd name="T34" fmla="*/ 69 w 163"/>
                    <a:gd name="T35" fmla="*/ 10 h 10"/>
                    <a:gd name="T36" fmla="*/ 69 w 163"/>
                    <a:gd name="T37" fmla="*/ 5 h 10"/>
                    <a:gd name="T38" fmla="*/ 74 w 163"/>
                    <a:gd name="T39" fmla="*/ 5 h 10"/>
                    <a:gd name="T40" fmla="*/ 79 w 163"/>
                    <a:gd name="T41" fmla="*/ 5 h 10"/>
                    <a:gd name="T42" fmla="*/ 84 w 163"/>
                    <a:gd name="T43" fmla="*/ 0 h 10"/>
                    <a:gd name="T44" fmla="*/ 89 w 163"/>
                    <a:gd name="T45" fmla="*/ 10 h 10"/>
                    <a:gd name="T46" fmla="*/ 94 w 163"/>
                    <a:gd name="T47" fmla="*/ 10 h 10"/>
                    <a:gd name="T48" fmla="*/ 94 w 163"/>
                    <a:gd name="T49" fmla="*/ 5 h 10"/>
                    <a:gd name="T50" fmla="*/ 99 w 163"/>
                    <a:gd name="T51" fmla="*/ 0 h 10"/>
                    <a:gd name="T52" fmla="*/ 104 w 163"/>
                    <a:gd name="T53" fmla="*/ 10 h 10"/>
                    <a:gd name="T54" fmla="*/ 109 w 163"/>
                    <a:gd name="T55" fmla="*/ 10 h 10"/>
                    <a:gd name="T56" fmla="*/ 109 w 163"/>
                    <a:gd name="T57" fmla="*/ 5 h 10"/>
                    <a:gd name="T58" fmla="*/ 114 w 163"/>
                    <a:gd name="T59" fmla="*/ 0 h 10"/>
                    <a:gd name="T60" fmla="*/ 119 w 163"/>
                    <a:gd name="T61" fmla="*/ 10 h 10"/>
                    <a:gd name="T62" fmla="*/ 124 w 163"/>
                    <a:gd name="T63" fmla="*/ 5 h 10"/>
                    <a:gd name="T64" fmla="*/ 124 w 163"/>
                    <a:gd name="T65" fmla="*/ 5 h 10"/>
                    <a:gd name="T66" fmla="*/ 129 w 163"/>
                    <a:gd name="T67" fmla="*/ 0 h 10"/>
                    <a:gd name="T68" fmla="*/ 134 w 163"/>
                    <a:gd name="T69" fmla="*/ 10 h 10"/>
                    <a:gd name="T70" fmla="*/ 139 w 163"/>
                    <a:gd name="T71" fmla="*/ 10 h 10"/>
                    <a:gd name="T72" fmla="*/ 139 w 163"/>
                    <a:gd name="T73" fmla="*/ 5 h 10"/>
                    <a:gd name="T74" fmla="*/ 144 w 163"/>
                    <a:gd name="T75" fmla="*/ 5 h 10"/>
                    <a:gd name="T76" fmla="*/ 149 w 163"/>
                    <a:gd name="T77" fmla="*/ 10 h 10"/>
                    <a:gd name="T78" fmla="*/ 154 w 163"/>
                    <a:gd name="T79" fmla="*/ 0 h 10"/>
                    <a:gd name="T80" fmla="*/ 159 w 163"/>
                    <a:gd name="T81" fmla="*/ 10 h 10"/>
                    <a:gd name="T82" fmla="*/ 163 w 163"/>
                    <a:gd name="T83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3" h="10">
                      <a:moveTo>
                        <a:pt x="0" y="5"/>
                      </a:move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19" y="10"/>
                      </a:lnTo>
                      <a:lnTo>
                        <a:pt x="19" y="10"/>
                      </a:lnTo>
                      <a:lnTo>
                        <a:pt x="19" y="0"/>
                      </a:lnTo>
                      <a:lnTo>
                        <a:pt x="19" y="10"/>
                      </a:lnTo>
                      <a:lnTo>
                        <a:pt x="24" y="5"/>
                      </a:lnTo>
                      <a:lnTo>
                        <a:pt x="24" y="10"/>
                      </a:lnTo>
                      <a:lnTo>
                        <a:pt x="24" y="0"/>
                      </a:lnTo>
                      <a:lnTo>
                        <a:pt x="24" y="5"/>
                      </a:lnTo>
                      <a:lnTo>
                        <a:pt x="29" y="10"/>
                      </a:lnTo>
                      <a:lnTo>
                        <a:pt x="29" y="10"/>
                      </a:lnTo>
                      <a:lnTo>
                        <a:pt x="29" y="0"/>
                      </a:lnTo>
                      <a:lnTo>
                        <a:pt x="29" y="5"/>
                      </a:lnTo>
                      <a:lnTo>
                        <a:pt x="34" y="0"/>
                      </a:lnTo>
                      <a:lnTo>
                        <a:pt x="34" y="10"/>
                      </a:lnTo>
                      <a:lnTo>
                        <a:pt x="34" y="0"/>
                      </a:lnTo>
                      <a:lnTo>
                        <a:pt x="34" y="5"/>
                      </a:lnTo>
                      <a:lnTo>
                        <a:pt x="39" y="10"/>
                      </a:lnTo>
                      <a:lnTo>
                        <a:pt x="39" y="10"/>
                      </a:lnTo>
                      <a:lnTo>
                        <a:pt x="39" y="0"/>
                      </a:lnTo>
                      <a:lnTo>
                        <a:pt x="39" y="5"/>
                      </a:lnTo>
                      <a:lnTo>
                        <a:pt x="44" y="10"/>
                      </a:lnTo>
                      <a:lnTo>
                        <a:pt x="44" y="10"/>
                      </a:lnTo>
                      <a:lnTo>
                        <a:pt x="44" y="0"/>
                      </a:lnTo>
                      <a:lnTo>
                        <a:pt x="44" y="5"/>
                      </a:lnTo>
                      <a:lnTo>
                        <a:pt x="49" y="0"/>
                      </a:lnTo>
                      <a:lnTo>
                        <a:pt x="49" y="10"/>
                      </a:lnTo>
                      <a:lnTo>
                        <a:pt x="49" y="5"/>
                      </a:lnTo>
                      <a:lnTo>
                        <a:pt x="54" y="10"/>
                      </a:lnTo>
                      <a:lnTo>
                        <a:pt x="54" y="10"/>
                      </a:lnTo>
                      <a:lnTo>
                        <a:pt x="54" y="0"/>
                      </a:lnTo>
                      <a:lnTo>
                        <a:pt x="54" y="5"/>
                      </a:lnTo>
                      <a:lnTo>
                        <a:pt x="59" y="0"/>
                      </a:lnTo>
                      <a:lnTo>
                        <a:pt x="59" y="10"/>
                      </a:lnTo>
                      <a:lnTo>
                        <a:pt x="59" y="5"/>
                      </a:lnTo>
                      <a:lnTo>
                        <a:pt x="64" y="10"/>
                      </a:lnTo>
                      <a:lnTo>
                        <a:pt x="64" y="10"/>
                      </a:lnTo>
                      <a:lnTo>
                        <a:pt x="64" y="0"/>
                      </a:lnTo>
                      <a:lnTo>
                        <a:pt x="64" y="5"/>
                      </a:lnTo>
                      <a:lnTo>
                        <a:pt x="69" y="10"/>
                      </a:ln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69" y="5"/>
                      </a:lnTo>
                      <a:lnTo>
                        <a:pt x="74" y="10"/>
                      </a:lnTo>
                      <a:lnTo>
                        <a:pt x="74" y="10"/>
                      </a:lnTo>
                      <a:lnTo>
                        <a:pt x="74" y="5"/>
                      </a:lnTo>
                      <a:lnTo>
                        <a:pt x="74" y="5"/>
                      </a:lnTo>
                      <a:lnTo>
                        <a:pt x="79" y="10"/>
                      </a:lnTo>
                      <a:lnTo>
                        <a:pt x="79" y="5"/>
                      </a:lnTo>
                      <a:lnTo>
                        <a:pt x="79" y="5"/>
                      </a:lnTo>
                      <a:lnTo>
                        <a:pt x="84" y="10"/>
                      </a:lnTo>
                      <a:lnTo>
                        <a:pt x="84" y="0"/>
                      </a:lnTo>
                      <a:lnTo>
                        <a:pt x="84" y="5"/>
                      </a:lnTo>
                      <a:lnTo>
                        <a:pt x="89" y="10"/>
                      </a:lnTo>
                      <a:lnTo>
                        <a:pt x="89" y="10"/>
                      </a:lnTo>
                      <a:lnTo>
                        <a:pt x="89" y="5"/>
                      </a:lnTo>
                      <a:lnTo>
                        <a:pt x="89" y="5"/>
                      </a:lnTo>
                      <a:lnTo>
                        <a:pt x="94" y="10"/>
                      </a:lnTo>
                      <a:lnTo>
                        <a:pt x="94" y="10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9" y="10"/>
                      </a:lnTo>
                      <a:lnTo>
                        <a:pt x="99" y="10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104" y="10"/>
                      </a:lnTo>
                      <a:lnTo>
                        <a:pt x="104" y="10"/>
                      </a:lnTo>
                      <a:lnTo>
                        <a:pt x="104" y="0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09" y="10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14" y="10"/>
                      </a:lnTo>
                      <a:lnTo>
                        <a:pt x="114" y="10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9" y="10"/>
                      </a:lnTo>
                      <a:lnTo>
                        <a:pt x="119" y="10"/>
                      </a:lnTo>
                      <a:lnTo>
                        <a:pt x="119" y="0"/>
                      </a:lnTo>
                      <a:lnTo>
                        <a:pt x="119" y="10"/>
                      </a:lnTo>
                      <a:lnTo>
                        <a:pt x="124" y="5"/>
                      </a:lnTo>
                      <a:lnTo>
                        <a:pt x="124" y="10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10"/>
                      </a:lnTo>
                      <a:lnTo>
                        <a:pt x="134" y="10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10"/>
                      </a:lnTo>
                      <a:lnTo>
                        <a:pt x="139" y="10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10"/>
                      </a:lnTo>
                      <a:lnTo>
                        <a:pt x="144" y="10"/>
                      </a:lnTo>
                      <a:lnTo>
                        <a:pt x="144" y="5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0"/>
                      </a:lnTo>
                      <a:lnTo>
                        <a:pt x="154" y="10"/>
                      </a:lnTo>
                      <a:lnTo>
                        <a:pt x="154" y="5"/>
                      </a:lnTo>
                      <a:lnTo>
                        <a:pt x="159" y="10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63" y="0"/>
                      </a:lnTo>
                      <a:lnTo>
                        <a:pt x="163" y="10"/>
                      </a:lnTo>
                      <a:lnTo>
                        <a:pt x="163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14" name="Freeform 2119"/>
                <p:cNvSpPr>
                  <a:spLocks/>
                </p:cNvSpPr>
                <p:nvPr/>
              </p:nvSpPr>
              <p:spPr bwMode="auto">
                <a:xfrm>
                  <a:off x="4482" y="1088"/>
                  <a:ext cx="164" cy="10"/>
                </a:xfrm>
                <a:custGeom>
                  <a:avLst/>
                  <a:gdLst>
                    <a:gd name="T0" fmla="*/ 5 w 164"/>
                    <a:gd name="T1" fmla="*/ 10 h 10"/>
                    <a:gd name="T2" fmla="*/ 10 w 164"/>
                    <a:gd name="T3" fmla="*/ 10 h 10"/>
                    <a:gd name="T4" fmla="*/ 10 w 164"/>
                    <a:gd name="T5" fmla="*/ 5 h 10"/>
                    <a:gd name="T6" fmla="*/ 15 w 164"/>
                    <a:gd name="T7" fmla="*/ 5 h 10"/>
                    <a:gd name="T8" fmla="*/ 20 w 164"/>
                    <a:gd name="T9" fmla="*/ 10 h 10"/>
                    <a:gd name="T10" fmla="*/ 25 w 164"/>
                    <a:gd name="T11" fmla="*/ 10 h 10"/>
                    <a:gd name="T12" fmla="*/ 30 w 164"/>
                    <a:gd name="T13" fmla="*/ 10 h 10"/>
                    <a:gd name="T14" fmla="*/ 30 w 164"/>
                    <a:gd name="T15" fmla="*/ 5 h 10"/>
                    <a:gd name="T16" fmla="*/ 35 w 164"/>
                    <a:gd name="T17" fmla="*/ 0 h 10"/>
                    <a:gd name="T18" fmla="*/ 40 w 164"/>
                    <a:gd name="T19" fmla="*/ 10 h 10"/>
                    <a:gd name="T20" fmla="*/ 45 w 164"/>
                    <a:gd name="T21" fmla="*/ 10 h 10"/>
                    <a:gd name="T22" fmla="*/ 45 w 164"/>
                    <a:gd name="T23" fmla="*/ 5 h 10"/>
                    <a:gd name="T24" fmla="*/ 50 w 164"/>
                    <a:gd name="T25" fmla="*/ 5 h 10"/>
                    <a:gd name="T26" fmla="*/ 55 w 164"/>
                    <a:gd name="T27" fmla="*/ 0 h 10"/>
                    <a:gd name="T28" fmla="*/ 60 w 164"/>
                    <a:gd name="T29" fmla="*/ 10 h 10"/>
                    <a:gd name="T30" fmla="*/ 65 w 164"/>
                    <a:gd name="T31" fmla="*/ 10 h 10"/>
                    <a:gd name="T32" fmla="*/ 65 w 164"/>
                    <a:gd name="T33" fmla="*/ 0 h 10"/>
                    <a:gd name="T34" fmla="*/ 70 w 164"/>
                    <a:gd name="T35" fmla="*/ 5 h 10"/>
                    <a:gd name="T36" fmla="*/ 75 w 164"/>
                    <a:gd name="T37" fmla="*/ 0 h 10"/>
                    <a:gd name="T38" fmla="*/ 80 w 164"/>
                    <a:gd name="T39" fmla="*/ 10 h 10"/>
                    <a:gd name="T40" fmla="*/ 85 w 164"/>
                    <a:gd name="T41" fmla="*/ 10 h 10"/>
                    <a:gd name="T42" fmla="*/ 85 w 164"/>
                    <a:gd name="T43" fmla="*/ 5 h 10"/>
                    <a:gd name="T44" fmla="*/ 90 w 164"/>
                    <a:gd name="T45" fmla="*/ 5 h 10"/>
                    <a:gd name="T46" fmla="*/ 95 w 164"/>
                    <a:gd name="T47" fmla="*/ 10 h 10"/>
                    <a:gd name="T48" fmla="*/ 100 w 164"/>
                    <a:gd name="T49" fmla="*/ 10 h 10"/>
                    <a:gd name="T50" fmla="*/ 100 w 164"/>
                    <a:gd name="T51" fmla="*/ 5 h 10"/>
                    <a:gd name="T52" fmla="*/ 105 w 164"/>
                    <a:gd name="T53" fmla="*/ 0 h 10"/>
                    <a:gd name="T54" fmla="*/ 110 w 164"/>
                    <a:gd name="T55" fmla="*/ 10 h 10"/>
                    <a:gd name="T56" fmla="*/ 115 w 164"/>
                    <a:gd name="T57" fmla="*/ 10 h 10"/>
                    <a:gd name="T58" fmla="*/ 115 w 164"/>
                    <a:gd name="T59" fmla="*/ 5 h 10"/>
                    <a:gd name="T60" fmla="*/ 120 w 164"/>
                    <a:gd name="T61" fmla="*/ 0 h 10"/>
                    <a:gd name="T62" fmla="*/ 125 w 164"/>
                    <a:gd name="T63" fmla="*/ 10 h 10"/>
                    <a:gd name="T64" fmla="*/ 130 w 164"/>
                    <a:gd name="T65" fmla="*/ 10 h 10"/>
                    <a:gd name="T66" fmla="*/ 130 w 164"/>
                    <a:gd name="T67" fmla="*/ 5 h 10"/>
                    <a:gd name="T68" fmla="*/ 135 w 164"/>
                    <a:gd name="T69" fmla="*/ 0 h 10"/>
                    <a:gd name="T70" fmla="*/ 140 w 164"/>
                    <a:gd name="T71" fmla="*/ 10 h 10"/>
                    <a:gd name="T72" fmla="*/ 144 w 164"/>
                    <a:gd name="T73" fmla="*/ 10 h 10"/>
                    <a:gd name="T74" fmla="*/ 144 w 164"/>
                    <a:gd name="T75" fmla="*/ 5 h 10"/>
                    <a:gd name="T76" fmla="*/ 149 w 164"/>
                    <a:gd name="T77" fmla="*/ 0 h 10"/>
                    <a:gd name="T78" fmla="*/ 154 w 164"/>
                    <a:gd name="T79" fmla="*/ 10 h 10"/>
                    <a:gd name="T80" fmla="*/ 159 w 164"/>
                    <a:gd name="T81" fmla="*/ 10 h 10"/>
                    <a:gd name="T82" fmla="*/ 159 w 164"/>
                    <a:gd name="T83" fmla="*/ 5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4" h="10">
                      <a:moveTo>
                        <a:pt x="0" y="10"/>
                      </a:moveTo>
                      <a:lnTo>
                        <a:pt x="5" y="5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20" y="10"/>
                      </a:lnTo>
                      <a:lnTo>
                        <a:pt x="20" y="10"/>
                      </a:lnTo>
                      <a:lnTo>
                        <a:pt x="20" y="0"/>
                      </a:lnTo>
                      <a:lnTo>
                        <a:pt x="25" y="5"/>
                      </a:lnTo>
                      <a:lnTo>
                        <a:pt x="25" y="10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10"/>
                      </a:lnTo>
                      <a:lnTo>
                        <a:pt x="35" y="10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10"/>
                      </a:lnTo>
                      <a:lnTo>
                        <a:pt x="40" y="10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5" y="10"/>
                      </a:lnTo>
                      <a:lnTo>
                        <a:pt x="45" y="10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50" y="0"/>
                      </a:lnTo>
                      <a:lnTo>
                        <a:pt x="50" y="10"/>
                      </a:lnTo>
                      <a:lnTo>
                        <a:pt x="50" y="5"/>
                      </a:lnTo>
                      <a:lnTo>
                        <a:pt x="55" y="10"/>
                      </a:lnTo>
                      <a:lnTo>
                        <a:pt x="55" y="10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60" y="0"/>
                      </a:lnTo>
                      <a:lnTo>
                        <a:pt x="60" y="10"/>
                      </a:lnTo>
                      <a:lnTo>
                        <a:pt x="60" y="0"/>
                      </a:lnTo>
                      <a:lnTo>
                        <a:pt x="60" y="5"/>
                      </a:lnTo>
                      <a:lnTo>
                        <a:pt x="65" y="10"/>
                      </a:lnTo>
                      <a:lnTo>
                        <a:pt x="65" y="10"/>
                      </a:lnTo>
                      <a:lnTo>
                        <a:pt x="65" y="0"/>
                      </a:lnTo>
                      <a:lnTo>
                        <a:pt x="65" y="0"/>
                      </a:lnTo>
                      <a:lnTo>
                        <a:pt x="70" y="5"/>
                      </a:lnTo>
                      <a:lnTo>
                        <a:pt x="70" y="10"/>
                      </a:lnTo>
                      <a:lnTo>
                        <a:pt x="70" y="5"/>
                      </a:lnTo>
                      <a:lnTo>
                        <a:pt x="75" y="10"/>
                      </a:lnTo>
                      <a:lnTo>
                        <a:pt x="75" y="10"/>
                      </a:lnTo>
                      <a:lnTo>
                        <a:pt x="75" y="0"/>
                      </a:lnTo>
                      <a:lnTo>
                        <a:pt x="75" y="5"/>
                      </a:lnTo>
                      <a:lnTo>
                        <a:pt x="80" y="10"/>
                      </a:lnTo>
                      <a:lnTo>
                        <a:pt x="80" y="10"/>
                      </a:lnTo>
                      <a:lnTo>
                        <a:pt x="80" y="5"/>
                      </a:lnTo>
                      <a:lnTo>
                        <a:pt x="80" y="5"/>
                      </a:lnTo>
                      <a:lnTo>
                        <a:pt x="85" y="10"/>
                      </a:lnTo>
                      <a:lnTo>
                        <a:pt x="85" y="10"/>
                      </a:lnTo>
                      <a:lnTo>
                        <a:pt x="85" y="5"/>
                      </a:lnTo>
                      <a:lnTo>
                        <a:pt x="85" y="5"/>
                      </a:lnTo>
                      <a:lnTo>
                        <a:pt x="90" y="10"/>
                      </a:lnTo>
                      <a:lnTo>
                        <a:pt x="90" y="10"/>
                      </a:lnTo>
                      <a:lnTo>
                        <a:pt x="90" y="5"/>
                      </a:lnTo>
                      <a:lnTo>
                        <a:pt x="90" y="5"/>
                      </a:lnTo>
                      <a:lnTo>
                        <a:pt x="95" y="10"/>
                      </a:lnTo>
                      <a:lnTo>
                        <a:pt x="95" y="10"/>
                      </a:lnTo>
                      <a:lnTo>
                        <a:pt x="95" y="5"/>
                      </a:lnTo>
                      <a:lnTo>
                        <a:pt x="95" y="5"/>
                      </a:lnTo>
                      <a:lnTo>
                        <a:pt x="100" y="10"/>
                      </a:lnTo>
                      <a:lnTo>
                        <a:pt x="100" y="10"/>
                      </a:lnTo>
                      <a:lnTo>
                        <a:pt x="100" y="0"/>
                      </a:lnTo>
                      <a:lnTo>
                        <a:pt x="100" y="5"/>
                      </a:lnTo>
                      <a:lnTo>
                        <a:pt x="105" y="10"/>
                      </a:lnTo>
                      <a:lnTo>
                        <a:pt x="105" y="10"/>
                      </a:lnTo>
                      <a:lnTo>
                        <a:pt x="105" y="0"/>
                      </a:lnTo>
                      <a:lnTo>
                        <a:pt x="105" y="5"/>
                      </a:lnTo>
                      <a:lnTo>
                        <a:pt x="110" y="10"/>
                      </a:lnTo>
                      <a:lnTo>
                        <a:pt x="110" y="10"/>
                      </a:lnTo>
                      <a:lnTo>
                        <a:pt x="110" y="0"/>
                      </a:lnTo>
                      <a:lnTo>
                        <a:pt x="110" y="5"/>
                      </a:lnTo>
                      <a:lnTo>
                        <a:pt x="115" y="10"/>
                      </a:lnTo>
                      <a:lnTo>
                        <a:pt x="115" y="10"/>
                      </a:lnTo>
                      <a:lnTo>
                        <a:pt x="115" y="0"/>
                      </a:lnTo>
                      <a:lnTo>
                        <a:pt x="115" y="5"/>
                      </a:lnTo>
                      <a:lnTo>
                        <a:pt x="120" y="10"/>
                      </a:lnTo>
                      <a:lnTo>
                        <a:pt x="120" y="10"/>
                      </a:lnTo>
                      <a:lnTo>
                        <a:pt x="120" y="0"/>
                      </a:lnTo>
                      <a:lnTo>
                        <a:pt x="120" y="5"/>
                      </a:lnTo>
                      <a:lnTo>
                        <a:pt x="125" y="10"/>
                      </a:lnTo>
                      <a:lnTo>
                        <a:pt x="125" y="10"/>
                      </a:lnTo>
                      <a:lnTo>
                        <a:pt x="125" y="0"/>
                      </a:lnTo>
                      <a:lnTo>
                        <a:pt x="125" y="5"/>
                      </a:lnTo>
                      <a:lnTo>
                        <a:pt x="130" y="10"/>
                      </a:lnTo>
                      <a:lnTo>
                        <a:pt x="130" y="10"/>
                      </a:lnTo>
                      <a:lnTo>
                        <a:pt x="130" y="0"/>
                      </a:lnTo>
                      <a:lnTo>
                        <a:pt x="130" y="5"/>
                      </a:lnTo>
                      <a:lnTo>
                        <a:pt x="135" y="10"/>
                      </a:lnTo>
                      <a:lnTo>
                        <a:pt x="135" y="10"/>
                      </a:lnTo>
                      <a:lnTo>
                        <a:pt x="135" y="0"/>
                      </a:lnTo>
                      <a:lnTo>
                        <a:pt x="135" y="10"/>
                      </a:lnTo>
                      <a:lnTo>
                        <a:pt x="140" y="5"/>
                      </a:lnTo>
                      <a:lnTo>
                        <a:pt x="140" y="10"/>
                      </a:lnTo>
                      <a:lnTo>
                        <a:pt x="140" y="0"/>
                      </a:lnTo>
                      <a:lnTo>
                        <a:pt x="140" y="5"/>
                      </a:lnTo>
                      <a:lnTo>
                        <a:pt x="144" y="10"/>
                      </a:lnTo>
                      <a:lnTo>
                        <a:pt x="144" y="10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49" y="10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10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10"/>
                      </a:lnTo>
                      <a:lnTo>
                        <a:pt x="159" y="10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64" y="10"/>
                      </a:lnTo>
                      <a:lnTo>
                        <a:pt x="164" y="1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15" name="Freeform 2120"/>
                <p:cNvSpPr>
                  <a:spLocks/>
                </p:cNvSpPr>
                <p:nvPr/>
              </p:nvSpPr>
              <p:spPr bwMode="auto">
                <a:xfrm>
                  <a:off x="4646" y="1088"/>
                  <a:ext cx="204" cy="288"/>
                </a:xfrm>
                <a:custGeom>
                  <a:avLst/>
                  <a:gdLst>
                    <a:gd name="T0" fmla="*/ 0 w 204"/>
                    <a:gd name="T1" fmla="*/ 5 h 288"/>
                    <a:gd name="T2" fmla="*/ 5 w 204"/>
                    <a:gd name="T3" fmla="*/ 0 h 288"/>
                    <a:gd name="T4" fmla="*/ 10 w 204"/>
                    <a:gd name="T5" fmla="*/ 10 h 288"/>
                    <a:gd name="T6" fmla="*/ 15 w 204"/>
                    <a:gd name="T7" fmla="*/ 10 h 288"/>
                    <a:gd name="T8" fmla="*/ 15 w 204"/>
                    <a:gd name="T9" fmla="*/ 10 h 288"/>
                    <a:gd name="T10" fmla="*/ 20 w 204"/>
                    <a:gd name="T11" fmla="*/ 0 h 288"/>
                    <a:gd name="T12" fmla="*/ 25 w 204"/>
                    <a:gd name="T13" fmla="*/ 10 h 288"/>
                    <a:gd name="T14" fmla="*/ 30 w 204"/>
                    <a:gd name="T15" fmla="*/ 10 h 288"/>
                    <a:gd name="T16" fmla="*/ 30 w 204"/>
                    <a:gd name="T17" fmla="*/ 5 h 288"/>
                    <a:gd name="T18" fmla="*/ 35 w 204"/>
                    <a:gd name="T19" fmla="*/ 0 h 288"/>
                    <a:gd name="T20" fmla="*/ 40 w 204"/>
                    <a:gd name="T21" fmla="*/ 10 h 288"/>
                    <a:gd name="T22" fmla="*/ 45 w 204"/>
                    <a:gd name="T23" fmla="*/ 5 h 288"/>
                    <a:gd name="T24" fmla="*/ 45 w 204"/>
                    <a:gd name="T25" fmla="*/ 5 h 288"/>
                    <a:gd name="T26" fmla="*/ 50 w 204"/>
                    <a:gd name="T27" fmla="*/ 10 h 288"/>
                    <a:gd name="T28" fmla="*/ 55 w 204"/>
                    <a:gd name="T29" fmla="*/ 0 h 288"/>
                    <a:gd name="T30" fmla="*/ 60 w 204"/>
                    <a:gd name="T31" fmla="*/ 10 h 288"/>
                    <a:gd name="T32" fmla="*/ 65 w 204"/>
                    <a:gd name="T33" fmla="*/ 5 h 288"/>
                    <a:gd name="T34" fmla="*/ 70 w 204"/>
                    <a:gd name="T35" fmla="*/ 5 h 288"/>
                    <a:gd name="T36" fmla="*/ 70 w 204"/>
                    <a:gd name="T37" fmla="*/ 5 h 288"/>
                    <a:gd name="T38" fmla="*/ 75 w 204"/>
                    <a:gd name="T39" fmla="*/ 5 h 288"/>
                    <a:gd name="T40" fmla="*/ 80 w 204"/>
                    <a:gd name="T41" fmla="*/ 5 h 288"/>
                    <a:gd name="T42" fmla="*/ 85 w 204"/>
                    <a:gd name="T43" fmla="*/ 5 h 288"/>
                    <a:gd name="T44" fmla="*/ 90 w 204"/>
                    <a:gd name="T45" fmla="*/ 10 h 288"/>
                    <a:gd name="T46" fmla="*/ 95 w 204"/>
                    <a:gd name="T47" fmla="*/ 10 h 288"/>
                    <a:gd name="T48" fmla="*/ 95 w 204"/>
                    <a:gd name="T49" fmla="*/ 10 h 288"/>
                    <a:gd name="T50" fmla="*/ 100 w 204"/>
                    <a:gd name="T51" fmla="*/ 0 h 288"/>
                    <a:gd name="T52" fmla="*/ 105 w 204"/>
                    <a:gd name="T53" fmla="*/ 10 h 288"/>
                    <a:gd name="T54" fmla="*/ 110 w 204"/>
                    <a:gd name="T55" fmla="*/ 5 h 288"/>
                    <a:gd name="T56" fmla="*/ 115 w 204"/>
                    <a:gd name="T57" fmla="*/ 5 h 288"/>
                    <a:gd name="T58" fmla="*/ 115 w 204"/>
                    <a:gd name="T59" fmla="*/ 5 h 288"/>
                    <a:gd name="T60" fmla="*/ 120 w 204"/>
                    <a:gd name="T61" fmla="*/ 5 h 288"/>
                    <a:gd name="T62" fmla="*/ 124 w 204"/>
                    <a:gd name="T63" fmla="*/ 10 h 288"/>
                    <a:gd name="T64" fmla="*/ 129 w 204"/>
                    <a:gd name="T65" fmla="*/ 10 h 288"/>
                    <a:gd name="T66" fmla="*/ 129 w 204"/>
                    <a:gd name="T67" fmla="*/ 10 h 288"/>
                    <a:gd name="T68" fmla="*/ 134 w 204"/>
                    <a:gd name="T69" fmla="*/ 5 h 288"/>
                    <a:gd name="T70" fmla="*/ 139 w 204"/>
                    <a:gd name="T71" fmla="*/ 10 h 288"/>
                    <a:gd name="T72" fmla="*/ 144 w 204"/>
                    <a:gd name="T73" fmla="*/ 5 h 288"/>
                    <a:gd name="T74" fmla="*/ 144 w 204"/>
                    <a:gd name="T75" fmla="*/ 5 h 288"/>
                    <a:gd name="T76" fmla="*/ 149 w 204"/>
                    <a:gd name="T77" fmla="*/ 288 h 288"/>
                    <a:gd name="T78" fmla="*/ 164 w 204"/>
                    <a:gd name="T79" fmla="*/ 288 h 288"/>
                    <a:gd name="T80" fmla="*/ 179 w 204"/>
                    <a:gd name="T81" fmla="*/ 288 h 288"/>
                    <a:gd name="T82" fmla="*/ 194 w 204"/>
                    <a:gd name="T83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04" h="288">
                      <a:moveTo>
                        <a:pt x="0" y="10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20" y="5"/>
                      </a:lnTo>
                      <a:lnTo>
                        <a:pt x="20" y="10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10"/>
                      </a:lnTo>
                      <a:lnTo>
                        <a:pt x="25" y="10"/>
                      </a:lnTo>
                      <a:lnTo>
                        <a:pt x="25" y="5"/>
                      </a:lnTo>
                      <a:lnTo>
                        <a:pt x="25" y="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10"/>
                      </a:lnTo>
                      <a:lnTo>
                        <a:pt x="35" y="10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10"/>
                      </a:lnTo>
                      <a:lnTo>
                        <a:pt x="40" y="10"/>
                      </a:lnTo>
                      <a:lnTo>
                        <a:pt x="40" y="0"/>
                      </a:lnTo>
                      <a:lnTo>
                        <a:pt x="40" y="10"/>
                      </a:lnTo>
                      <a:lnTo>
                        <a:pt x="45" y="5"/>
                      </a:lnTo>
                      <a:lnTo>
                        <a:pt x="45" y="10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50" y="10"/>
                      </a:lnTo>
                      <a:lnTo>
                        <a:pt x="50" y="0"/>
                      </a:lnTo>
                      <a:lnTo>
                        <a:pt x="50" y="10"/>
                      </a:lnTo>
                      <a:lnTo>
                        <a:pt x="55" y="5"/>
                      </a:lnTo>
                      <a:lnTo>
                        <a:pt x="55" y="10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60" y="10"/>
                      </a:lnTo>
                      <a:lnTo>
                        <a:pt x="60" y="10"/>
                      </a:lnTo>
                      <a:lnTo>
                        <a:pt x="60" y="0"/>
                      </a:lnTo>
                      <a:lnTo>
                        <a:pt x="60" y="10"/>
                      </a:lnTo>
                      <a:lnTo>
                        <a:pt x="65" y="5"/>
                      </a:lnTo>
                      <a:lnTo>
                        <a:pt x="65" y="10"/>
                      </a:lnTo>
                      <a:lnTo>
                        <a:pt x="65" y="10"/>
                      </a:lnTo>
                      <a:lnTo>
                        <a:pt x="70" y="5"/>
                      </a:lnTo>
                      <a:lnTo>
                        <a:pt x="70" y="10"/>
                      </a:lnTo>
                      <a:lnTo>
                        <a:pt x="70" y="5"/>
                      </a:lnTo>
                      <a:lnTo>
                        <a:pt x="70" y="5"/>
                      </a:lnTo>
                      <a:lnTo>
                        <a:pt x="75" y="0"/>
                      </a:lnTo>
                      <a:lnTo>
                        <a:pt x="75" y="10"/>
                      </a:lnTo>
                      <a:lnTo>
                        <a:pt x="75" y="5"/>
                      </a:lnTo>
                      <a:lnTo>
                        <a:pt x="80" y="10"/>
                      </a:lnTo>
                      <a:lnTo>
                        <a:pt x="80" y="5"/>
                      </a:lnTo>
                      <a:lnTo>
                        <a:pt x="80" y="5"/>
                      </a:lnTo>
                      <a:lnTo>
                        <a:pt x="85" y="10"/>
                      </a:lnTo>
                      <a:lnTo>
                        <a:pt x="85" y="10"/>
                      </a:lnTo>
                      <a:lnTo>
                        <a:pt x="85" y="5"/>
                      </a:lnTo>
                      <a:lnTo>
                        <a:pt x="85" y="10"/>
                      </a:lnTo>
                      <a:lnTo>
                        <a:pt x="90" y="5"/>
                      </a:lnTo>
                      <a:lnTo>
                        <a:pt x="90" y="10"/>
                      </a:lnTo>
                      <a:lnTo>
                        <a:pt x="90" y="5"/>
                      </a:lnTo>
                      <a:lnTo>
                        <a:pt x="90" y="5"/>
                      </a:lnTo>
                      <a:lnTo>
                        <a:pt x="95" y="10"/>
                      </a:lnTo>
                      <a:lnTo>
                        <a:pt x="95" y="10"/>
                      </a:lnTo>
                      <a:lnTo>
                        <a:pt x="95" y="0"/>
                      </a:lnTo>
                      <a:lnTo>
                        <a:pt x="95" y="10"/>
                      </a:lnTo>
                      <a:lnTo>
                        <a:pt x="100" y="5"/>
                      </a:lnTo>
                      <a:lnTo>
                        <a:pt x="100" y="10"/>
                      </a:lnTo>
                      <a:lnTo>
                        <a:pt x="100" y="0"/>
                      </a:lnTo>
                      <a:lnTo>
                        <a:pt x="100" y="5"/>
                      </a:lnTo>
                      <a:lnTo>
                        <a:pt x="105" y="10"/>
                      </a:lnTo>
                      <a:lnTo>
                        <a:pt x="105" y="10"/>
                      </a:lnTo>
                      <a:lnTo>
                        <a:pt x="105" y="5"/>
                      </a:lnTo>
                      <a:lnTo>
                        <a:pt x="105" y="10"/>
                      </a:lnTo>
                      <a:lnTo>
                        <a:pt x="110" y="5"/>
                      </a:lnTo>
                      <a:lnTo>
                        <a:pt x="110" y="10"/>
                      </a:lnTo>
                      <a:lnTo>
                        <a:pt x="110" y="10"/>
                      </a:lnTo>
                      <a:lnTo>
                        <a:pt x="115" y="5"/>
                      </a:lnTo>
                      <a:lnTo>
                        <a:pt x="115" y="10"/>
                      </a:lnTo>
                      <a:lnTo>
                        <a:pt x="115" y="0"/>
                      </a:lnTo>
                      <a:lnTo>
                        <a:pt x="115" y="5"/>
                      </a:lnTo>
                      <a:lnTo>
                        <a:pt x="120" y="10"/>
                      </a:lnTo>
                      <a:lnTo>
                        <a:pt x="120" y="10"/>
                      </a:lnTo>
                      <a:lnTo>
                        <a:pt x="120" y="5"/>
                      </a:lnTo>
                      <a:lnTo>
                        <a:pt x="120" y="5"/>
                      </a:lnTo>
                      <a:lnTo>
                        <a:pt x="124" y="10"/>
                      </a:lnTo>
                      <a:lnTo>
                        <a:pt x="124" y="10"/>
                      </a:lnTo>
                      <a:lnTo>
                        <a:pt x="124" y="5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10"/>
                      </a:lnTo>
                      <a:lnTo>
                        <a:pt x="129" y="0"/>
                      </a:lnTo>
                      <a:lnTo>
                        <a:pt x="129" y="10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4" y="5"/>
                      </a:lnTo>
                      <a:lnTo>
                        <a:pt x="134" y="5"/>
                      </a:lnTo>
                      <a:lnTo>
                        <a:pt x="139" y="10"/>
                      </a:lnTo>
                      <a:lnTo>
                        <a:pt x="139" y="10"/>
                      </a:lnTo>
                      <a:lnTo>
                        <a:pt x="139" y="5"/>
                      </a:lnTo>
                      <a:lnTo>
                        <a:pt x="139" y="10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4" y="5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49" y="5"/>
                      </a:lnTo>
                      <a:lnTo>
                        <a:pt x="149" y="288"/>
                      </a:lnTo>
                      <a:lnTo>
                        <a:pt x="154" y="288"/>
                      </a:lnTo>
                      <a:lnTo>
                        <a:pt x="159" y="288"/>
                      </a:lnTo>
                      <a:lnTo>
                        <a:pt x="164" y="288"/>
                      </a:lnTo>
                      <a:lnTo>
                        <a:pt x="169" y="288"/>
                      </a:lnTo>
                      <a:lnTo>
                        <a:pt x="174" y="288"/>
                      </a:lnTo>
                      <a:lnTo>
                        <a:pt x="179" y="288"/>
                      </a:lnTo>
                      <a:lnTo>
                        <a:pt x="184" y="288"/>
                      </a:lnTo>
                      <a:lnTo>
                        <a:pt x="189" y="288"/>
                      </a:lnTo>
                      <a:lnTo>
                        <a:pt x="194" y="288"/>
                      </a:lnTo>
                      <a:lnTo>
                        <a:pt x="199" y="288"/>
                      </a:lnTo>
                      <a:lnTo>
                        <a:pt x="204" y="288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16" name="Freeform 2121"/>
                <p:cNvSpPr>
                  <a:spLocks/>
                </p:cNvSpPr>
                <p:nvPr/>
              </p:nvSpPr>
              <p:spPr bwMode="auto">
                <a:xfrm>
                  <a:off x="4850" y="1376"/>
                  <a:ext cx="228" cy="0"/>
                </a:xfrm>
                <a:custGeom>
                  <a:avLst/>
                  <a:gdLst>
                    <a:gd name="T0" fmla="*/ 0 w 228"/>
                    <a:gd name="T1" fmla="*/ 5 w 228"/>
                    <a:gd name="T2" fmla="*/ 10 w 228"/>
                    <a:gd name="T3" fmla="*/ 15 w 228"/>
                    <a:gd name="T4" fmla="*/ 20 w 228"/>
                    <a:gd name="T5" fmla="*/ 25 w 228"/>
                    <a:gd name="T6" fmla="*/ 30 w 228"/>
                    <a:gd name="T7" fmla="*/ 35 w 228"/>
                    <a:gd name="T8" fmla="*/ 40 w 228"/>
                    <a:gd name="T9" fmla="*/ 45 w 228"/>
                    <a:gd name="T10" fmla="*/ 50 w 228"/>
                    <a:gd name="T11" fmla="*/ 55 w 228"/>
                    <a:gd name="T12" fmla="*/ 60 w 228"/>
                    <a:gd name="T13" fmla="*/ 65 w 228"/>
                    <a:gd name="T14" fmla="*/ 69 w 228"/>
                    <a:gd name="T15" fmla="*/ 74 w 228"/>
                    <a:gd name="T16" fmla="*/ 79 w 228"/>
                    <a:gd name="T17" fmla="*/ 84 w 228"/>
                    <a:gd name="T18" fmla="*/ 89 w 228"/>
                    <a:gd name="T19" fmla="*/ 94 w 228"/>
                    <a:gd name="T20" fmla="*/ 99 w 228"/>
                    <a:gd name="T21" fmla="*/ 104 w 228"/>
                    <a:gd name="T22" fmla="*/ 109 w 228"/>
                    <a:gd name="T23" fmla="*/ 114 w 228"/>
                    <a:gd name="T24" fmla="*/ 119 w 228"/>
                    <a:gd name="T25" fmla="*/ 124 w 228"/>
                    <a:gd name="T26" fmla="*/ 129 w 228"/>
                    <a:gd name="T27" fmla="*/ 134 w 228"/>
                    <a:gd name="T28" fmla="*/ 139 w 228"/>
                    <a:gd name="T29" fmla="*/ 144 w 228"/>
                    <a:gd name="T30" fmla="*/ 149 w 228"/>
                    <a:gd name="T31" fmla="*/ 154 w 228"/>
                    <a:gd name="T32" fmla="*/ 159 w 228"/>
                    <a:gd name="T33" fmla="*/ 164 w 228"/>
                    <a:gd name="T34" fmla="*/ 169 w 228"/>
                    <a:gd name="T35" fmla="*/ 174 w 228"/>
                    <a:gd name="T36" fmla="*/ 179 w 228"/>
                    <a:gd name="T37" fmla="*/ 184 w 228"/>
                    <a:gd name="T38" fmla="*/ 189 w 228"/>
                    <a:gd name="T39" fmla="*/ 194 w 228"/>
                    <a:gd name="T40" fmla="*/ 199 w 228"/>
                    <a:gd name="T41" fmla="*/ 204 w 228"/>
                    <a:gd name="T42" fmla="*/ 209 w 228"/>
                    <a:gd name="T43" fmla="*/ 213 w 228"/>
                    <a:gd name="T44" fmla="*/ 218 w 228"/>
                    <a:gd name="T45" fmla="*/ 223 w 228"/>
                    <a:gd name="T46" fmla="*/ 228 w 228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  <a:cxn ang="0">
                      <a:pos x="T46" y="0"/>
                    </a:cxn>
                  </a:cxnLst>
                  <a:rect l="0" t="0" r="r" b="b"/>
                  <a:pathLst>
                    <a:path w="228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5" y="0"/>
                      </a:lnTo>
                      <a:lnTo>
                        <a:pt x="20" y="0"/>
                      </a:lnTo>
                      <a:lnTo>
                        <a:pt x="25" y="0"/>
                      </a:lnTo>
                      <a:lnTo>
                        <a:pt x="30" y="0"/>
                      </a:lnTo>
                      <a:lnTo>
                        <a:pt x="35" y="0"/>
                      </a:lnTo>
                      <a:lnTo>
                        <a:pt x="40" y="0"/>
                      </a:lnTo>
                      <a:lnTo>
                        <a:pt x="45" y="0"/>
                      </a:lnTo>
                      <a:lnTo>
                        <a:pt x="50" y="0"/>
                      </a:lnTo>
                      <a:lnTo>
                        <a:pt x="55" y="0"/>
                      </a:lnTo>
                      <a:lnTo>
                        <a:pt x="60" y="0"/>
                      </a:lnTo>
                      <a:lnTo>
                        <a:pt x="65" y="0"/>
                      </a:lnTo>
                      <a:lnTo>
                        <a:pt x="69" y="0"/>
                      </a:lnTo>
                      <a:lnTo>
                        <a:pt x="74" y="0"/>
                      </a:lnTo>
                      <a:lnTo>
                        <a:pt x="79" y="0"/>
                      </a:lnTo>
                      <a:lnTo>
                        <a:pt x="84" y="0"/>
                      </a:lnTo>
                      <a:lnTo>
                        <a:pt x="89" y="0"/>
                      </a:lnTo>
                      <a:lnTo>
                        <a:pt x="94" y="0"/>
                      </a:lnTo>
                      <a:lnTo>
                        <a:pt x="99" y="0"/>
                      </a:lnTo>
                      <a:lnTo>
                        <a:pt x="104" y="0"/>
                      </a:lnTo>
                      <a:lnTo>
                        <a:pt x="109" y="0"/>
                      </a:lnTo>
                      <a:lnTo>
                        <a:pt x="114" y="0"/>
                      </a:lnTo>
                      <a:lnTo>
                        <a:pt x="119" y="0"/>
                      </a:lnTo>
                      <a:lnTo>
                        <a:pt x="124" y="0"/>
                      </a:lnTo>
                      <a:lnTo>
                        <a:pt x="129" y="0"/>
                      </a:lnTo>
                      <a:lnTo>
                        <a:pt x="134" y="0"/>
                      </a:lnTo>
                      <a:lnTo>
                        <a:pt x="139" y="0"/>
                      </a:lnTo>
                      <a:lnTo>
                        <a:pt x="144" y="0"/>
                      </a:lnTo>
                      <a:lnTo>
                        <a:pt x="149" y="0"/>
                      </a:lnTo>
                      <a:lnTo>
                        <a:pt x="154" y="0"/>
                      </a:lnTo>
                      <a:lnTo>
                        <a:pt x="159" y="0"/>
                      </a:lnTo>
                      <a:lnTo>
                        <a:pt x="164" y="0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9" y="0"/>
                      </a:lnTo>
                      <a:lnTo>
                        <a:pt x="184" y="0"/>
                      </a:lnTo>
                      <a:lnTo>
                        <a:pt x="189" y="0"/>
                      </a:lnTo>
                      <a:lnTo>
                        <a:pt x="194" y="0"/>
                      </a:lnTo>
                      <a:lnTo>
                        <a:pt x="199" y="0"/>
                      </a:lnTo>
                      <a:lnTo>
                        <a:pt x="204" y="0"/>
                      </a:lnTo>
                      <a:lnTo>
                        <a:pt x="209" y="0"/>
                      </a:lnTo>
                      <a:lnTo>
                        <a:pt x="213" y="0"/>
                      </a:lnTo>
                      <a:lnTo>
                        <a:pt x="218" y="0"/>
                      </a:lnTo>
                      <a:lnTo>
                        <a:pt x="223" y="0"/>
                      </a:lnTo>
                      <a:lnTo>
                        <a:pt x="228" y="0"/>
                      </a:lnTo>
                    </a:path>
                  </a:pathLst>
                </a:custGeom>
                <a:noFill/>
                <a:ln w="23813" cap="flat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17" name="Freeform 2122"/>
                <p:cNvSpPr>
                  <a:spLocks/>
                </p:cNvSpPr>
                <p:nvPr/>
              </p:nvSpPr>
              <p:spPr bwMode="auto">
                <a:xfrm>
                  <a:off x="932" y="1301"/>
                  <a:ext cx="278" cy="75"/>
                </a:xfrm>
                <a:custGeom>
                  <a:avLst/>
                  <a:gdLst>
                    <a:gd name="T0" fmla="*/ 10 w 278"/>
                    <a:gd name="T1" fmla="*/ 75 h 75"/>
                    <a:gd name="T2" fmla="*/ 25 w 278"/>
                    <a:gd name="T3" fmla="*/ 75 h 75"/>
                    <a:gd name="T4" fmla="*/ 40 w 278"/>
                    <a:gd name="T5" fmla="*/ 75 h 75"/>
                    <a:gd name="T6" fmla="*/ 55 w 278"/>
                    <a:gd name="T7" fmla="*/ 75 h 75"/>
                    <a:gd name="T8" fmla="*/ 69 w 278"/>
                    <a:gd name="T9" fmla="*/ 75 h 75"/>
                    <a:gd name="T10" fmla="*/ 84 w 278"/>
                    <a:gd name="T11" fmla="*/ 75 h 75"/>
                    <a:gd name="T12" fmla="*/ 99 w 278"/>
                    <a:gd name="T13" fmla="*/ 75 h 75"/>
                    <a:gd name="T14" fmla="*/ 114 w 278"/>
                    <a:gd name="T15" fmla="*/ 75 h 75"/>
                    <a:gd name="T16" fmla="*/ 119 w 278"/>
                    <a:gd name="T17" fmla="*/ 15 h 75"/>
                    <a:gd name="T18" fmla="*/ 124 w 278"/>
                    <a:gd name="T19" fmla="*/ 0 h 75"/>
                    <a:gd name="T20" fmla="*/ 129 w 278"/>
                    <a:gd name="T21" fmla="*/ 10 h 75"/>
                    <a:gd name="T22" fmla="*/ 134 w 278"/>
                    <a:gd name="T23" fmla="*/ 15 h 75"/>
                    <a:gd name="T24" fmla="*/ 139 w 278"/>
                    <a:gd name="T25" fmla="*/ 5 h 75"/>
                    <a:gd name="T26" fmla="*/ 139 w 278"/>
                    <a:gd name="T27" fmla="*/ 5 h 75"/>
                    <a:gd name="T28" fmla="*/ 144 w 278"/>
                    <a:gd name="T29" fmla="*/ 5 h 75"/>
                    <a:gd name="T30" fmla="*/ 149 w 278"/>
                    <a:gd name="T31" fmla="*/ 10 h 75"/>
                    <a:gd name="T32" fmla="*/ 154 w 278"/>
                    <a:gd name="T33" fmla="*/ 20 h 75"/>
                    <a:gd name="T34" fmla="*/ 159 w 278"/>
                    <a:gd name="T35" fmla="*/ 20 h 75"/>
                    <a:gd name="T36" fmla="*/ 159 w 278"/>
                    <a:gd name="T37" fmla="*/ 15 h 75"/>
                    <a:gd name="T38" fmla="*/ 164 w 278"/>
                    <a:gd name="T39" fmla="*/ 10 h 75"/>
                    <a:gd name="T40" fmla="*/ 169 w 278"/>
                    <a:gd name="T41" fmla="*/ 10 h 75"/>
                    <a:gd name="T42" fmla="*/ 174 w 278"/>
                    <a:gd name="T43" fmla="*/ 10 h 75"/>
                    <a:gd name="T44" fmla="*/ 179 w 278"/>
                    <a:gd name="T45" fmla="*/ 15 h 75"/>
                    <a:gd name="T46" fmla="*/ 184 w 278"/>
                    <a:gd name="T47" fmla="*/ 10 h 75"/>
                    <a:gd name="T48" fmla="*/ 194 w 278"/>
                    <a:gd name="T49" fmla="*/ 15 h 75"/>
                    <a:gd name="T50" fmla="*/ 199 w 278"/>
                    <a:gd name="T51" fmla="*/ 10 h 75"/>
                    <a:gd name="T52" fmla="*/ 204 w 278"/>
                    <a:gd name="T53" fmla="*/ 15 h 75"/>
                    <a:gd name="T54" fmla="*/ 208 w 278"/>
                    <a:gd name="T55" fmla="*/ 20 h 75"/>
                    <a:gd name="T56" fmla="*/ 213 w 278"/>
                    <a:gd name="T57" fmla="*/ 20 h 75"/>
                    <a:gd name="T58" fmla="*/ 218 w 278"/>
                    <a:gd name="T59" fmla="*/ 20 h 75"/>
                    <a:gd name="T60" fmla="*/ 218 w 278"/>
                    <a:gd name="T61" fmla="*/ 20 h 75"/>
                    <a:gd name="T62" fmla="*/ 223 w 278"/>
                    <a:gd name="T63" fmla="*/ 15 h 75"/>
                    <a:gd name="T64" fmla="*/ 233 w 278"/>
                    <a:gd name="T65" fmla="*/ 20 h 75"/>
                    <a:gd name="T66" fmla="*/ 238 w 278"/>
                    <a:gd name="T67" fmla="*/ 15 h 75"/>
                    <a:gd name="T68" fmla="*/ 238 w 278"/>
                    <a:gd name="T69" fmla="*/ 20 h 75"/>
                    <a:gd name="T70" fmla="*/ 243 w 278"/>
                    <a:gd name="T71" fmla="*/ 15 h 75"/>
                    <a:gd name="T72" fmla="*/ 253 w 278"/>
                    <a:gd name="T73" fmla="*/ 15 h 75"/>
                    <a:gd name="T74" fmla="*/ 258 w 278"/>
                    <a:gd name="T75" fmla="*/ 20 h 75"/>
                    <a:gd name="T76" fmla="*/ 263 w 278"/>
                    <a:gd name="T77" fmla="*/ 20 h 75"/>
                    <a:gd name="T78" fmla="*/ 268 w 278"/>
                    <a:gd name="T79" fmla="*/ 20 h 75"/>
                    <a:gd name="T80" fmla="*/ 273 w 278"/>
                    <a:gd name="T81" fmla="*/ 15 h 75"/>
                    <a:gd name="T82" fmla="*/ 273 w 278"/>
                    <a:gd name="T83" fmla="*/ 15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8" h="75">
                      <a:moveTo>
                        <a:pt x="0" y="75"/>
                      </a:moveTo>
                      <a:lnTo>
                        <a:pt x="5" y="75"/>
                      </a:lnTo>
                      <a:lnTo>
                        <a:pt x="10" y="75"/>
                      </a:lnTo>
                      <a:lnTo>
                        <a:pt x="15" y="75"/>
                      </a:lnTo>
                      <a:lnTo>
                        <a:pt x="20" y="75"/>
                      </a:lnTo>
                      <a:lnTo>
                        <a:pt x="25" y="75"/>
                      </a:lnTo>
                      <a:lnTo>
                        <a:pt x="30" y="75"/>
                      </a:lnTo>
                      <a:lnTo>
                        <a:pt x="35" y="75"/>
                      </a:lnTo>
                      <a:lnTo>
                        <a:pt x="40" y="75"/>
                      </a:lnTo>
                      <a:lnTo>
                        <a:pt x="45" y="75"/>
                      </a:lnTo>
                      <a:lnTo>
                        <a:pt x="50" y="75"/>
                      </a:lnTo>
                      <a:lnTo>
                        <a:pt x="55" y="75"/>
                      </a:lnTo>
                      <a:lnTo>
                        <a:pt x="59" y="75"/>
                      </a:lnTo>
                      <a:lnTo>
                        <a:pt x="64" y="75"/>
                      </a:lnTo>
                      <a:lnTo>
                        <a:pt x="69" y="75"/>
                      </a:lnTo>
                      <a:lnTo>
                        <a:pt x="74" y="75"/>
                      </a:lnTo>
                      <a:lnTo>
                        <a:pt x="79" y="75"/>
                      </a:lnTo>
                      <a:lnTo>
                        <a:pt x="84" y="75"/>
                      </a:lnTo>
                      <a:lnTo>
                        <a:pt x="89" y="75"/>
                      </a:lnTo>
                      <a:lnTo>
                        <a:pt x="94" y="75"/>
                      </a:lnTo>
                      <a:lnTo>
                        <a:pt x="99" y="75"/>
                      </a:lnTo>
                      <a:lnTo>
                        <a:pt x="104" y="75"/>
                      </a:lnTo>
                      <a:lnTo>
                        <a:pt x="109" y="75"/>
                      </a:lnTo>
                      <a:lnTo>
                        <a:pt x="114" y="75"/>
                      </a:lnTo>
                      <a:lnTo>
                        <a:pt x="114" y="30"/>
                      </a:lnTo>
                      <a:lnTo>
                        <a:pt x="119" y="35"/>
                      </a:lnTo>
                      <a:lnTo>
                        <a:pt x="119" y="15"/>
                      </a:lnTo>
                      <a:lnTo>
                        <a:pt x="124" y="10"/>
                      </a:lnTo>
                      <a:lnTo>
                        <a:pt x="124" y="15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0"/>
                      </a:lnTo>
                      <a:lnTo>
                        <a:pt x="129" y="10"/>
                      </a:lnTo>
                      <a:lnTo>
                        <a:pt x="129" y="5"/>
                      </a:lnTo>
                      <a:lnTo>
                        <a:pt x="134" y="10"/>
                      </a:lnTo>
                      <a:lnTo>
                        <a:pt x="134" y="15"/>
                      </a:lnTo>
                      <a:lnTo>
                        <a:pt x="134" y="5"/>
                      </a:lnTo>
                      <a:lnTo>
                        <a:pt x="134" y="10"/>
                      </a:lnTo>
                      <a:lnTo>
                        <a:pt x="139" y="5"/>
                      </a:lnTo>
                      <a:lnTo>
                        <a:pt x="139" y="15"/>
                      </a:lnTo>
                      <a:lnTo>
                        <a:pt x="139" y="5"/>
                      </a:lnTo>
                      <a:lnTo>
                        <a:pt x="139" y="5"/>
                      </a:lnTo>
                      <a:lnTo>
                        <a:pt x="144" y="10"/>
                      </a:lnTo>
                      <a:lnTo>
                        <a:pt x="144" y="15"/>
                      </a:lnTo>
                      <a:lnTo>
                        <a:pt x="144" y="5"/>
                      </a:lnTo>
                      <a:lnTo>
                        <a:pt x="144" y="10"/>
                      </a:lnTo>
                      <a:lnTo>
                        <a:pt x="149" y="15"/>
                      </a:lnTo>
                      <a:lnTo>
                        <a:pt x="149" y="10"/>
                      </a:lnTo>
                      <a:lnTo>
                        <a:pt x="149" y="15"/>
                      </a:lnTo>
                      <a:lnTo>
                        <a:pt x="154" y="20"/>
                      </a:lnTo>
                      <a:lnTo>
                        <a:pt x="154" y="20"/>
                      </a:lnTo>
                      <a:lnTo>
                        <a:pt x="154" y="15"/>
                      </a:lnTo>
                      <a:lnTo>
                        <a:pt x="154" y="15"/>
                      </a:lnTo>
                      <a:lnTo>
                        <a:pt x="159" y="20"/>
                      </a:lnTo>
                      <a:lnTo>
                        <a:pt x="159" y="20"/>
                      </a:lnTo>
                      <a:lnTo>
                        <a:pt x="159" y="10"/>
                      </a:lnTo>
                      <a:lnTo>
                        <a:pt x="159" y="15"/>
                      </a:lnTo>
                      <a:lnTo>
                        <a:pt x="164" y="20"/>
                      </a:lnTo>
                      <a:lnTo>
                        <a:pt x="164" y="5"/>
                      </a:lnTo>
                      <a:lnTo>
                        <a:pt x="164" y="10"/>
                      </a:lnTo>
                      <a:lnTo>
                        <a:pt x="169" y="15"/>
                      </a:lnTo>
                      <a:lnTo>
                        <a:pt x="169" y="20"/>
                      </a:lnTo>
                      <a:lnTo>
                        <a:pt x="169" y="10"/>
                      </a:lnTo>
                      <a:lnTo>
                        <a:pt x="174" y="15"/>
                      </a:lnTo>
                      <a:lnTo>
                        <a:pt x="174" y="20"/>
                      </a:lnTo>
                      <a:lnTo>
                        <a:pt x="174" y="10"/>
                      </a:lnTo>
                      <a:lnTo>
                        <a:pt x="174" y="10"/>
                      </a:lnTo>
                      <a:lnTo>
                        <a:pt x="179" y="15"/>
                      </a:lnTo>
                      <a:lnTo>
                        <a:pt x="179" y="15"/>
                      </a:lnTo>
                      <a:lnTo>
                        <a:pt x="179" y="10"/>
                      </a:lnTo>
                      <a:lnTo>
                        <a:pt x="179" y="15"/>
                      </a:lnTo>
                      <a:lnTo>
                        <a:pt x="184" y="10"/>
                      </a:lnTo>
                      <a:lnTo>
                        <a:pt x="184" y="15"/>
                      </a:lnTo>
                      <a:lnTo>
                        <a:pt x="184" y="15"/>
                      </a:lnTo>
                      <a:lnTo>
                        <a:pt x="194" y="15"/>
                      </a:lnTo>
                      <a:lnTo>
                        <a:pt x="189" y="15"/>
                      </a:lnTo>
                      <a:lnTo>
                        <a:pt x="194" y="15"/>
                      </a:lnTo>
                      <a:lnTo>
                        <a:pt x="199" y="10"/>
                      </a:lnTo>
                      <a:lnTo>
                        <a:pt x="199" y="15"/>
                      </a:lnTo>
                      <a:lnTo>
                        <a:pt x="204" y="20"/>
                      </a:lnTo>
                      <a:lnTo>
                        <a:pt x="204" y="15"/>
                      </a:lnTo>
                      <a:lnTo>
                        <a:pt x="204" y="15"/>
                      </a:lnTo>
                      <a:lnTo>
                        <a:pt x="208" y="20"/>
                      </a:lnTo>
                      <a:lnTo>
                        <a:pt x="208" y="20"/>
                      </a:lnTo>
                      <a:lnTo>
                        <a:pt x="208" y="15"/>
                      </a:lnTo>
                      <a:lnTo>
                        <a:pt x="213" y="20"/>
                      </a:lnTo>
                      <a:lnTo>
                        <a:pt x="213" y="20"/>
                      </a:lnTo>
                      <a:lnTo>
                        <a:pt x="213" y="15"/>
                      </a:lnTo>
                      <a:lnTo>
                        <a:pt x="213" y="15"/>
                      </a:lnTo>
                      <a:lnTo>
                        <a:pt x="218" y="20"/>
                      </a:lnTo>
                      <a:lnTo>
                        <a:pt x="218" y="20"/>
                      </a:lnTo>
                      <a:lnTo>
                        <a:pt x="218" y="15"/>
                      </a:lnTo>
                      <a:lnTo>
                        <a:pt x="218" y="20"/>
                      </a:lnTo>
                      <a:lnTo>
                        <a:pt x="223" y="15"/>
                      </a:lnTo>
                      <a:lnTo>
                        <a:pt x="223" y="20"/>
                      </a:lnTo>
                      <a:lnTo>
                        <a:pt x="223" y="15"/>
                      </a:lnTo>
                      <a:lnTo>
                        <a:pt x="228" y="20"/>
                      </a:lnTo>
                      <a:lnTo>
                        <a:pt x="228" y="15"/>
                      </a:lnTo>
                      <a:lnTo>
                        <a:pt x="233" y="20"/>
                      </a:lnTo>
                      <a:lnTo>
                        <a:pt x="233" y="15"/>
                      </a:lnTo>
                      <a:lnTo>
                        <a:pt x="233" y="20"/>
                      </a:lnTo>
                      <a:lnTo>
                        <a:pt x="238" y="15"/>
                      </a:lnTo>
                      <a:lnTo>
                        <a:pt x="238" y="20"/>
                      </a:lnTo>
                      <a:lnTo>
                        <a:pt x="238" y="15"/>
                      </a:lnTo>
                      <a:lnTo>
                        <a:pt x="238" y="20"/>
                      </a:lnTo>
                      <a:lnTo>
                        <a:pt x="243" y="15"/>
                      </a:lnTo>
                      <a:lnTo>
                        <a:pt x="243" y="20"/>
                      </a:lnTo>
                      <a:lnTo>
                        <a:pt x="243" y="15"/>
                      </a:lnTo>
                      <a:lnTo>
                        <a:pt x="253" y="15"/>
                      </a:lnTo>
                      <a:lnTo>
                        <a:pt x="253" y="20"/>
                      </a:lnTo>
                      <a:lnTo>
                        <a:pt x="253" y="15"/>
                      </a:lnTo>
                      <a:lnTo>
                        <a:pt x="253" y="15"/>
                      </a:lnTo>
                      <a:lnTo>
                        <a:pt x="258" y="20"/>
                      </a:lnTo>
                      <a:lnTo>
                        <a:pt x="258" y="20"/>
                      </a:lnTo>
                      <a:lnTo>
                        <a:pt x="258" y="15"/>
                      </a:lnTo>
                      <a:lnTo>
                        <a:pt x="258" y="15"/>
                      </a:lnTo>
                      <a:lnTo>
                        <a:pt x="263" y="20"/>
                      </a:lnTo>
                      <a:lnTo>
                        <a:pt x="263" y="15"/>
                      </a:lnTo>
                      <a:lnTo>
                        <a:pt x="268" y="20"/>
                      </a:lnTo>
                      <a:lnTo>
                        <a:pt x="268" y="20"/>
                      </a:lnTo>
                      <a:lnTo>
                        <a:pt x="268" y="15"/>
                      </a:lnTo>
                      <a:lnTo>
                        <a:pt x="268" y="20"/>
                      </a:lnTo>
                      <a:lnTo>
                        <a:pt x="273" y="15"/>
                      </a:lnTo>
                      <a:lnTo>
                        <a:pt x="273" y="20"/>
                      </a:lnTo>
                      <a:lnTo>
                        <a:pt x="273" y="15"/>
                      </a:lnTo>
                      <a:lnTo>
                        <a:pt x="273" y="15"/>
                      </a:lnTo>
                      <a:lnTo>
                        <a:pt x="278" y="20"/>
                      </a:lnTo>
                      <a:lnTo>
                        <a:pt x="278" y="15"/>
                      </a:lnTo>
                    </a:path>
                  </a:pathLst>
                </a:custGeom>
                <a:noFill/>
                <a:ln w="23813" cap="flat">
                  <a:solidFill>
                    <a:srgbClr val="FF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18" name="Freeform 2123"/>
                <p:cNvSpPr>
                  <a:spLocks/>
                </p:cNvSpPr>
                <p:nvPr/>
              </p:nvSpPr>
              <p:spPr bwMode="auto">
                <a:xfrm>
                  <a:off x="1210" y="1316"/>
                  <a:ext cx="184" cy="10"/>
                </a:xfrm>
                <a:custGeom>
                  <a:avLst/>
                  <a:gdLst>
                    <a:gd name="T0" fmla="*/ 5 w 184"/>
                    <a:gd name="T1" fmla="*/ 5 h 10"/>
                    <a:gd name="T2" fmla="*/ 10 w 184"/>
                    <a:gd name="T3" fmla="*/ 5 h 10"/>
                    <a:gd name="T4" fmla="*/ 10 w 184"/>
                    <a:gd name="T5" fmla="*/ 0 h 10"/>
                    <a:gd name="T6" fmla="*/ 15 w 184"/>
                    <a:gd name="T7" fmla="*/ 0 h 10"/>
                    <a:gd name="T8" fmla="*/ 20 w 184"/>
                    <a:gd name="T9" fmla="*/ 5 h 10"/>
                    <a:gd name="T10" fmla="*/ 25 w 184"/>
                    <a:gd name="T11" fmla="*/ 0 h 10"/>
                    <a:gd name="T12" fmla="*/ 25 w 184"/>
                    <a:gd name="T13" fmla="*/ 0 h 10"/>
                    <a:gd name="T14" fmla="*/ 30 w 184"/>
                    <a:gd name="T15" fmla="*/ 0 h 10"/>
                    <a:gd name="T16" fmla="*/ 35 w 184"/>
                    <a:gd name="T17" fmla="*/ 5 h 10"/>
                    <a:gd name="T18" fmla="*/ 40 w 184"/>
                    <a:gd name="T19" fmla="*/ 5 h 10"/>
                    <a:gd name="T20" fmla="*/ 50 w 184"/>
                    <a:gd name="T21" fmla="*/ 0 h 10"/>
                    <a:gd name="T22" fmla="*/ 55 w 184"/>
                    <a:gd name="T23" fmla="*/ 0 h 10"/>
                    <a:gd name="T24" fmla="*/ 55 w 184"/>
                    <a:gd name="T25" fmla="*/ 0 h 10"/>
                    <a:gd name="T26" fmla="*/ 60 w 184"/>
                    <a:gd name="T27" fmla="*/ 0 h 10"/>
                    <a:gd name="T28" fmla="*/ 65 w 184"/>
                    <a:gd name="T29" fmla="*/ 5 h 10"/>
                    <a:gd name="T30" fmla="*/ 74 w 184"/>
                    <a:gd name="T31" fmla="*/ 5 h 10"/>
                    <a:gd name="T32" fmla="*/ 79 w 184"/>
                    <a:gd name="T33" fmla="*/ 5 h 10"/>
                    <a:gd name="T34" fmla="*/ 84 w 184"/>
                    <a:gd name="T35" fmla="*/ 5 h 10"/>
                    <a:gd name="T36" fmla="*/ 89 w 184"/>
                    <a:gd name="T37" fmla="*/ 5 h 10"/>
                    <a:gd name="T38" fmla="*/ 89 w 184"/>
                    <a:gd name="T39" fmla="*/ 5 h 10"/>
                    <a:gd name="T40" fmla="*/ 94 w 184"/>
                    <a:gd name="T41" fmla="*/ 0 h 10"/>
                    <a:gd name="T42" fmla="*/ 99 w 184"/>
                    <a:gd name="T43" fmla="*/ 5 h 10"/>
                    <a:gd name="T44" fmla="*/ 104 w 184"/>
                    <a:gd name="T45" fmla="*/ 5 h 10"/>
                    <a:gd name="T46" fmla="*/ 109 w 184"/>
                    <a:gd name="T47" fmla="*/ 5 h 10"/>
                    <a:gd name="T48" fmla="*/ 114 w 184"/>
                    <a:gd name="T49" fmla="*/ 0 h 10"/>
                    <a:gd name="T50" fmla="*/ 114 w 184"/>
                    <a:gd name="T51" fmla="*/ 0 h 10"/>
                    <a:gd name="T52" fmla="*/ 119 w 184"/>
                    <a:gd name="T53" fmla="*/ 5 h 10"/>
                    <a:gd name="T54" fmla="*/ 124 w 184"/>
                    <a:gd name="T55" fmla="*/ 0 h 10"/>
                    <a:gd name="T56" fmla="*/ 129 w 184"/>
                    <a:gd name="T57" fmla="*/ 5 h 10"/>
                    <a:gd name="T58" fmla="*/ 134 w 184"/>
                    <a:gd name="T59" fmla="*/ 0 h 10"/>
                    <a:gd name="T60" fmla="*/ 139 w 184"/>
                    <a:gd name="T61" fmla="*/ 5 h 10"/>
                    <a:gd name="T62" fmla="*/ 144 w 184"/>
                    <a:gd name="T63" fmla="*/ 5 h 10"/>
                    <a:gd name="T64" fmla="*/ 144 w 184"/>
                    <a:gd name="T65" fmla="*/ 0 h 10"/>
                    <a:gd name="T66" fmla="*/ 154 w 184"/>
                    <a:gd name="T67" fmla="*/ 5 h 10"/>
                    <a:gd name="T68" fmla="*/ 154 w 184"/>
                    <a:gd name="T69" fmla="*/ 0 h 10"/>
                    <a:gd name="T70" fmla="*/ 159 w 184"/>
                    <a:gd name="T71" fmla="*/ 0 h 10"/>
                    <a:gd name="T72" fmla="*/ 164 w 184"/>
                    <a:gd name="T73" fmla="*/ 5 h 10"/>
                    <a:gd name="T74" fmla="*/ 169 w 184"/>
                    <a:gd name="T75" fmla="*/ 5 h 10"/>
                    <a:gd name="T76" fmla="*/ 169 w 184"/>
                    <a:gd name="T77" fmla="*/ 5 h 10"/>
                    <a:gd name="T78" fmla="*/ 174 w 184"/>
                    <a:gd name="T79" fmla="*/ 5 h 10"/>
                    <a:gd name="T80" fmla="*/ 179 w 184"/>
                    <a:gd name="T81" fmla="*/ 0 h 10"/>
                    <a:gd name="T82" fmla="*/ 184 w 184"/>
                    <a:gd name="T8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84" h="10">
                      <a:moveTo>
                        <a:pt x="0" y="0"/>
                      </a:move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5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0" y="5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55" y="0"/>
                      </a:lnTo>
                      <a:lnTo>
                        <a:pt x="55" y="0"/>
                      </a:lnTo>
                      <a:lnTo>
                        <a:pt x="60" y="5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5" y="5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70" y="5"/>
                      </a:lnTo>
                      <a:lnTo>
                        <a:pt x="74" y="0"/>
                      </a:lnTo>
                      <a:lnTo>
                        <a:pt x="74" y="5"/>
                      </a:lnTo>
                      <a:lnTo>
                        <a:pt x="74" y="0"/>
                      </a:lnTo>
                      <a:lnTo>
                        <a:pt x="79" y="5"/>
                      </a:lnTo>
                      <a:lnTo>
                        <a:pt x="79" y="5"/>
                      </a:lnTo>
                      <a:lnTo>
                        <a:pt x="79" y="0"/>
                      </a:lnTo>
                      <a:lnTo>
                        <a:pt x="84" y="5"/>
                      </a:lnTo>
                      <a:lnTo>
                        <a:pt x="84" y="5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89" y="5"/>
                      </a:lnTo>
                      <a:lnTo>
                        <a:pt x="89" y="5"/>
                      </a:lnTo>
                      <a:lnTo>
                        <a:pt x="89" y="0"/>
                      </a:lnTo>
                      <a:lnTo>
                        <a:pt x="89" y="5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4" y="0"/>
                      </a:lnTo>
                      <a:lnTo>
                        <a:pt x="94" y="0"/>
                      </a:lnTo>
                      <a:lnTo>
                        <a:pt x="99" y="5"/>
                      </a:lnTo>
                      <a:lnTo>
                        <a:pt x="99" y="5"/>
                      </a:lnTo>
                      <a:lnTo>
                        <a:pt x="99" y="0"/>
                      </a:lnTo>
                      <a:lnTo>
                        <a:pt x="99" y="0"/>
                      </a:lnTo>
                      <a:lnTo>
                        <a:pt x="104" y="5"/>
                      </a:lnTo>
                      <a:lnTo>
                        <a:pt x="104" y="5"/>
                      </a:lnTo>
                      <a:lnTo>
                        <a:pt x="104" y="0"/>
                      </a:lnTo>
                      <a:lnTo>
                        <a:pt x="109" y="5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4" y="0"/>
                      </a:lnTo>
                      <a:lnTo>
                        <a:pt x="114" y="0"/>
                      </a:lnTo>
                      <a:lnTo>
                        <a:pt x="119" y="5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4" y="0"/>
                      </a:lnTo>
                      <a:lnTo>
                        <a:pt x="139" y="5"/>
                      </a:lnTo>
                      <a:lnTo>
                        <a:pt x="139" y="5"/>
                      </a:lnTo>
                      <a:lnTo>
                        <a:pt x="139" y="0"/>
                      </a:lnTo>
                      <a:lnTo>
                        <a:pt x="144" y="5"/>
                      </a:lnTo>
                      <a:lnTo>
                        <a:pt x="144" y="5"/>
                      </a:lnTo>
                      <a:lnTo>
                        <a:pt x="144" y="0"/>
                      </a:lnTo>
                      <a:lnTo>
                        <a:pt x="144" y="0"/>
                      </a:lnTo>
                      <a:lnTo>
                        <a:pt x="149" y="5"/>
                      </a:lnTo>
                      <a:lnTo>
                        <a:pt x="149" y="0"/>
                      </a:lnTo>
                      <a:lnTo>
                        <a:pt x="154" y="5"/>
                      </a:lnTo>
                      <a:lnTo>
                        <a:pt x="154" y="10"/>
                      </a:lnTo>
                      <a:lnTo>
                        <a:pt x="154" y="0"/>
                      </a:lnTo>
                      <a:lnTo>
                        <a:pt x="154" y="0"/>
                      </a:lnTo>
                      <a:lnTo>
                        <a:pt x="159" y="5"/>
                      </a:lnTo>
                      <a:lnTo>
                        <a:pt x="159" y="5"/>
                      </a:lnTo>
                      <a:lnTo>
                        <a:pt x="159" y="0"/>
                      </a:lnTo>
                      <a:lnTo>
                        <a:pt x="159" y="0"/>
                      </a:lnTo>
                      <a:lnTo>
                        <a:pt x="164" y="5"/>
                      </a:lnTo>
                      <a:lnTo>
                        <a:pt x="164" y="5"/>
                      </a:lnTo>
                      <a:lnTo>
                        <a:pt x="164" y="0"/>
                      </a:lnTo>
                      <a:lnTo>
                        <a:pt x="164" y="0"/>
                      </a:lnTo>
                      <a:lnTo>
                        <a:pt x="169" y="5"/>
                      </a:lnTo>
                      <a:lnTo>
                        <a:pt x="169" y="10"/>
                      </a:lnTo>
                      <a:lnTo>
                        <a:pt x="169" y="0"/>
                      </a:lnTo>
                      <a:lnTo>
                        <a:pt x="169" y="5"/>
                      </a:lnTo>
                      <a:lnTo>
                        <a:pt x="174" y="0"/>
                      </a:lnTo>
                      <a:lnTo>
                        <a:pt x="174" y="5"/>
                      </a:lnTo>
                      <a:lnTo>
                        <a:pt x="174" y="5"/>
                      </a:lnTo>
                      <a:lnTo>
                        <a:pt x="179" y="0"/>
                      </a:lnTo>
                      <a:lnTo>
                        <a:pt x="179" y="5"/>
                      </a:lnTo>
                      <a:lnTo>
                        <a:pt x="179" y="0"/>
                      </a:lnTo>
                      <a:lnTo>
                        <a:pt x="179" y="0"/>
                      </a:lnTo>
                      <a:lnTo>
                        <a:pt x="184" y="5"/>
                      </a:lnTo>
                      <a:lnTo>
                        <a:pt x="184" y="10"/>
                      </a:lnTo>
                      <a:lnTo>
                        <a:pt x="184" y="0"/>
                      </a:lnTo>
                      <a:lnTo>
                        <a:pt x="184" y="5"/>
                      </a:lnTo>
                    </a:path>
                  </a:pathLst>
                </a:custGeom>
                <a:noFill/>
                <a:ln w="23813" cap="flat">
                  <a:solidFill>
                    <a:srgbClr val="FF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19" name="Freeform 2124"/>
                <p:cNvSpPr>
                  <a:spLocks/>
                </p:cNvSpPr>
                <p:nvPr/>
              </p:nvSpPr>
              <p:spPr bwMode="auto">
                <a:xfrm>
                  <a:off x="1394" y="1316"/>
                  <a:ext cx="178" cy="10"/>
                </a:xfrm>
                <a:custGeom>
                  <a:avLst/>
                  <a:gdLst>
                    <a:gd name="T0" fmla="*/ 5 w 178"/>
                    <a:gd name="T1" fmla="*/ 5 h 10"/>
                    <a:gd name="T2" fmla="*/ 10 w 178"/>
                    <a:gd name="T3" fmla="*/ 5 h 10"/>
                    <a:gd name="T4" fmla="*/ 15 w 178"/>
                    <a:gd name="T5" fmla="*/ 0 h 10"/>
                    <a:gd name="T6" fmla="*/ 20 w 178"/>
                    <a:gd name="T7" fmla="*/ 10 h 10"/>
                    <a:gd name="T8" fmla="*/ 25 w 178"/>
                    <a:gd name="T9" fmla="*/ 10 h 10"/>
                    <a:gd name="T10" fmla="*/ 25 w 178"/>
                    <a:gd name="T11" fmla="*/ 10 h 10"/>
                    <a:gd name="T12" fmla="*/ 30 w 178"/>
                    <a:gd name="T13" fmla="*/ 10 h 10"/>
                    <a:gd name="T14" fmla="*/ 34 w 178"/>
                    <a:gd name="T15" fmla="*/ 0 h 10"/>
                    <a:gd name="T16" fmla="*/ 39 w 178"/>
                    <a:gd name="T17" fmla="*/ 10 h 10"/>
                    <a:gd name="T18" fmla="*/ 44 w 178"/>
                    <a:gd name="T19" fmla="*/ 0 h 10"/>
                    <a:gd name="T20" fmla="*/ 49 w 178"/>
                    <a:gd name="T21" fmla="*/ 10 h 10"/>
                    <a:gd name="T22" fmla="*/ 54 w 178"/>
                    <a:gd name="T23" fmla="*/ 10 h 10"/>
                    <a:gd name="T24" fmla="*/ 59 w 178"/>
                    <a:gd name="T25" fmla="*/ 0 h 10"/>
                    <a:gd name="T26" fmla="*/ 59 w 178"/>
                    <a:gd name="T27" fmla="*/ 5 h 10"/>
                    <a:gd name="T28" fmla="*/ 64 w 178"/>
                    <a:gd name="T29" fmla="*/ 0 h 10"/>
                    <a:gd name="T30" fmla="*/ 69 w 178"/>
                    <a:gd name="T31" fmla="*/ 10 h 10"/>
                    <a:gd name="T32" fmla="*/ 74 w 178"/>
                    <a:gd name="T33" fmla="*/ 0 h 10"/>
                    <a:gd name="T34" fmla="*/ 79 w 178"/>
                    <a:gd name="T35" fmla="*/ 0 h 10"/>
                    <a:gd name="T36" fmla="*/ 84 w 178"/>
                    <a:gd name="T37" fmla="*/ 10 h 10"/>
                    <a:gd name="T38" fmla="*/ 84 w 178"/>
                    <a:gd name="T39" fmla="*/ 5 h 10"/>
                    <a:gd name="T40" fmla="*/ 89 w 178"/>
                    <a:gd name="T41" fmla="*/ 5 h 10"/>
                    <a:gd name="T42" fmla="*/ 94 w 178"/>
                    <a:gd name="T43" fmla="*/ 10 h 10"/>
                    <a:gd name="T44" fmla="*/ 99 w 178"/>
                    <a:gd name="T45" fmla="*/ 10 h 10"/>
                    <a:gd name="T46" fmla="*/ 99 w 178"/>
                    <a:gd name="T47" fmla="*/ 5 h 10"/>
                    <a:gd name="T48" fmla="*/ 104 w 178"/>
                    <a:gd name="T49" fmla="*/ 5 h 10"/>
                    <a:gd name="T50" fmla="*/ 109 w 178"/>
                    <a:gd name="T51" fmla="*/ 5 h 10"/>
                    <a:gd name="T52" fmla="*/ 114 w 178"/>
                    <a:gd name="T53" fmla="*/ 10 h 10"/>
                    <a:gd name="T54" fmla="*/ 119 w 178"/>
                    <a:gd name="T55" fmla="*/ 10 h 10"/>
                    <a:gd name="T56" fmla="*/ 119 w 178"/>
                    <a:gd name="T57" fmla="*/ 5 h 10"/>
                    <a:gd name="T58" fmla="*/ 124 w 178"/>
                    <a:gd name="T59" fmla="*/ 5 h 10"/>
                    <a:gd name="T60" fmla="*/ 129 w 178"/>
                    <a:gd name="T61" fmla="*/ 5 h 10"/>
                    <a:gd name="T62" fmla="*/ 134 w 178"/>
                    <a:gd name="T63" fmla="*/ 10 h 10"/>
                    <a:gd name="T64" fmla="*/ 139 w 178"/>
                    <a:gd name="T65" fmla="*/ 10 h 10"/>
                    <a:gd name="T66" fmla="*/ 139 w 178"/>
                    <a:gd name="T67" fmla="*/ 5 h 10"/>
                    <a:gd name="T68" fmla="*/ 144 w 178"/>
                    <a:gd name="T69" fmla="*/ 5 h 10"/>
                    <a:gd name="T70" fmla="*/ 149 w 178"/>
                    <a:gd name="T71" fmla="*/ 5 h 10"/>
                    <a:gd name="T72" fmla="*/ 154 w 178"/>
                    <a:gd name="T73" fmla="*/ 10 h 10"/>
                    <a:gd name="T74" fmla="*/ 159 w 178"/>
                    <a:gd name="T75" fmla="*/ 10 h 10"/>
                    <a:gd name="T76" fmla="*/ 164 w 178"/>
                    <a:gd name="T77" fmla="*/ 5 h 10"/>
                    <a:gd name="T78" fmla="*/ 169 w 178"/>
                    <a:gd name="T79" fmla="*/ 10 h 10"/>
                    <a:gd name="T80" fmla="*/ 174 w 178"/>
                    <a:gd name="T81" fmla="*/ 5 h 10"/>
                    <a:gd name="T82" fmla="*/ 174 w 178"/>
                    <a:gd name="T83" fmla="*/ 5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78" h="10">
                      <a:moveTo>
                        <a:pt x="0" y="5"/>
                      </a:moveTo>
                      <a:lnTo>
                        <a:pt x="5" y="10"/>
                      </a:lnTo>
                      <a:lnTo>
                        <a:pt x="5" y="5"/>
                      </a:lnTo>
                      <a:lnTo>
                        <a:pt x="10" y="10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0"/>
                      </a:lnTo>
                      <a:lnTo>
                        <a:pt x="20" y="10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10"/>
                      </a:lnTo>
                      <a:lnTo>
                        <a:pt x="25" y="10"/>
                      </a:lnTo>
                      <a:lnTo>
                        <a:pt x="25" y="0"/>
                      </a:lnTo>
                      <a:lnTo>
                        <a:pt x="25" y="10"/>
                      </a:lnTo>
                      <a:lnTo>
                        <a:pt x="30" y="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34" y="5"/>
                      </a:lnTo>
                      <a:lnTo>
                        <a:pt x="34" y="10"/>
                      </a:lnTo>
                      <a:lnTo>
                        <a:pt x="34" y="0"/>
                      </a:lnTo>
                      <a:lnTo>
                        <a:pt x="34" y="5"/>
                      </a:lnTo>
                      <a:lnTo>
                        <a:pt x="39" y="0"/>
                      </a:lnTo>
                      <a:lnTo>
                        <a:pt x="39" y="10"/>
                      </a:lnTo>
                      <a:lnTo>
                        <a:pt x="39" y="5"/>
                      </a:lnTo>
                      <a:lnTo>
                        <a:pt x="44" y="10"/>
                      </a:lnTo>
                      <a:lnTo>
                        <a:pt x="44" y="0"/>
                      </a:lnTo>
                      <a:lnTo>
                        <a:pt x="44" y="5"/>
                      </a:lnTo>
                      <a:lnTo>
                        <a:pt x="49" y="0"/>
                      </a:lnTo>
                      <a:lnTo>
                        <a:pt x="49" y="10"/>
                      </a:lnTo>
                      <a:lnTo>
                        <a:pt x="49" y="5"/>
                      </a:lnTo>
                      <a:lnTo>
                        <a:pt x="54" y="10"/>
                      </a:lnTo>
                      <a:lnTo>
                        <a:pt x="54" y="10"/>
                      </a:lnTo>
                      <a:lnTo>
                        <a:pt x="54" y="0"/>
                      </a:lnTo>
                      <a:lnTo>
                        <a:pt x="54" y="5"/>
                      </a:lnTo>
                      <a:lnTo>
                        <a:pt x="59" y="0"/>
                      </a:lnTo>
                      <a:lnTo>
                        <a:pt x="59" y="10"/>
                      </a:lnTo>
                      <a:lnTo>
                        <a:pt x="59" y="0"/>
                      </a:lnTo>
                      <a:lnTo>
                        <a:pt x="59" y="5"/>
                      </a:lnTo>
                      <a:lnTo>
                        <a:pt x="64" y="0"/>
                      </a:lnTo>
                      <a:lnTo>
                        <a:pt x="64" y="10"/>
                      </a:lnTo>
                      <a:lnTo>
                        <a:pt x="64" y="0"/>
                      </a:lnTo>
                      <a:lnTo>
                        <a:pt x="64" y="5"/>
                      </a:lnTo>
                      <a:lnTo>
                        <a:pt x="69" y="10"/>
                      </a:ln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69" y="5"/>
                      </a:lnTo>
                      <a:lnTo>
                        <a:pt x="74" y="0"/>
                      </a:lnTo>
                      <a:lnTo>
                        <a:pt x="74" y="10"/>
                      </a:lnTo>
                      <a:lnTo>
                        <a:pt x="74" y="5"/>
                      </a:lnTo>
                      <a:lnTo>
                        <a:pt x="79" y="0"/>
                      </a:lnTo>
                      <a:lnTo>
                        <a:pt x="79" y="10"/>
                      </a:lnTo>
                      <a:lnTo>
                        <a:pt x="79" y="5"/>
                      </a:lnTo>
                      <a:lnTo>
                        <a:pt x="84" y="10"/>
                      </a:lnTo>
                      <a:lnTo>
                        <a:pt x="84" y="10"/>
                      </a:lnTo>
                      <a:lnTo>
                        <a:pt x="84" y="5"/>
                      </a:lnTo>
                      <a:lnTo>
                        <a:pt x="84" y="5"/>
                      </a:lnTo>
                      <a:lnTo>
                        <a:pt x="89" y="10"/>
                      </a:lnTo>
                      <a:lnTo>
                        <a:pt x="89" y="10"/>
                      </a:lnTo>
                      <a:lnTo>
                        <a:pt x="89" y="5"/>
                      </a:lnTo>
                      <a:lnTo>
                        <a:pt x="89" y="5"/>
                      </a:lnTo>
                      <a:lnTo>
                        <a:pt x="94" y="10"/>
                      </a:lnTo>
                      <a:lnTo>
                        <a:pt x="94" y="10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99" y="10"/>
                      </a:lnTo>
                      <a:lnTo>
                        <a:pt x="99" y="10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104" y="10"/>
                      </a:lnTo>
                      <a:lnTo>
                        <a:pt x="104" y="5"/>
                      </a:lnTo>
                      <a:lnTo>
                        <a:pt x="104" y="5"/>
                      </a:lnTo>
                      <a:lnTo>
                        <a:pt x="109" y="10"/>
                      </a:lnTo>
                      <a:lnTo>
                        <a:pt x="109" y="10"/>
                      </a:lnTo>
                      <a:lnTo>
                        <a:pt x="109" y="5"/>
                      </a:lnTo>
                      <a:lnTo>
                        <a:pt x="109" y="5"/>
                      </a:lnTo>
                      <a:lnTo>
                        <a:pt x="114" y="10"/>
                      </a:lnTo>
                      <a:lnTo>
                        <a:pt x="114" y="10"/>
                      </a:lnTo>
                      <a:lnTo>
                        <a:pt x="114" y="5"/>
                      </a:lnTo>
                      <a:lnTo>
                        <a:pt x="114" y="5"/>
                      </a:lnTo>
                      <a:lnTo>
                        <a:pt x="119" y="10"/>
                      </a:lnTo>
                      <a:lnTo>
                        <a:pt x="119" y="10"/>
                      </a:lnTo>
                      <a:lnTo>
                        <a:pt x="119" y="5"/>
                      </a:lnTo>
                      <a:lnTo>
                        <a:pt x="119" y="5"/>
                      </a:lnTo>
                      <a:lnTo>
                        <a:pt x="124" y="10"/>
                      </a:lnTo>
                      <a:lnTo>
                        <a:pt x="124" y="10"/>
                      </a:lnTo>
                      <a:lnTo>
                        <a:pt x="124" y="5"/>
                      </a:lnTo>
                      <a:lnTo>
                        <a:pt x="124" y="5"/>
                      </a:lnTo>
                      <a:lnTo>
                        <a:pt x="129" y="10"/>
                      </a:lnTo>
                      <a:lnTo>
                        <a:pt x="129" y="5"/>
                      </a:lnTo>
                      <a:lnTo>
                        <a:pt x="129" y="5"/>
                      </a:lnTo>
                      <a:lnTo>
                        <a:pt x="134" y="10"/>
                      </a:lnTo>
                      <a:lnTo>
                        <a:pt x="134" y="10"/>
                      </a:lnTo>
                      <a:lnTo>
                        <a:pt x="134" y="5"/>
                      </a:lnTo>
                      <a:lnTo>
                        <a:pt x="134" y="5"/>
                      </a:lnTo>
                      <a:lnTo>
                        <a:pt x="139" y="10"/>
                      </a:lnTo>
                      <a:lnTo>
                        <a:pt x="139" y="10"/>
                      </a:lnTo>
                      <a:lnTo>
                        <a:pt x="139" y="5"/>
                      </a:lnTo>
                      <a:lnTo>
                        <a:pt x="139" y="5"/>
                      </a:lnTo>
                      <a:lnTo>
                        <a:pt x="144" y="10"/>
                      </a:lnTo>
                      <a:lnTo>
                        <a:pt x="144" y="10"/>
                      </a:lnTo>
                      <a:lnTo>
                        <a:pt x="144" y="5"/>
                      </a:lnTo>
                      <a:lnTo>
                        <a:pt x="149" y="10"/>
                      </a:lnTo>
                      <a:lnTo>
                        <a:pt x="149" y="10"/>
                      </a:lnTo>
                      <a:lnTo>
                        <a:pt x="149" y="5"/>
                      </a:lnTo>
                      <a:lnTo>
                        <a:pt x="149" y="5"/>
                      </a:lnTo>
                      <a:lnTo>
                        <a:pt x="154" y="10"/>
                      </a:lnTo>
                      <a:lnTo>
                        <a:pt x="154" y="10"/>
                      </a:lnTo>
                      <a:lnTo>
                        <a:pt x="154" y="5"/>
                      </a:lnTo>
                      <a:lnTo>
                        <a:pt x="154" y="5"/>
                      </a:lnTo>
                      <a:lnTo>
                        <a:pt x="159" y="10"/>
                      </a:lnTo>
                      <a:lnTo>
                        <a:pt x="159" y="5"/>
                      </a:lnTo>
                      <a:lnTo>
                        <a:pt x="159" y="10"/>
                      </a:lnTo>
                      <a:lnTo>
                        <a:pt x="164" y="5"/>
                      </a:lnTo>
                      <a:lnTo>
                        <a:pt x="164" y="10"/>
                      </a:lnTo>
                      <a:lnTo>
                        <a:pt x="164" y="5"/>
                      </a:lnTo>
                      <a:lnTo>
                        <a:pt x="169" y="10"/>
                      </a:lnTo>
                      <a:lnTo>
                        <a:pt x="169" y="5"/>
                      </a:lnTo>
                      <a:lnTo>
                        <a:pt x="169" y="10"/>
                      </a:lnTo>
                      <a:lnTo>
                        <a:pt x="174" y="5"/>
                      </a:lnTo>
                      <a:lnTo>
                        <a:pt x="174" y="10"/>
                      </a:lnTo>
                      <a:lnTo>
                        <a:pt x="174" y="5"/>
                      </a:lnTo>
                      <a:lnTo>
                        <a:pt x="174" y="5"/>
                      </a:lnTo>
                      <a:lnTo>
                        <a:pt x="178" y="10"/>
                      </a:lnTo>
                      <a:lnTo>
                        <a:pt x="178" y="5"/>
                      </a:lnTo>
                    </a:path>
                  </a:pathLst>
                </a:custGeom>
                <a:noFill/>
                <a:ln w="23813" cap="flat">
                  <a:solidFill>
                    <a:srgbClr val="FF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20" name="Freeform 2125"/>
                <p:cNvSpPr>
                  <a:spLocks/>
                </p:cNvSpPr>
                <p:nvPr/>
              </p:nvSpPr>
              <p:spPr bwMode="auto">
                <a:xfrm>
                  <a:off x="1572" y="1321"/>
                  <a:ext cx="219" cy="5"/>
                </a:xfrm>
                <a:custGeom>
                  <a:avLst/>
                  <a:gdLst>
                    <a:gd name="T0" fmla="*/ 5 w 219"/>
                    <a:gd name="T1" fmla="*/ 0 h 5"/>
                    <a:gd name="T2" fmla="*/ 5 w 219"/>
                    <a:gd name="T3" fmla="*/ 0 h 5"/>
                    <a:gd name="T4" fmla="*/ 10 w 219"/>
                    <a:gd name="T5" fmla="*/ 0 h 5"/>
                    <a:gd name="T6" fmla="*/ 25 w 219"/>
                    <a:gd name="T7" fmla="*/ 0 h 5"/>
                    <a:gd name="T8" fmla="*/ 45 w 219"/>
                    <a:gd name="T9" fmla="*/ 0 h 5"/>
                    <a:gd name="T10" fmla="*/ 50 w 219"/>
                    <a:gd name="T11" fmla="*/ 5 h 5"/>
                    <a:gd name="T12" fmla="*/ 55 w 219"/>
                    <a:gd name="T13" fmla="*/ 0 h 5"/>
                    <a:gd name="T14" fmla="*/ 70 w 219"/>
                    <a:gd name="T15" fmla="*/ 5 h 5"/>
                    <a:gd name="T16" fmla="*/ 75 w 219"/>
                    <a:gd name="T17" fmla="*/ 5 h 5"/>
                    <a:gd name="T18" fmla="*/ 75 w 219"/>
                    <a:gd name="T19" fmla="*/ 0 h 5"/>
                    <a:gd name="T20" fmla="*/ 80 w 219"/>
                    <a:gd name="T21" fmla="*/ 0 h 5"/>
                    <a:gd name="T22" fmla="*/ 85 w 219"/>
                    <a:gd name="T23" fmla="*/ 0 h 5"/>
                    <a:gd name="T24" fmla="*/ 90 w 219"/>
                    <a:gd name="T25" fmla="*/ 0 h 5"/>
                    <a:gd name="T26" fmla="*/ 100 w 219"/>
                    <a:gd name="T27" fmla="*/ 0 h 5"/>
                    <a:gd name="T28" fmla="*/ 105 w 219"/>
                    <a:gd name="T29" fmla="*/ 0 h 5"/>
                    <a:gd name="T30" fmla="*/ 110 w 219"/>
                    <a:gd name="T31" fmla="*/ 5 h 5"/>
                    <a:gd name="T32" fmla="*/ 115 w 219"/>
                    <a:gd name="T33" fmla="*/ 5 h 5"/>
                    <a:gd name="T34" fmla="*/ 115 w 219"/>
                    <a:gd name="T35" fmla="*/ 5 h 5"/>
                    <a:gd name="T36" fmla="*/ 120 w 219"/>
                    <a:gd name="T37" fmla="*/ 0 h 5"/>
                    <a:gd name="T38" fmla="*/ 125 w 219"/>
                    <a:gd name="T39" fmla="*/ 0 h 5"/>
                    <a:gd name="T40" fmla="*/ 130 w 219"/>
                    <a:gd name="T41" fmla="*/ 5 h 5"/>
                    <a:gd name="T42" fmla="*/ 135 w 219"/>
                    <a:gd name="T43" fmla="*/ 5 h 5"/>
                    <a:gd name="T44" fmla="*/ 140 w 219"/>
                    <a:gd name="T45" fmla="*/ 0 h 5"/>
                    <a:gd name="T46" fmla="*/ 140 w 219"/>
                    <a:gd name="T47" fmla="*/ 0 h 5"/>
                    <a:gd name="T48" fmla="*/ 145 w 219"/>
                    <a:gd name="T49" fmla="*/ 0 h 5"/>
                    <a:gd name="T50" fmla="*/ 149 w 219"/>
                    <a:gd name="T51" fmla="*/ 5 h 5"/>
                    <a:gd name="T52" fmla="*/ 154 w 219"/>
                    <a:gd name="T53" fmla="*/ 5 h 5"/>
                    <a:gd name="T54" fmla="*/ 154 w 219"/>
                    <a:gd name="T55" fmla="*/ 5 h 5"/>
                    <a:gd name="T56" fmla="*/ 159 w 219"/>
                    <a:gd name="T57" fmla="*/ 0 h 5"/>
                    <a:gd name="T58" fmla="*/ 164 w 219"/>
                    <a:gd name="T59" fmla="*/ 5 h 5"/>
                    <a:gd name="T60" fmla="*/ 169 w 219"/>
                    <a:gd name="T61" fmla="*/ 5 h 5"/>
                    <a:gd name="T62" fmla="*/ 174 w 219"/>
                    <a:gd name="T63" fmla="*/ 0 h 5"/>
                    <a:gd name="T64" fmla="*/ 179 w 219"/>
                    <a:gd name="T65" fmla="*/ 0 h 5"/>
                    <a:gd name="T66" fmla="*/ 179 w 219"/>
                    <a:gd name="T67" fmla="*/ 0 h 5"/>
                    <a:gd name="T68" fmla="*/ 184 w 219"/>
                    <a:gd name="T69" fmla="*/ 0 h 5"/>
                    <a:gd name="T70" fmla="*/ 189 w 219"/>
                    <a:gd name="T71" fmla="*/ 5 h 5"/>
                    <a:gd name="T72" fmla="*/ 194 w 219"/>
                    <a:gd name="T73" fmla="*/ 5 h 5"/>
                    <a:gd name="T74" fmla="*/ 199 w 219"/>
                    <a:gd name="T75" fmla="*/ 5 h 5"/>
                    <a:gd name="T76" fmla="*/ 204 w 219"/>
                    <a:gd name="T77" fmla="*/ 0 h 5"/>
                    <a:gd name="T78" fmla="*/ 204 w 219"/>
                    <a:gd name="T79" fmla="*/ 5 h 5"/>
                    <a:gd name="T80" fmla="*/ 209 w 219"/>
                    <a:gd name="T81" fmla="*/ 0 h 5"/>
                    <a:gd name="T82" fmla="*/ 214 w 219"/>
                    <a:gd name="T8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19" h="5">
                      <a:moveTo>
                        <a:pt x="0" y="0"/>
                      </a:move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0" y="0"/>
                      </a:lnTo>
                      <a:lnTo>
                        <a:pt x="15" y="0"/>
                      </a:lnTo>
                      <a:lnTo>
                        <a:pt x="20" y="0"/>
                      </a:lnTo>
                      <a:lnTo>
                        <a:pt x="25" y="0"/>
                      </a:lnTo>
                      <a:lnTo>
                        <a:pt x="30" y="0"/>
                      </a:lnTo>
                      <a:lnTo>
                        <a:pt x="35" y="0"/>
                      </a:lnTo>
                      <a:lnTo>
                        <a:pt x="45" y="0"/>
                      </a:lnTo>
                      <a:lnTo>
                        <a:pt x="45" y="5"/>
                      </a:lnTo>
                      <a:lnTo>
                        <a:pt x="45" y="0"/>
                      </a:lnTo>
                      <a:lnTo>
                        <a:pt x="50" y="5"/>
                      </a:lnTo>
                      <a:lnTo>
                        <a:pt x="50" y="0"/>
                      </a:lnTo>
                      <a:lnTo>
                        <a:pt x="50" y="5"/>
                      </a:lnTo>
                      <a:lnTo>
                        <a:pt x="55" y="0"/>
                      </a:lnTo>
                      <a:lnTo>
                        <a:pt x="60" y="0"/>
                      </a:lnTo>
                      <a:lnTo>
                        <a:pt x="65" y="0"/>
                      </a:lnTo>
                      <a:lnTo>
                        <a:pt x="70" y="5"/>
                      </a:lnTo>
                      <a:lnTo>
                        <a:pt x="70" y="0"/>
                      </a:lnTo>
                      <a:lnTo>
                        <a:pt x="70" y="0"/>
                      </a:lnTo>
                      <a:lnTo>
                        <a:pt x="75" y="5"/>
                      </a:lnTo>
                      <a:lnTo>
                        <a:pt x="75" y="5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80" y="5"/>
                      </a:lnTo>
                      <a:lnTo>
                        <a:pt x="80" y="5"/>
                      </a:lnTo>
                      <a:lnTo>
                        <a:pt x="80" y="0"/>
                      </a:lnTo>
                      <a:lnTo>
                        <a:pt x="80" y="0"/>
                      </a:lnTo>
                      <a:lnTo>
                        <a:pt x="85" y="5"/>
                      </a:lnTo>
                      <a:lnTo>
                        <a:pt x="85" y="0"/>
                      </a:lnTo>
                      <a:lnTo>
                        <a:pt x="90" y="5"/>
                      </a:lnTo>
                      <a:lnTo>
                        <a:pt x="90" y="5"/>
                      </a:lnTo>
                      <a:lnTo>
                        <a:pt x="90" y="0"/>
                      </a:lnTo>
                      <a:lnTo>
                        <a:pt x="95" y="5"/>
                      </a:lnTo>
                      <a:lnTo>
                        <a:pt x="95" y="0"/>
                      </a:lnTo>
                      <a:lnTo>
                        <a:pt x="100" y="0"/>
                      </a:lnTo>
                      <a:lnTo>
                        <a:pt x="105" y="5"/>
                      </a:lnTo>
                      <a:lnTo>
                        <a:pt x="105" y="5"/>
                      </a:lnTo>
                      <a:lnTo>
                        <a:pt x="105" y="0"/>
                      </a:lnTo>
                      <a:lnTo>
                        <a:pt x="105" y="0"/>
                      </a:lnTo>
                      <a:lnTo>
                        <a:pt x="110" y="5"/>
                      </a:lnTo>
                      <a:lnTo>
                        <a:pt x="110" y="5"/>
                      </a:lnTo>
                      <a:lnTo>
                        <a:pt x="110" y="0"/>
                      </a:lnTo>
                      <a:lnTo>
                        <a:pt x="110" y="0"/>
                      </a:lnTo>
                      <a:lnTo>
                        <a:pt x="115" y="5"/>
                      </a:lnTo>
                      <a:lnTo>
                        <a:pt x="115" y="5"/>
                      </a:lnTo>
                      <a:lnTo>
                        <a:pt x="115" y="0"/>
                      </a:lnTo>
                      <a:lnTo>
                        <a:pt x="115" y="5"/>
                      </a:lnTo>
                      <a:lnTo>
                        <a:pt x="120" y="0"/>
                      </a:lnTo>
                      <a:lnTo>
                        <a:pt x="120" y="5"/>
                      </a:lnTo>
                      <a:lnTo>
                        <a:pt x="120" y="0"/>
                      </a:lnTo>
                      <a:lnTo>
                        <a:pt x="120" y="0"/>
                      </a:lnTo>
                      <a:lnTo>
                        <a:pt x="125" y="5"/>
                      </a:lnTo>
                      <a:lnTo>
                        <a:pt x="125" y="0"/>
                      </a:lnTo>
                      <a:lnTo>
                        <a:pt x="125" y="5"/>
                      </a:lnTo>
                      <a:lnTo>
                        <a:pt x="130" y="0"/>
                      </a:lnTo>
                      <a:lnTo>
                        <a:pt x="130" y="5"/>
                      </a:lnTo>
                      <a:lnTo>
                        <a:pt x="130" y="0"/>
                      </a:lnTo>
                      <a:lnTo>
                        <a:pt x="130" y="0"/>
                      </a:lnTo>
                      <a:lnTo>
                        <a:pt x="135" y="5"/>
                      </a:lnTo>
                      <a:lnTo>
                        <a:pt x="135" y="0"/>
                      </a:lnTo>
                      <a:lnTo>
                        <a:pt x="135" y="5"/>
                      </a:lnTo>
                      <a:lnTo>
                        <a:pt x="140" y="0"/>
                      </a:lnTo>
                      <a:lnTo>
                        <a:pt x="140" y="5"/>
                      </a:lnTo>
                      <a:lnTo>
                        <a:pt x="140" y="0"/>
                      </a:lnTo>
                      <a:lnTo>
                        <a:pt x="140" y="0"/>
                      </a:lnTo>
                      <a:lnTo>
                        <a:pt x="145" y="5"/>
                      </a:lnTo>
                      <a:lnTo>
                        <a:pt x="145" y="5"/>
                      </a:lnTo>
                      <a:lnTo>
                        <a:pt x="145" y="0"/>
                      </a:lnTo>
                      <a:lnTo>
                        <a:pt x="145" y="0"/>
                      </a:lnTo>
                      <a:lnTo>
                        <a:pt x="149" y="5"/>
                      </a:lnTo>
                      <a:lnTo>
                        <a:pt x="149" y="5"/>
                      </a:lnTo>
                      <a:lnTo>
                        <a:pt x="149" y="0"/>
                      </a:lnTo>
                      <a:lnTo>
                        <a:pt x="149" y="0"/>
                      </a:lnTo>
                      <a:lnTo>
                        <a:pt x="154" y="5"/>
                      </a:lnTo>
                      <a:lnTo>
                        <a:pt x="154" y="5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59" y="0"/>
                      </a:lnTo>
                      <a:lnTo>
                        <a:pt x="159" y="0"/>
                      </a:lnTo>
                      <a:lnTo>
                        <a:pt x="164" y="5"/>
                      </a:lnTo>
                      <a:lnTo>
                        <a:pt x="164" y="5"/>
                      </a:lnTo>
                      <a:lnTo>
                        <a:pt x="164" y="0"/>
                      </a:lnTo>
                      <a:lnTo>
                        <a:pt x="164" y="0"/>
                      </a:lnTo>
                      <a:lnTo>
                        <a:pt x="169" y="5"/>
                      </a:lnTo>
                      <a:lnTo>
                        <a:pt x="169" y="0"/>
                      </a:lnTo>
                      <a:lnTo>
                        <a:pt x="169" y="5"/>
                      </a:lnTo>
                      <a:lnTo>
                        <a:pt x="174" y="0"/>
                      </a:lnTo>
                      <a:lnTo>
                        <a:pt x="174" y="5"/>
                      </a:lnTo>
                      <a:lnTo>
                        <a:pt x="174" y="5"/>
                      </a:lnTo>
                      <a:lnTo>
                        <a:pt x="179" y="0"/>
                      </a:lnTo>
                      <a:lnTo>
                        <a:pt x="179" y="5"/>
                      </a:lnTo>
                      <a:lnTo>
                        <a:pt x="179" y="0"/>
                      </a:lnTo>
                      <a:lnTo>
                        <a:pt x="179" y="0"/>
                      </a:lnTo>
                      <a:lnTo>
                        <a:pt x="184" y="5"/>
                      </a:lnTo>
                      <a:lnTo>
                        <a:pt x="184" y="5"/>
                      </a:lnTo>
                      <a:lnTo>
                        <a:pt x="184" y="0"/>
                      </a:lnTo>
                      <a:lnTo>
                        <a:pt x="184" y="0"/>
                      </a:lnTo>
                      <a:lnTo>
                        <a:pt x="189" y="5"/>
                      </a:lnTo>
                      <a:lnTo>
                        <a:pt x="189" y="5"/>
                      </a:lnTo>
                      <a:lnTo>
                        <a:pt x="189" y="0"/>
                      </a:lnTo>
                      <a:lnTo>
                        <a:pt x="194" y="5"/>
                      </a:lnTo>
                      <a:lnTo>
                        <a:pt x="194" y="5"/>
                      </a:lnTo>
                      <a:lnTo>
                        <a:pt x="194" y="0"/>
                      </a:lnTo>
                      <a:lnTo>
                        <a:pt x="199" y="5"/>
                      </a:lnTo>
                      <a:lnTo>
                        <a:pt x="199" y="5"/>
                      </a:lnTo>
                      <a:lnTo>
                        <a:pt x="199" y="0"/>
                      </a:lnTo>
                      <a:lnTo>
                        <a:pt x="199" y="5"/>
                      </a:lnTo>
                      <a:lnTo>
                        <a:pt x="204" y="0"/>
                      </a:lnTo>
                      <a:lnTo>
                        <a:pt x="204" y="5"/>
                      </a:lnTo>
                      <a:lnTo>
                        <a:pt x="204" y="0"/>
                      </a:lnTo>
                      <a:lnTo>
                        <a:pt x="204" y="5"/>
                      </a:lnTo>
                      <a:lnTo>
                        <a:pt x="209" y="0"/>
                      </a:lnTo>
                      <a:lnTo>
                        <a:pt x="209" y="5"/>
                      </a:lnTo>
                      <a:lnTo>
                        <a:pt x="209" y="0"/>
                      </a:lnTo>
                      <a:lnTo>
                        <a:pt x="209" y="5"/>
                      </a:lnTo>
                      <a:lnTo>
                        <a:pt x="214" y="0"/>
                      </a:lnTo>
                      <a:lnTo>
                        <a:pt x="214" y="0"/>
                      </a:lnTo>
                      <a:lnTo>
                        <a:pt x="214" y="5"/>
                      </a:lnTo>
                      <a:lnTo>
                        <a:pt x="219" y="0"/>
                      </a:lnTo>
                    </a:path>
                  </a:pathLst>
                </a:custGeom>
                <a:noFill/>
                <a:ln w="23813" cap="flat">
                  <a:solidFill>
                    <a:srgbClr val="FF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21" name="Freeform 2126"/>
                <p:cNvSpPr>
                  <a:spLocks/>
                </p:cNvSpPr>
                <p:nvPr/>
              </p:nvSpPr>
              <p:spPr bwMode="auto">
                <a:xfrm>
                  <a:off x="1791" y="1321"/>
                  <a:ext cx="273" cy="5"/>
                </a:xfrm>
                <a:custGeom>
                  <a:avLst/>
                  <a:gdLst>
                    <a:gd name="T0" fmla="*/ 0 w 273"/>
                    <a:gd name="T1" fmla="*/ 0 h 5"/>
                    <a:gd name="T2" fmla="*/ 10 w 273"/>
                    <a:gd name="T3" fmla="*/ 5 h 5"/>
                    <a:gd name="T4" fmla="*/ 10 w 273"/>
                    <a:gd name="T5" fmla="*/ 0 h 5"/>
                    <a:gd name="T6" fmla="*/ 15 w 273"/>
                    <a:gd name="T7" fmla="*/ 5 h 5"/>
                    <a:gd name="T8" fmla="*/ 20 w 273"/>
                    <a:gd name="T9" fmla="*/ 0 h 5"/>
                    <a:gd name="T10" fmla="*/ 30 w 273"/>
                    <a:gd name="T11" fmla="*/ 0 h 5"/>
                    <a:gd name="T12" fmla="*/ 35 w 273"/>
                    <a:gd name="T13" fmla="*/ 0 h 5"/>
                    <a:gd name="T14" fmla="*/ 45 w 273"/>
                    <a:gd name="T15" fmla="*/ 5 h 5"/>
                    <a:gd name="T16" fmla="*/ 50 w 273"/>
                    <a:gd name="T17" fmla="*/ 5 h 5"/>
                    <a:gd name="T18" fmla="*/ 55 w 273"/>
                    <a:gd name="T19" fmla="*/ 5 h 5"/>
                    <a:gd name="T20" fmla="*/ 55 w 273"/>
                    <a:gd name="T21" fmla="*/ 0 h 5"/>
                    <a:gd name="T22" fmla="*/ 60 w 273"/>
                    <a:gd name="T23" fmla="*/ 0 h 5"/>
                    <a:gd name="T24" fmla="*/ 65 w 273"/>
                    <a:gd name="T25" fmla="*/ 5 h 5"/>
                    <a:gd name="T26" fmla="*/ 70 w 273"/>
                    <a:gd name="T27" fmla="*/ 5 h 5"/>
                    <a:gd name="T28" fmla="*/ 74 w 273"/>
                    <a:gd name="T29" fmla="*/ 5 h 5"/>
                    <a:gd name="T30" fmla="*/ 79 w 273"/>
                    <a:gd name="T31" fmla="*/ 5 h 5"/>
                    <a:gd name="T32" fmla="*/ 84 w 273"/>
                    <a:gd name="T33" fmla="*/ 5 h 5"/>
                    <a:gd name="T34" fmla="*/ 89 w 273"/>
                    <a:gd name="T35" fmla="*/ 5 h 5"/>
                    <a:gd name="T36" fmla="*/ 94 w 273"/>
                    <a:gd name="T37" fmla="*/ 0 h 5"/>
                    <a:gd name="T38" fmla="*/ 99 w 273"/>
                    <a:gd name="T39" fmla="*/ 5 h 5"/>
                    <a:gd name="T40" fmla="*/ 104 w 273"/>
                    <a:gd name="T41" fmla="*/ 5 h 5"/>
                    <a:gd name="T42" fmla="*/ 114 w 273"/>
                    <a:gd name="T43" fmla="*/ 5 h 5"/>
                    <a:gd name="T44" fmla="*/ 124 w 273"/>
                    <a:gd name="T45" fmla="*/ 0 h 5"/>
                    <a:gd name="T46" fmla="*/ 129 w 273"/>
                    <a:gd name="T47" fmla="*/ 5 h 5"/>
                    <a:gd name="T48" fmla="*/ 134 w 273"/>
                    <a:gd name="T49" fmla="*/ 0 h 5"/>
                    <a:gd name="T50" fmla="*/ 144 w 273"/>
                    <a:gd name="T51" fmla="*/ 0 h 5"/>
                    <a:gd name="T52" fmla="*/ 149 w 273"/>
                    <a:gd name="T53" fmla="*/ 0 h 5"/>
                    <a:gd name="T54" fmla="*/ 154 w 273"/>
                    <a:gd name="T55" fmla="*/ 0 h 5"/>
                    <a:gd name="T56" fmla="*/ 159 w 273"/>
                    <a:gd name="T57" fmla="*/ 0 h 5"/>
                    <a:gd name="T58" fmla="*/ 164 w 273"/>
                    <a:gd name="T59" fmla="*/ 5 h 5"/>
                    <a:gd name="T60" fmla="*/ 169 w 273"/>
                    <a:gd name="T61" fmla="*/ 5 h 5"/>
                    <a:gd name="T62" fmla="*/ 174 w 273"/>
                    <a:gd name="T63" fmla="*/ 0 h 5"/>
                    <a:gd name="T64" fmla="*/ 179 w 273"/>
                    <a:gd name="T65" fmla="*/ 0 h 5"/>
                    <a:gd name="T66" fmla="*/ 184 w 273"/>
                    <a:gd name="T67" fmla="*/ 0 h 5"/>
                    <a:gd name="T68" fmla="*/ 199 w 273"/>
                    <a:gd name="T69" fmla="*/ 0 h 5"/>
                    <a:gd name="T70" fmla="*/ 209 w 273"/>
                    <a:gd name="T71" fmla="*/ 0 h 5"/>
                    <a:gd name="T72" fmla="*/ 218 w 273"/>
                    <a:gd name="T73" fmla="*/ 0 h 5"/>
                    <a:gd name="T74" fmla="*/ 223 w 273"/>
                    <a:gd name="T75" fmla="*/ 5 h 5"/>
                    <a:gd name="T76" fmla="*/ 243 w 273"/>
                    <a:gd name="T77" fmla="*/ 0 h 5"/>
                    <a:gd name="T78" fmla="*/ 243 w 273"/>
                    <a:gd name="T79" fmla="*/ 0 h 5"/>
                    <a:gd name="T80" fmla="*/ 248 w 273"/>
                    <a:gd name="T81" fmla="*/ 0 h 5"/>
                    <a:gd name="T82" fmla="*/ 258 w 273"/>
                    <a:gd name="T8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3" h="5">
                      <a:moveTo>
                        <a:pt x="0" y="0"/>
                      </a:move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0" y="0"/>
                      </a:lnTo>
                      <a:lnTo>
                        <a:pt x="30" y="0"/>
                      </a:lnTo>
                      <a:lnTo>
                        <a:pt x="25" y="0"/>
                      </a:lnTo>
                      <a:lnTo>
                        <a:pt x="30" y="0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5" y="0"/>
                      </a:lnTo>
                      <a:lnTo>
                        <a:pt x="40" y="5"/>
                      </a:lnTo>
                      <a:lnTo>
                        <a:pt x="40" y="0"/>
                      </a:lnTo>
                      <a:lnTo>
                        <a:pt x="45" y="5"/>
                      </a:lnTo>
                      <a:lnTo>
                        <a:pt x="45" y="0"/>
                      </a:lnTo>
                      <a:lnTo>
                        <a:pt x="50" y="5"/>
                      </a:lnTo>
                      <a:lnTo>
                        <a:pt x="50" y="5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5" y="5"/>
                      </a:lnTo>
                      <a:lnTo>
                        <a:pt x="55" y="5"/>
                      </a:lnTo>
                      <a:lnTo>
                        <a:pt x="55" y="0"/>
                      </a:lnTo>
                      <a:lnTo>
                        <a:pt x="55" y="0"/>
                      </a:lnTo>
                      <a:lnTo>
                        <a:pt x="60" y="5"/>
                      </a:lnTo>
                      <a:lnTo>
                        <a:pt x="60" y="5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5" y="5"/>
                      </a:lnTo>
                      <a:lnTo>
                        <a:pt x="65" y="5"/>
                      </a:lnTo>
                      <a:lnTo>
                        <a:pt x="65" y="0"/>
                      </a:lnTo>
                      <a:lnTo>
                        <a:pt x="65" y="0"/>
                      </a:lnTo>
                      <a:lnTo>
                        <a:pt x="70" y="5"/>
                      </a:lnTo>
                      <a:lnTo>
                        <a:pt x="70" y="0"/>
                      </a:lnTo>
                      <a:lnTo>
                        <a:pt x="70" y="0"/>
                      </a:lnTo>
                      <a:lnTo>
                        <a:pt x="74" y="5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79" y="5"/>
                      </a:lnTo>
                      <a:lnTo>
                        <a:pt x="79" y="0"/>
                      </a:lnTo>
                      <a:lnTo>
                        <a:pt x="84" y="5"/>
                      </a:lnTo>
                      <a:lnTo>
                        <a:pt x="84" y="5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89" y="5"/>
                      </a:lnTo>
                      <a:lnTo>
                        <a:pt x="89" y="0"/>
                      </a:lnTo>
                      <a:lnTo>
                        <a:pt x="89" y="5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99" y="5"/>
                      </a:lnTo>
                      <a:lnTo>
                        <a:pt x="104" y="0"/>
                      </a:lnTo>
                      <a:lnTo>
                        <a:pt x="104" y="5"/>
                      </a:lnTo>
                      <a:lnTo>
                        <a:pt x="104" y="0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09" y="0"/>
                      </a:lnTo>
                      <a:lnTo>
                        <a:pt x="114" y="0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4" y="0"/>
                      </a:lnTo>
                      <a:lnTo>
                        <a:pt x="129" y="5"/>
                      </a:lnTo>
                      <a:lnTo>
                        <a:pt x="129" y="5"/>
                      </a:lnTo>
                      <a:lnTo>
                        <a:pt x="129" y="0"/>
                      </a:lnTo>
                      <a:lnTo>
                        <a:pt x="134" y="0"/>
                      </a:lnTo>
                      <a:lnTo>
                        <a:pt x="144" y="0"/>
                      </a:lnTo>
                      <a:lnTo>
                        <a:pt x="139" y="0"/>
                      </a:lnTo>
                      <a:lnTo>
                        <a:pt x="144" y="0"/>
                      </a:lnTo>
                      <a:lnTo>
                        <a:pt x="149" y="5"/>
                      </a:lnTo>
                      <a:lnTo>
                        <a:pt x="149" y="0"/>
                      </a:lnTo>
                      <a:lnTo>
                        <a:pt x="149" y="0"/>
                      </a:lnTo>
                      <a:lnTo>
                        <a:pt x="154" y="5"/>
                      </a:lnTo>
                      <a:lnTo>
                        <a:pt x="154" y="0"/>
                      </a:lnTo>
                      <a:lnTo>
                        <a:pt x="154" y="0"/>
                      </a:lnTo>
                      <a:lnTo>
                        <a:pt x="159" y="5"/>
                      </a:lnTo>
                      <a:lnTo>
                        <a:pt x="159" y="5"/>
                      </a:lnTo>
                      <a:lnTo>
                        <a:pt x="159" y="0"/>
                      </a:lnTo>
                      <a:lnTo>
                        <a:pt x="159" y="0"/>
                      </a:lnTo>
                      <a:lnTo>
                        <a:pt x="164" y="5"/>
                      </a:lnTo>
                      <a:lnTo>
                        <a:pt x="164" y="5"/>
                      </a:lnTo>
                      <a:lnTo>
                        <a:pt x="164" y="0"/>
                      </a:lnTo>
                      <a:lnTo>
                        <a:pt x="164" y="0"/>
                      </a:lnTo>
                      <a:lnTo>
                        <a:pt x="169" y="5"/>
                      </a:lnTo>
                      <a:lnTo>
                        <a:pt x="169" y="0"/>
                      </a:lnTo>
                      <a:lnTo>
                        <a:pt x="174" y="5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5"/>
                      </a:lnTo>
                      <a:lnTo>
                        <a:pt x="179" y="0"/>
                      </a:lnTo>
                      <a:lnTo>
                        <a:pt x="179" y="0"/>
                      </a:lnTo>
                      <a:lnTo>
                        <a:pt x="189" y="0"/>
                      </a:lnTo>
                      <a:lnTo>
                        <a:pt x="184" y="0"/>
                      </a:lnTo>
                      <a:lnTo>
                        <a:pt x="189" y="0"/>
                      </a:lnTo>
                      <a:lnTo>
                        <a:pt x="194" y="0"/>
                      </a:lnTo>
                      <a:lnTo>
                        <a:pt x="199" y="0"/>
                      </a:lnTo>
                      <a:lnTo>
                        <a:pt x="204" y="0"/>
                      </a:lnTo>
                      <a:lnTo>
                        <a:pt x="214" y="0"/>
                      </a:lnTo>
                      <a:lnTo>
                        <a:pt x="209" y="0"/>
                      </a:lnTo>
                      <a:lnTo>
                        <a:pt x="214" y="0"/>
                      </a:lnTo>
                      <a:lnTo>
                        <a:pt x="218" y="5"/>
                      </a:lnTo>
                      <a:lnTo>
                        <a:pt x="218" y="0"/>
                      </a:lnTo>
                      <a:lnTo>
                        <a:pt x="223" y="5"/>
                      </a:lnTo>
                      <a:lnTo>
                        <a:pt x="223" y="0"/>
                      </a:lnTo>
                      <a:lnTo>
                        <a:pt x="223" y="5"/>
                      </a:lnTo>
                      <a:lnTo>
                        <a:pt x="228" y="0"/>
                      </a:lnTo>
                      <a:lnTo>
                        <a:pt x="233" y="0"/>
                      </a:lnTo>
                      <a:lnTo>
                        <a:pt x="243" y="0"/>
                      </a:lnTo>
                      <a:lnTo>
                        <a:pt x="243" y="5"/>
                      </a:lnTo>
                      <a:lnTo>
                        <a:pt x="238" y="0"/>
                      </a:lnTo>
                      <a:lnTo>
                        <a:pt x="243" y="0"/>
                      </a:lnTo>
                      <a:lnTo>
                        <a:pt x="248" y="5"/>
                      </a:lnTo>
                      <a:lnTo>
                        <a:pt x="248" y="5"/>
                      </a:lnTo>
                      <a:lnTo>
                        <a:pt x="248" y="0"/>
                      </a:lnTo>
                      <a:lnTo>
                        <a:pt x="258" y="0"/>
                      </a:lnTo>
                      <a:lnTo>
                        <a:pt x="253" y="0"/>
                      </a:lnTo>
                      <a:lnTo>
                        <a:pt x="258" y="0"/>
                      </a:lnTo>
                      <a:lnTo>
                        <a:pt x="263" y="0"/>
                      </a:lnTo>
                      <a:lnTo>
                        <a:pt x="273" y="0"/>
                      </a:lnTo>
                    </a:path>
                  </a:pathLst>
                </a:custGeom>
                <a:noFill/>
                <a:ln w="23813" cap="flat">
                  <a:solidFill>
                    <a:srgbClr val="FF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22" name="Freeform 2127"/>
                <p:cNvSpPr>
                  <a:spLocks/>
                </p:cNvSpPr>
                <p:nvPr/>
              </p:nvSpPr>
              <p:spPr bwMode="auto">
                <a:xfrm>
                  <a:off x="2059" y="1321"/>
                  <a:ext cx="318" cy="5"/>
                </a:xfrm>
                <a:custGeom>
                  <a:avLst/>
                  <a:gdLst>
                    <a:gd name="T0" fmla="*/ 0 w 318"/>
                    <a:gd name="T1" fmla="*/ 0 h 5"/>
                    <a:gd name="T2" fmla="*/ 10 w 318"/>
                    <a:gd name="T3" fmla="*/ 5 h 5"/>
                    <a:gd name="T4" fmla="*/ 15 w 318"/>
                    <a:gd name="T5" fmla="*/ 5 h 5"/>
                    <a:gd name="T6" fmla="*/ 20 w 318"/>
                    <a:gd name="T7" fmla="*/ 5 h 5"/>
                    <a:gd name="T8" fmla="*/ 25 w 318"/>
                    <a:gd name="T9" fmla="*/ 0 h 5"/>
                    <a:gd name="T10" fmla="*/ 30 w 318"/>
                    <a:gd name="T11" fmla="*/ 0 h 5"/>
                    <a:gd name="T12" fmla="*/ 35 w 318"/>
                    <a:gd name="T13" fmla="*/ 5 h 5"/>
                    <a:gd name="T14" fmla="*/ 40 w 318"/>
                    <a:gd name="T15" fmla="*/ 5 h 5"/>
                    <a:gd name="T16" fmla="*/ 50 w 318"/>
                    <a:gd name="T17" fmla="*/ 0 h 5"/>
                    <a:gd name="T18" fmla="*/ 55 w 318"/>
                    <a:gd name="T19" fmla="*/ 0 h 5"/>
                    <a:gd name="T20" fmla="*/ 75 w 318"/>
                    <a:gd name="T21" fmla="*/ 0 h 5"/>
                    <a:gd name="T22" fmla="*/ 75 w 318"/>
                    <a:gd name="T23" fmla="*/ 0 h 5"/>
                    <a:gd name="T24" fmla="*/ 90 w 318"/>
                    <a:gd name="T25" fmla="*/ 0 h 5"/>
                    <a:gd name="T26" fmla="*/ 104 w 318"/>
                    <a:gd name="T27" fmla="*/ 0 h 5"/>
                    <a:gd name="T28" fmla="*/ 119 w 318"/>
                    <a:gd name="T29" fmla="*/ 0 h 5"/>
                    <a:gd name="T30" fmla="*/ 129 w 318"/>
                    <a:gd name="T31" fmla="*/ 5 h 5"/>
                    <a:gd name="T32" fmla="*/ 134 w 318"/>
                    <a:gd name="T33" fmla="*/ 5 h 5"/>
                    <a:gd name="T34" fmla="*/ 139 w 318"/>
                    <a:gd name="T35" fmla="*/ 5 h 5"/>
                    <a:gd name="T36" fmla="*/ 144 w 318"/>
                    <a:gd name="T37" fmla="*/ 0 h 5"/>
                    <a:gd name="T38" fmla="*/ 144 w 318"/>
                    <a:gd name="T39" fmla="*/ 5 h 5"/>
                    <a:gd name="T40" fmla="*/ 149 w 318"/>
                    <a:gd name="T41" fmla="*/ 0 h 5"/>
                    <a:gd name="T42" fmla="*/ 154 w 318"/>
                    <a:gd name="T43" fmla="*/ 0 h 5"/>
                    <a:gd name="T44" fmla="*/ 159 w 318"/>
                    <a:gd name="T45" fmla="*/ 5 h 5"/>
                    <a:gd name="T46" fmla="*/ 164 w 318"/>
                    <a:gd name="T47" fmla="*/ 0 h 5"/>
                    <a:gd name="T48" fmla="*/ 169 w 318"/>
                    <a:gd name="T49" fmla="*/ 5 h 5"/>
                    <a:gd name="T50" fmla="*/ 174 w 318"/>
                    <a:gd name="T51" fmla="*/ 0 h 5"/>
                    <a:gd name="T52" fmla="*/ 179 w 318"/>
                    <a:gd name="T53" fmla="*/ 0 h 5"/>
                    <a:gd name="T54" fmla="*/ 184 w 318"/>
                    <a:gd name="T55" fmla="*/ 5 h 5"/>
                    <a:gd name="T56" fmla="*/ 194 w 318"/>
                    <a:gd name="T57" fmla="*/ 0 h 5"/>
                    <a:gd name="T58" fmla="*/ 199 w 318"/>
                    <a:gd name="T59" fmla="*/ 5 h 5"/>
                    <a:gd name="T60" fmla="*/ 204 w 318"/>
                    <a:gd name="T61" fmla="*/ 0 h 5"/>
                    <a:gd name="T62" fmla="*/ 209 w 318"/>
                    <a:gd name="T63" fmla="*/ 5 h 5"/>
                    <a:gd name="T64" fmla="*/ 214 w 318"/>
                    <a:gd name="T65" fmla="*/ 0 h 5"/>
                    <a:gd name="T66" fmla="*/ 214 w 318"/>
                    <a:gd name="T67" fmla="*/ 0 h 5"/>
                    <a:gd name="T68" fmla="*/ 219 w 318"/>
                    <a:gd name="T69" fmla="*/ 0 h 5"/>
                    <a:gd name="T70" fmla="*/ 224 w 318"/>
                    <a:gd name="T71" fmla="*/ 5 h 5"/>
                    <a:gd name="T72" fmla="*/ 234 w 318"/>
                    <a:gd name="T73" fmla="*/ 5 h 5"/>
                    <a:gd name="T74" fmla="*/ 248 w 318"/>
                    <a:gd name="T75" fmla="*/ 5 h 5"/>
                    <a:gd name="T76" fmla="*/ 263 w 318"/>
                    <a:gd name="T77" fmla="*/ 5 h 5"/>
                    <a:gd name="T78" fmla="*/ 278 w 318"/>
                    <a:gd name="T79" fmla="*/ 5 h 5"/>
                    <a:gd name="T80" fmla="*/ 293 w 318"/>
                    <a:gd name="T81" fmla="*/ 5 h 5"/>
                    <a:gd name="T82" fmla="*/ 308 w 318"/>
                    <a:gd name="T83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18" h="5">
                      <a:moveTo>
                        <a:pt x="5" y="0"/>
                      </a:moveTo>
                      <a:lnTo>
                        <a:pt x="5" y="5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0" y="0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5" y="0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35" y="0"/>
                      </a:lnTo>
                      <a:lnTo>
                        <a:pt x="40" y="5"/>
                      </a:lnTo>
                      <a:lnTo>
                        <a:pt x="40" y="5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60" y="0"/>
                      </a:lnTo>
                      <a:lnTo>
                        <a:pt x="55" y="0"/>
                      </a:lnTo>
                      <a:lnTo>
                        <a:pt x="60" y="0"/>
                      </a:lnTo>
                      <a:lnTo>
                        <a:pt x="65" y="0"/>
                      </a:lnTo>
                      <a:lnTo>
                        <a:pt x="75" y="0"/>
                      </a:lnTo>
                      <a:lnTo>
                        <a:pt x="75" y="5"/>
                      </a:lnTo>
                      <a:lnTo>
                        <a:pt x="70" y="0"/>
                      </a:lnTo>
                      <a:lnTo>
                        <a:pt x="75" y="0"/>
                      </a:lnTo>
                      <a:lnTo>
                        <a:pt x="80" y="0"/>
                      </a:lnTo>
                      <a:lnTo>
                        <a:pt x="85" y="0"/>
                      </a:lnTo>
                      <a:lnTo>
                        <a:pt x="90" y="0"/>
                      </a:lnTo>
                      <a:lnTo>
                        <a:pt x="94" y="0"/>
                      </a:lnTo>
                      <a:lnTo>
                        <a:pt x="99" y="0"/>
                      </a:lnTo>
                      <a:lnTo>
                        <a:pt x="104" y="0"/>
                      </a:lnTo>
                      <a:lnTo>
                        <a:pt x="109" y="0"/>
                      </a:lnTo>
                      <a:lnTo>
                        <a:pt x="114" y="0"/>
                      </a:lnTo>
                      <a:lnTo>
                        <a:pt x="119" y="0"/>
                      </a:lnTo>
                      <a:lnTo>
                        <a:pt x="124" y="0"/>
                      </a:lnTo>
                      <a:lnTo>
                        <a:pt x="129" y="5"/>
                      </a:lnTo>
                      <a:lnTo>
                        <a:pt x="129" y="5"/>
                      </a:lnTo>
                      <a:lnTo>
                        <a:pt x="129" y="0"/>
                      </a:lnTo>
                      <a:lnTo>
                        <a:pt x="129" y="0"/>
                      </a:lnTo>
                      <a:lnTo>
                        <a:pt x="134" y="5"/>
                      </a:lnTo>
                      <a:lnTo>
                        <a:pt x="134" y="0"/>
                      </a:lnTo>
                      <a:lnTo>
                        <a:pt x="134" y="0"/>
                      </a:lnTo>
                      <a:lnTo>
                        <a:pt x="139" y="5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0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64" y="0"/>
                      </a:lnTo>
                      <a:lnTo>
                        <a:pt x="164" y="5"/>
                      </a:lnTo>
                      <a:lnTo>
                        <a:pt x="164" y="0"/>
                      </a:lnTo>
                      <a:lnTo>
                        <a:pt x="169" y="5"/>
                      </a:lnTo>
                      <a:lnTo>
                        <a:pt x="169" y="0"/>
                      </a:lnTo>
                      <a:lnTo>
                        <a:pt x="169" y="5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4" y="5"/>
                      </a:lnTo>
                      <a:lnTo>
                        <a:pt x="179" y="0"/>
                      </a:lnTo>
                      <a:lnTo>
                        <a:pt x="179" y="5"/>
                      </a:lnTo>
                      <a:lnTo>
                        <a:pt x="179" y="0"/>
                      </a:lnTo>
                      <a:lnTo>
                        <a:pt x="184" y="5"/>
                      </a:lnTo>
                      <a:lnTo>
                        <a:pt x="184" y="0"/>
                      </a:lnTo>
                      <a:lnTo>
                        <a:pt x="184" y="0"/>
                      </a:lnTo>
                      <a:lnTo>
                        <a:pt x="194" y="0"/>
                      </a:lnTo>
                      <a:lnTo>
                        <a:pt x="189" y="0"/>
                      </a:lnTo>
                      <a:lnTo>
                        <a:pt x="194" y="0"/>
                      </a:lnTo>
                      <a:lnTo>
                        <a:pt x="199" y="5"/>
                      </a:lnTo>
                      <a:lnTo>
                        <a:pt x="199" y="0"/>
                      </a:lnTo>
                      <a:lnTo>
                        <a:pt x="199" y="5"/>
                      </a:lnTo>
                      <a:lnTo>
                        <a:pt x="204" y="0"/>
                      </a:lnTo>
                      <a:lnTo>
                        <a:pt x="204" y="5"/>
                      </a:lnTo>
                      <a:lnTo>
                        <a:pt x="204" y="0"/>
                      </a:lnTo>
                      <a:lnTo>
                        <a:pt x="209" y="5"/>
                      </a:lnTo>
                      <a:lnTo>
                        <a:pt x="209" y="0"/>
                      </a:lnTo>
                      <a:lnTo>
                        <a:pt x="209" y="5"/>
                      </a:lnTo>
                      <a:lnTo>
                        <a:pt x="214" y="0"/>
                      </a:lnTo>
                      <a:lnTo>
                        <a:pt x="214" y="5"/>
                      </a:lnTo>
                      <a:lnTo>
                        <a:pt x="214" y="0"/>
                      </a:lnTo>
                      <a:lnTo>
                        <a:pt x="214" y="0"/>
                      </a:lnTo>
                      <a:lnTo>
                        <a:pt x="219" y="5"/>
                      </a:lnTo>
                      <a:lnTo>
                        <a:pt x="219" y="5"/>
                      </a:lnTo>
                      <a:lnTo>
                        <a:pt x="219" y="0"/>
                      </a:lnTo>
                      <a:lnTo>
                        <a:pt x="219" y="5"/>
                      </a:lnTo>
                      <a:lnTo>
                        <a:pt x="224" y="0"/>
                      </a:lnTo>
                      <a:lnTo>
                        <a:pt x="224" y="5"/>
                      </a:lnTo>
                      <a:lnTo>
                        <a:pt x="224" y="5"/>
                      </a:lnTo>
                      <a:lnTo>
                        <a:pt x="229" y="5"/>
                      </a:lnTo>
                      <a:lnTo>
                        <a:pt x="234" y="5"/>
                      </a:lnTo>
                      <a:lnTo>
                        <a:pt x="239" y="5"/>
                      </a:lnTo>
                      <a:lnTo>
                        <a:pt x="243" y="5"/>
                      </a:lnTo>
                      <a:lnTo>
                        <a:pt x="248" y="5"/>
                      </a:lnTo>
                      <a:lnTo>
                        <a:pt x="253" y="5"/>
                      </a:lnTo>
                      <a:lnTo>
                        <a:pt x="258" y="5"/>
                      </a:lnTo>
                      <a:lnTo>
                        <a:pt x="263" y="5"/>
                      </a:lnTo>
                      <a:lnTo>
                        <a:pt x="268" y="5"/>
                      </a:lnTo>
                      <a:lnTo>
                        <a:pt x="273" y="5"/>
                      </a:lnTo>
                      <a:lnTo>
                        <a:pt x="278" y="5"/>
                      </a:lnTo>
                      <a:lnTo>
                        <a:pt x="283" y="5"/>
                      </a:lnTo>
                      <a:lnTo>
                        <a:pt x="288" y="5"/>
                      </a:lnTo>
                      <a:lnTo>
                        <a:pt x="293" y="5"/>
                      </a:lnTo>
                      <a:lnTo>
                        <a:pt x="298" y="5"/>
                      </a:lnTo>
                      <a:lnTo>
                        <a:pt x="303" y="5"/>
                      </a:lnTo>
                      <a:lnTo>
                        <a:pt x="308" y="5"/>
                      </a:lnTo>
                      <a:lnTo>
                        <a:pt x="313" y="5"/>
                      </a:lnTo>
                      <a:lnTo>
                        <a:pt x="318" y="5"/>
                      </a:lnTo>
                    </a:path>
                  </a:pathLst>
                </a:custGeom>
                <a:noFill/>
                <a:ln w="23813" cap="flat">
                  <a:solidFill>
                    <a:srgbClr val="FF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23" name="Freeform 2128"/>
                <p:cNvSpPr>
                  <a:spLocks/>
                </p:cNvSpPr>
                <p:nvPr/>
              </p:nvSpPr>
              <p:spPr bwMode="auto">
                <a:xfrm>
                  <a:off x="2377" y="1326"/>
                  <a:ext cx="179" cy="5"/>
                </a:xfrm>
                <a:custGeom>
                  <a:avLst/>
                  <a:gdLst>
                    <a:gd name="T0" fmla="*/ 5 w 179"/>
                    <a:gd name="T1" fmla="*/ 5 h 5"/>
                    <a:gd name="T2" fmla="*/ 10 w 179"/>
                    <a:gd name="T3" fmla="*/ 5 h 5"/>
                    <a:gd name="T4" fmla="*/ 10 w 179"/>
                    <a:gd name="T5" fmla="*/ 5 h 5"/>
                    <a:gd name="T6" fmla="*/ 15 w 179"/>
                    <a:gd name="T7" fmla="*/ 5 h 5"/>
                    <a:gd name="T8" fmla="*/ 20 w 179"/>
                    <a:gd name="T9" fmla="*/ 0 h 5"/>
                    <a:gd name="T10" fmla="*/ 25 w 179"/>
                    <a:gd name="T11" fmla="*/ 5 h 5"/>
                    <a:gd name="T12" fmla="*/ 30 w 179"/>
                    <a:gd name="T13" fmla="*/ 5 h 5"/>
                    <a:gd name="T14" fmla="*/ 30 w 179"/>
                    <a:gd name="T15" fmla="*/ 0 h 5"/>
                    <a:gd name="T16" fmla="*/ 35 w 179"/>
                    <a:gd name="T17" fmla="*/ 0 h 5"/>
                    <a:gd name="T18" fmla="*/ 40 w 179"/>
                    <a:gd name="T19" fmla="*/ 0 h 5"/>
                    <a:gd name="T20" fmla="*/ 45 w 179"/>
                    <a:gd name="T21" fmla="*/ 5 h 5"/>
                    <a:gd name="T22" fmla="*/ 50 w 179"/>
                    <a:gd name="T23" fmla="*/ 5 h 5"/>
                    <a:gd name="T24" fmla="*/ 55 w 179"/>
                    <a:gd name="T25" fmla="*/ 5 h 5"/>
                    <a:gd name="T26" fmla="*/ 60 w 179"/>
                    <a:gd name="T27" fmla="*/ 5 h 5"/>
                    <a:gd name="T28" fmla="*/ 65 w 179"/>
                    <a:gd name="T29" fmla="*/ 5 h 5"/>
                    <a:gd name="T30" fmla="*/ 65 w 179"/>
                    <a:gd name="T31" fmla="*/ 5 h 5"/>
                    <a:gd name="T32" fmla="*/ 69 w 179"/>
                    <a:gd name="T33" fmla="*/ 0 h 5"/>
                    <a:gd name="T34" fmla="*/ 74 w 179"/>
                    <a:gd name="T35" fmla="*/ 5 h 5"/>
                    <a:gd name="T36" fmla="*/ 79 w 179"/>
                    <a:gd name="T37" fmla="*/ 5 h 5"/>
                    <a:gd name="T38" fmla="*/ 79 w 179"/>
                    <a:gd name="T39" fmla="*/ 0 h 5"/>
                    <a:gd name="T40" fmla="*/ 84 w 179"/>
                    <a:gd name="T41" fmla="*/ 0 h 5"/>
                    <a:gd name="T42" fmla="*/ 89 w 179"/>
                    <a:gd name="T43" fmla="*/ 5 h 5"/>
                    <a:gd name="T44" fmla="*/ 94 w 179"/>
                    <a:gd name="T45" fmla="*/ 5 h 5"/>
                    <a:gd name="T46" fmla="*/ 99 w 179"/>
                    <a:gd name="T47" fmla="*/ 0 h 5"/>
                    <a:gd name="T48" fmla="*/ 99 w 179"/>
                    <a:gd name="T49" fmla="*/ 5 h 5"/>
                    <a:gd name="T50" fmla="*/ 104 w 179"/>
                    <a:gd name="T51" fmla="*/ 5 h 5"/>
                    <a:gd name="T52" fmla="*/ 109 w 179"/>
                    <a:gd name="T53" fmla="*/ 0 h 5"/>
                    <a:gd name="T54" fmla="*/ 114 w 179"/>
                    <a:gd name="T55" fmla="*/ 5 h 5"/>
                    <a:gd name="T56" fmla="*/ 119 w 179"/>
                    <a:gd name="T57" fmla="*/ 0 h 5"/>
                    <a:gd name="T58" fmla="*/ 124 w 179"/>
                    <a:gd name="T59" fmla="*/ 5 h 5"/>
                    <a:gd name="T60" fmla="*/ 129 w 179"/>
                    <a:gd name="T61" fmla="*/ 0 h 5"/>
                    <a:gd name="T62" fmla="*/ 129 w 179"/>
                    <a:gd name="T63" fmla="*/ 0 h 5"/>
                    <a:gd name="T64" fmla="*/ 134 w 179"/>
                    <a:gd name="T65" fmla="*/ 5 h 5"/>
                    <a:gd name="T66" fmla="*/ 139 w 179"/>
                    <a:gd name="T67" fmla="*/ 5 h 5"/>
                    <a:gd name="T68" fmla="*/ 144 w 179"/>
                    <a:gd name="T69" fmla="*/ 0 h 5"/>
                    <a:gd name="T70" fmla="*/ 149 w 179"/>
                    <a:gd name="T71" fmla="*/ 0 h 5"/>
                    <a:gd name="T72" fmla="*/ 154 w 179"/>
                    <a:gd name="T73" fmla="*/ 5 h 5"/>
                    <a:gd name="T74" fmla="*/ 159 w 179"/>
                    <a:gd name="T75" fmla="*/ 5 h 5"/>
                    <a:gd name="T76" fmla="*/ 164 w 179"/>
                    <a:gd name="T77" fmla="*/ 5 h 5"/>
                    <a:gd name="T78" fmla="*/ 169 w 179"/>
                    <a:gd name="T79" fmla="*/ 5 h 5"/>
                    <a:gd name="T80" fmla="*/ 174 w 179"/>
                    <a:gd name="T81" fmla="*/ 5 h 5"/>
                    <a:gd name="T82" fmla="*/ 179 w 179"/>
                    <a:gd name="T83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79" h="5">
                      <a:moveTo>
                        <a:pt x="0" y="0"/>
                      </a:move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5" y="5"/>
                      </a:lnTo>
                      <a:lnTo>
                        <a:pt x="25" y="5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35" y="5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40" y="5"/>
                      </a:lnTo>
                      <a:lnTo>
                        <a:pt x="40" y="5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5" y="5"/>
                      </a:lnTo>
                      <a:lnTo>
                        <a:pt x="45" y="5"/>
                      </a:lnTo>
                      <a:lnTo>
                        <a:pt x="45" y="0"/>
                      </a:lnTo>
                      <a:lnTo>
                        <a:pt x="45" y="0"/>
                      </a:lnTo>
                      <a:lnTo>
                        <a:pt x="50" y="5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5" y="5"/>
                      </a:lnTo>
                      <a:lnTo>
                        <a:pt x="55" y="5"/>
                      </a:lnTo>
                      <a:lnTo>
                        <a:pt x="55" y="0"/>
                      </a:lnTo>
                      <a:lnTo>
                        <a:pt x="60" y="5"/>
                      </a:lnTo>
                      <a:lnTo>
                        <a:pt x="60" y="5"/>
                      </a:lnTo>
                      <a:lnTo>
                        <a:pt x="60" y="0"/>
                      </a:lnTo>
                      <a:lnTo>
                        <a:pt x="65" y="5"/>
                      </a:lnTo>
                      <a:lnTo>
                        <a:pt x="65" y="5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69" y="0"/>
                      </a:lnTo>
                      <a:lnTo>
                        <a:pt x="69" y="5"/>
                      </a:lnTo>
                      <a:lnTo>
                        <a:pt x="69" y="0"/>
                      </a:lnTo>
                      <a:lnTo>
                        <a:pt x="69" y="0"/>
                      </a:lnTo>
                      <a:lnTo>
                        <a:pt x="74" y="5"/>
                      </a:lnTo>
                      <a:lnTo>
                        <a:pt x="74" y="5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79" y="5"/>
                      </a:lnTo>
                      <a:lnTo>
                        <a:pt x="79" y="5"/>
                      </a:lnTo>
                      <a:lnTo>
                        <a:pt x="79" y="0"/>
                      </a:lnTo>
                      <a:lnTo>
                        <a:pt x="79" y="0"/>
                      </a:lnTo>
                      <a:lnTo>
                        <a:pt x="84" y="5"/>
                      </a:lnTo>
                      <a:lnTo>
                        <a:pt x="84" y="5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89" y="5"/>
                      </a:lnTo>
                      <a:lnTo>
                        <a:pt x="89" y="5"/>
                      </a:lnTo>
                      <a:lnTo>
                        <a:pt x="89" y="0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104" y="0"/>
                      </a:lnTo>
                      <a:lnTo>
                        <a:pt x="104" y="0"/>
                      </a:lnTo>
                      <a:lnTo>
                        <a:pt x="104" y="5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4" y="5"/>
                      </a:lnTo>
                      <a:lnTo>
                        <a:pt x="119" y="0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29" y="0"/>
                      </a:lnTo>
                      <a:lnTo>
                        <a:pt x="129" y="0"/>
                      </a:lnTo>
                      <a:lnTo>
                        <a:pt x="134" y="5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39" y="5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4" y="0"/>
                      </a:lnTo>
                      <a:lnTo>
                        <a:pt x="144" y="0"/>
                      </a:lnTo>
                      <a:lnTo>
                        <a:pt x="149" y="5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4" y="5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59" y="0"/>
                      </a:lnTo>
                      <a:lnTo>
                        <a:pt x="164" y="5"/>
                      </a:lnTo>
                      <a:lnTo>
                        <a:pt x="164" y="5"/>
                      </a:lnTo>
                      <a:lnTo>
                        <a:pt x="164" y="0"/>
                      </a:lnTo>
                      <a:lnTo>
                        <a:pt x="164" y="0"/>
                      </a:lnTo>
                      <a:lnTo>
                        <a:pt x="169" y="5"/>
                      </a:lnTo>
                      <a:lnTo>
                        <a:pt x="169" y="5"/>
                      </a:lnTo>
                      <a:lnTo>
                        <a:pt x="169" y="0"/>
                      </a:lnTo>
                      <a:lnTo>
                        <a:pt x="174" y="5"/>
                      </a:lnTo>
                      <a:lnTo>
                        <a:pt x="174" y="5"/>
                      </a:lnTo>
                      <a:lnTo>
                        <a:pt x="174" y="0"/>
                      </a:lnTo>
                      <a:lnTo>
                        <a:pt x="179" y="5"/>
                      </a:lnTo>
                      <a:lnTo>
                        <a:pt x="179" y="5"/>
                      </a:lnTo>
                      <a:lnTo>
                        <a:pt x="179" y="0"/>
                      </a:lnTo>
                    </a:path>
                  </a:pathLst>
                </a:custGeom>
                <a:noFill/>
                <a:ln w="23813" cap="flat">
                  <a:solidFill>
                    <a:srgbClr val="FF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24" name="Freeform 2129"/>
                <p:cNvSpPr>
                  <a:spLocks/>
                </p:cNvSpPr>
                <p:nvPr/>
              </p:nvSpPr>
              <p:spPr bwMode="auto">
                <a:xfrm>
                  <a:off x="2556" y="1326"/>
                  <a:ext cx="179" cy="5"/>
                </a:xfrm>
                <a:custGeom>
                  <a:avLst/>
                  <a:gdLst>
                    <a:gd name="T0" fmla="*/ 5 w 179"/>
                    <a:gd name="T1" fmla="*/ 5 h 5"/>
                    <a:gd name="T2" fmla="*/ 10 w 179"/>
                    <a:gd name="T3" fmla="*/ 5 h 5"/>
                    <a:gd name="T4" fmla="*/ 15 w 179"/>
                    <a:gd name="T5" fmla="*/ 5 h 5"/>
                    <a:gd name="T6" fmla="*/ 20 w 179"/>
                    <a:gd name="T7" fmla="*/ 5 h 5"/>
                    <a:gd name="T8" fmla="*/ 25 w 179"/>
                    <a:gd name="T9" fmla="*/ 0 h 5"/>
                    <a:gd name="T10" fmla="*/ 30 w 179"/>
                    <a:gd name="T11" fmla="*/ 5 h 5"/>
                    <a:gd name="T12" fmla="*/ 30 w 179"/>
                    <a:gd name="T13" fmla="*/ 5 h 5"/>
                    <a:gd name="T14" fmla="*/ 34 w 179"/>
                    <a:gd name="T15" fmla="*/ 0 h 5"/>
                    <a:gd name="T16" fmla="*/ 39 w 179"/>
                    <a:gd name="T17" fmla="*/ 0 h 5"/>
                    <a:gd name="T18" fmla="*/ 44 w 179"/>
                    <a:gd name="T19" fmla="*/ 5 h 5"/>
                    <a:gd name="T20" fmla="*/ 49 w 179"/>
                    <a:gd name="T21" fmla="*/ 5 h 5"/>
                    <a:gd name="T22" fmla="*/ 54 w 179"/>
                    <a:gd name="T23" fmla="*/ 5 h 5"/>
                    <a:gd name="T24" fmla="*/ 54 w 179"/>
                    <a:gd name="T25" fmla="*/ 5 h 5"/>
                    <a:gd name="T26" fmla="*/ 59 w 179"/>
                    <a:gd name="T27" fmla="*/ 0 h 5"/>
                    <a:gd name="T28" fmla="*/ 64 w 179"/>
                    <a:gd name="T29" fmla="*/ 5 h 5"/>
                    <a:gd name="T30" fmla="*/ 69 w 179"/>
                    <a:gd name="T31" fmla="*/ 0 h 5"/>
                    <a:gd name="T32" fmla="*/ 74 w 179"/>
                    <a:gd name="T33" fmla="*/ 5 h 5"/>
                    <a:gd name="T34" fmla="*/ 79 w 179"/>
                    <a:gd name="T35" fmla="*/ 0 h 5"/>
                    <a:gd name="T36" fmla="*/ 79 w 179"/>
                    <a:gd name="T37" fmla="*/ 5 h 5"/>
                    <a:gd name="T38" fmla="*/ 84 w 179"/>
                    <a:gd name="T39" fmla="*/ 5 h 5"/>
                    <a:gd name="T40" fmla="*/ 89 w 179"/>
                    <a:gd name="T41" fmla="*/ 0 h 5"/>
                    <a:gd name="T42" fmla="*/ 94 w 179"/>
                    <a:gd name="T43" fmla="*/ 5 h 5"/>
                    <a:gd name="T44" fmla="*/ 99 w 179"/>
                    <a:gd name="T45" fmla="*/ 0 h 5"/>
                    <a:gd name="T46" fmla="*/ 99 w 179"/>
                    <a:gd name="T47" fmla="*/ 5 h 5"/>
                    <a:gd name="T48" fmla="*/ 104 w 179"/>
                    <a:gd name="T49" fmla="*/ 0 h 5"/>
                    <a:gd name="T50" fmla="*/ 109 w 179"/>
                    <a:gd name="T51" fmla="*/ 5 h 5"/>
                    <a:gd name="T52" fmla="*/ 114 w 179"/>
                    <a:gd name="T53" fmla="*/ 0 h 5"/>
                    <a:gd name="T54" fmla="*/ 119 w 179"/>
                    <a:gd name="T55" fmla="*/ 5 h 5"/>
                    <a:gd name="T56" fmla="*/ 124 w 179"/>
                    <a:gd name="T57" fmla="*/ 5 h 5"/>
                    <a:gd name="T58" fmla="*/ 124 w 179"/>
                    <a:gd name="T59" fmla="*/ 5 h 5"/>
                    <a:gd name="T60" fmla="*/ 129 w 179"/>
                    <a:gd name="T61" fmla="*/ 0 h 5"/>
                    <a:gd name="T62" fmla="*/ 134 w 179"/>
                    <a:gd name="T63" fmla="*/ 0 h 5"/>
                    <a:gd name="T64" fmla="*/ 139 w 179"/>
                    <a:gd name="T65" fmla="*/ 5 h 5"/>
                    <a:gd name="T66" fmla="*/ 144 w 179"/>
                    <a:gd name="T67" fmla="*/ 5 h 5"/>
                    <a:gd name="T68" fmla="*/ 144 w 179"/>
                    <a:gd name="T69" fmla="*/ 5 h 5"/>
                    <a:gd name="T70" fmla="*/ 149 w 179"/>
                    <a:gd name="T71" fmla="*/ 0 h 5"/>
                    <a:gd name="T72" fmla="*/ 154 w 179"/>
                    <a:gd name="T73" fmla="*/ 5 h 5"/>
                    <a:gd name="T74" fmla="*/ 159 w 179"/>
                    <a:gd name="T75" fmla="*/ 0 h 5"/>
                    <a:gd name="T76" fmla="*/ 164 w 179"/>
                    <a:gd name="T77" fmla="*/ 5 h 5"/>
                    <a:gd name="T78" fmla="*/ 164 w 179"/>
                    <a:gd name="T79" fmla="*/ 0 h 5"/>
                    <a:gd name="T80" fmla="*/ 169 w 179"/>
                    <a:gd name="T81" fmla="*/ 0 h 5"/>
                    <a:gd name="T82" fmla="*/ 174 w 179"/>
                    <a:gd name="T83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79" h="5">
                      <a:moveTo>
                        <a:pt x="0" y="0"/>
                      </a:move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10" y="5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0" y="5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5" y="0"/>
                      </a:lnTo>
                      <a:lnTo>
                        <a:pt x="25" y="5"/>
                      </a:lnTo>
                      <a:lnTo>
                        <a:pt x="25" y="0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34" y="0"/>
                      </a:lnTo>
                      <a:lnTo>
                        <a:pt x="34" y="5"/>
                      </a:lnTo>
                      <a:lnTo>
                        <a:pt x="34" y="0"/>
                      </a:lnTo>
                      <a:lnTo>
                        <a:pt x="34" y="0"/>
                      </a:lnTo>
                      <a:lnTo>
                        <a:pt x="39" y="5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44" y="5"/>
                      </a:lnTo>
                      <a:lnTo>
                        <a:pt x="44" y="5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49" y="5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54" y="5"/>
                      </a:lnTo>
                      <a:lnTo>
                        <a:pt x="54" y="5"/>
                      </a:lnTo>
                      <a:lnTo>
                        <a:pt x="54" y="0"/>
                      </a:lnTo>
                      <a:lnTo>
                        <a:pt x="54" y="5"/>
                      </a:lnTo>
                      <a:lnTo>
                        <a:pt x="59" y="0"/>
                      </a:lnTo>
                      <a:lnTo>
                        <a:pt x="59" y="5"/>
                      </a:lnTo>
                      <a:lnTo>
                        <a:pt x="59" y="0"/>
                      </a:lnTo>
                      <a:lnTo>
                        <a:pt x="59" y="5"/>
                      </a:lnTo>
                      <a:lnTo>
                        <a:pt x="64" y="0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69" y="0"/>
                      </a:lnTo>
                      <a:lnTo>
                        <a:pt x="69" y="0"/>
                      </a:lnTo>
                      <a:lnTo>
                        <a:pt x="69" y="5"/>
                      </a:lnTo>
                      <a:lnTo>
                        <a:pt x="74" y="0"/>
                      </a:lnTo>
                      <a:lnTo>
                        <a:pt x="74" y="5"/>
                      </a:lnTo>
                      <a:lnTo>
                        <a:pt x="74" y="0"/>
                      </a:lnTo>
                      <a:lnTo>
                        <a:pt x="74" y="5"/>
                      </a:lnTo>
                      <a:lnTo>
                        <a:pt x="79" y="0"/>
                      </a:lnTo>
                      <a:lnTo>
                        <a:pt x="79" y="5"/>
                      </a:lnTo>
                      <a:lnTo>
                        <a:pt x="79" y="0"/>
                      </a:lnTo>
                      <a:lnTo>
                        <a:pt x="79" y="5"/>
                      </a:lnTo>
                      <a:lnTo>
                        <a:pt x="84" y="0"/>
                      </a:lnTo>
                      <a:lnTo>
                        <a:pt x="84" y="5"/>
                      </a:lnTo>
                      <a:lnTo>
                        <a:pt x="84" y="5"/>
                      </a:lnTo>
                      <a:lnTo>
                        <a:pt x="89" y="0"/>
                      </a:lnTo>
                      <a:lnTo>
                        <a:pt x="89" y="5"/>
                      </a:lnTo>
                      <a:lnTo>
                        <a:pt x="89" y="0"/>
                      </a:lnTo>
                      <a:lnTo>
                        <a:pt x="89" y="5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104" y="0"/>
                      </a:lnTo>
                      <a:lnTo>
                        <a:pt x="104" y="5"/>
                      </a:lnTo>
                      <a:lnTo>
                        <a:pt x="104" y="0"/>
                      </a:lnTo>
                      <a:lnTo>
                        <a:pt x="104" y="5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09" y="0"/>
                      </a:lnTo>
                      <a:lnTo>
                        <a:pt x="114" y="5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19" y="0"/>
                      </a:lnTo>
                      <a:lnTo>
                        <a:pt x="119" y="0"/>
                      </a:lnTo>
                      <a:lnTo>
                        <a:pt x="124" y="5"/>
                      </a:lnTo>
                      <a:lnTo>
                        <a:pt x="124" y="5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29" y="0"/>
                      </a:lnTo>
                      <a:lnTo>
                        <a:pt x="134" y="5"/>
                      </a:lnTo>
                      <a:lnTo>
                        <a:pt x="134" y="5"/>
                      </a:lnTo>
                      <a:lnTo>
                        <a:pt x="134" y="0"/>
                      </a:lnTo>
                      <a:lnTo>
                        <a:pt x="134" y="0"/>
                      </a:lnTo>
                      <a:lnTo>
                        <a:pt x="139" y="5"/>
                      </a:lnTo>
                      <a:lnTo>
                        <a:pt x="139" y="5"/>
                      </a:lnTo>
                      <a:lnTo>
                        <a:pt x="139" y="0"/>
                      </a:lnTo>
                      <a:lnTo>
                        <a:pt x="139" y="0"/>
                      </a:lnTo>
                      <a:lnTo>
                        <a:pt x="144" y="5"/>
                      </a:lnTo>
                      <a:lnTo>
                        <a:pt x="144" y="5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49" y="0"/>
                      </a:lnTo>
                      <a:lnTo>
                        <a:pt x="149" y="0"/>
                      </a:lnTo>
                      <a:lnTo>
                        <a:pt x="154" y="5"/>
                      </a:lnTo>
                      <a:lnTo>
                        <a:pt x="154" y="5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59" y="0"/>
                      </a:lnTo>
                      <a:lnTo>
                        <a:pt x="164" y="5"/>
                      </a:lnTo>
                      <a:lnTo>
                        <a:pt x="164" y="5"/>
                      </a:lnTo>
                      <a:lnTo>
                        <a:pt x="164" y="0"/>
                      </a:lnTo>
                      <a:lnTo>
                        <a:pt x="164" y="0"/>
                      </a:lnTo>
                      <a:lnTo>
                        <a:pt x="169" y="5"/>
                      </a:lnTo>
                      <a:lnTo>
                        <a:pt x="169" y="5"/>
                      </a:lnTo>
                      <a:lnTo>
                        <a:pt x="169" y="0"/>
                      </a:lnTo>
                      <a:lnTo>
                        <a:pt x="169" y="0"/>
                      </a:lnTo>
                      <a:lnTo>
                        <a:pt x="174" y="5"/>
                      </a:lnTo>
                      <a:lnTo>
                        <a:pt x="174" y="5"/>
                      </a:lnTo>
                      <a:lnTo>
                        <a:pt x="174" y="0"/>
                      </a:lnTo>
                      <a:lnTo>
                        <a:pt x="179" y="5"/>
                      </a:lnTo>
                    </a:path>
                  </a:pathLst>
                </a:custGeom>
                <a:noFill/>
                <a:ln w="23813" cap="flat">
                  <a:solidFill>
                    <a:srgbClr val="FF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25" name="Freeform 2130"/>
                <p:cNvSpPr>
                  <a:spLocks/>
                </p:cNvSpPr>
                <p:nvPr/>
              </p:nvSpPr>
              <p:spPr bwMode="auto">
                <a:xfrm>
                  <a:off x="2735" y="1326"/>
                  <a:ext cx="193" cy="5"/>
                </a:xfrm>
                <a:custGeom>
                  <a:avLst/>
                  <a:gdLst>
                    <a:gd name="T0" fmla="*/ 0 w 193"/>
                    <a:gd name="T1" fmla="*/ 0 h 5"/>
                    <a:gd name="T2" fmla="*/ 4 w 193"/>
                    <a:gd name="T3" fmla="*/ 5 h 5"/>
                    <a:gd name="T4" fmla="*/ 9 w 193"/>
                    <a:gd name="T5" fmla="*/ 0 h 5"/>
                    <a:gd name="T6" fmla="*/ 9 w 193"/>
                    <a:gd name="T7" fmla="*/ 5 h 5"/>
                    <a:gd name="T8" fmla="*/ 19 w 193"/>
                    <a:gd name="T9" fmla="*/ 0 h 5"/>
                    <a:gd name="T10" fmla="*/ 24 w 193"/>
                    <a:gd name="T11" fmla="*/ 0 h 5"/>
                    <a:gd name="T12" fmla="*/ 29 w 193"/>
                    <a:gd name="T13" fmla="*/ 5 h 5"/>
                    <a:gd name="T14" fmla="*/ 34 w 193"/>
                    <a:gd name="T15" fmla="*/ 0 h 5"/>
                    <a:gd name="T16" fmla="*/ 44 w 193"/>
                    <a:gd name="T17" fmla="*/ 5 h 5"/>
                    <a:gd name="T18" fmla="*/ 49 w 193"/>
                    <a:gd name="T19" fmla="*/ 0 h 5"/>
                    <a:gd name="T20" fmla="*/ 49 w 193"/>
                    <a:gd name="T21" fmla="*/ 5 h 5"/>
                    <a:gd name="T22" fmla="*/ 54 w 193"/>
                    <a:gd name="T23" fmla="*/ 0 h 5"/>
                    <a:gd name="T24" fmla="*/ 59 w 193"/>
                    <a:gd name="T25" fmla="*/ 5 h 5"/>
                    <a:gd name="T26" fmla="*/ 64 w 193"/>
                    <a:gd name="T27" fmla="*/ 0 h 5"/>
                    <a:gd name="T28" fmla="*/ 69 w 193"/>
                    <a:gd name="T29" fmla="*/ 5 h 5"/>
                    <a:gd name="T30" fmla="*/ 74 w 193"/>
                    <a:gd name="T31" fmla="*/ 0 h 5"/>
                    <a:gd name="T32" fmla="*/ 74 w 193"/>
                    <a:gd name="T33" fmla="*/ 5 h 5"/>
                    <a:gd name="T34" fmla="*/ 79 w 193"/>
                    <a:gd name="T35" fmla="*/ 5 h 5"/>
                    <a:gd name="T36" fmla="*/ 84 w 193"/>
                    <a:gd name="T37" fmla="*/ 5 h 5"/>
                    <a:gd name="T38" fmla="*/ 94 w 193"/>
                    <a:gd name="T39" fmla="*/ 0 h 5"/>
                    <a:gd name="T40" fmla="*/ 99 w 193"/>
                    <a:gd name="T41" fmla="*/ 0 h 5"/>
                    <a:gd name="T42" fmla="*/ 104 w 193"/>
                    <a:gd name="T43" fmla="*/ 5 h 5"/>
                    <a:gd name="T44" fmla="*/ 109 w 193"/>
                    <a:gd name="T45" fmla="*/ 5 h 5"/>
                    <a:gd name="T46" fmla="*/ 114 w 193"/>
                    <a:gd name="T47" fmla="*/ 5 h 5"/>
                    <a:gd name="T48" fmla="*/ 114 w 193"/>
                    <a:gd name="T49" fmla="*/ 0 h 5"/>
                    <a:gd name="T50" fmla="*/ 119 w 193"/>
                    <a:gd name="T51" fmla="*/ 0 h 5"/>
                    <a:gd name="T52" fmla="*/ 124 w 193"/>
                    <a:gd name="T53" fmla="*/ 5 h 5"/>
                    <a:gd name="T54" fmla="*/ 129 w 193"/>
                    <a:gd name="T55" fmla="*/ 5 h 5"/>
                    <a:gd name="T56" fmla="*/ 134 w 193"/>
                    <a:gd name="T57" fmla="*/ 5 h 5"/>
                    <a:gd name="T58" fmla="*/ 134 w 193"/>
                    <a:gd name="T59" fmla="*/ 0 h 5"/>
                    <a:gd name="T60" fmla="*/ 139 w 193"/>
                    <a:gd name="T61" fmla="*/ 0 h 5"/>
                    <a:gd name="T62" fmla="*/ 144 w 193"/>
                    <a:gd name="T63" fmla="*/ 5 h 5"/>
                    <a:gd name="T64" fmla="*/ 153 w 193"/>
                    <a:gd name="T65" fmla="*/ 5 h 5"/>
                    <a:gd name="T66" fmla="*/ 153 w 193"/>
                    <a:gd name="T67" fmla="*/ 5 h 5"/>
                    <a:gd name="T68" fmla="*/ 163 w 193"/>
                    <a:gd name="T69" fmla="*/ 0 h 5"/>
                    <a:gd name="T70" fmla="*/ 168 w 193"/>
                    <a:gd name="T71" fmla="*/ 0 h 5"/>
                    <a:gd name="T72" fmla="*/ 168 w 193"/>
                    <a:gd name="T73" fmla="*/ 0 h 5"/>
                    <a:gd name="T74" fmla="*/ 173 w 193"/>
                    <a:gd name="T75" fmla="*/ 0 h 5"/>
                    <a:gd name="T76" fmla="*/ 178 w 193"/>
                    <a:gd name="T77" fmla="*/ 5 h 5"/>
                    <a:gd name="T78" fmla="*/ 183 w 193"/>
                    <a:gd name="T79" fmla="*/ 0 h 5"/>
                    <a:gd name="T80" fmla="*/ 183 w 193"/>
                    <a:gd name="T81" fmla="*/ 5 h 5"/>
                    <a:gd name="T82" fmla="*/ 188 w 193"/>
                    <a:gd name="T83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93" h="5">
                      <a:moveTo>
                        <a:pt x="0" y="5"/>
                      </a:move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4" y="0"/>
                      </a:lnTo>
                      <a:lnTo>
                        <a:pt x="4" y="5"/>
                      </a:lnTo>
                      <a:lnTo>
                        <a:pt x="9" y="0"/>
                      </a:lnTo>
                      <a:lnTo>
                        <a:pt x="9" y="5"/>
                      </a:lnTo>
                      <a:lnTo>
                        <a:pt x="9" y="0"/>
                      </a:lnTo>
                      <a:lnTo>
                        <a:pt x="9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9" y="0"/>
                      </a:lnTo>
                      <a:lnTo>
                        <a:pt x="19" y="5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4" y="5"/>
                      </a:lnTo>
                      <a:lnTo>
                        <a:pt x="29" y="0"/>
                      </a:lnTo>
                      <a:lnTo>
                        <a:pt x="29" y="5"/>
                      </a:lnTo>
                      <a:lnTo>
                        <a:pt x="29" y="0"/>
                      </a:lnTo>
                      <a:lnTo>
                        <a:pt x="34" y="5"/>
                      </a:lnTo>
                      <a:lnTo>
                        <a:pt x="34" y="0"/>
                      </a:lnTo>
                      <a:lnTo>
                        <a:pt x="34" y="5"/>
                      </a:lnTo>
                      <a:lnTo>
                        <a:pt x="44" y="5"/>
                      </a:lnTo>
                      <a:lnTo>
                        <a:pt x="44" y="5"/>
                      </a:lnTo>
                      <a:lnTo>
                        <a:pt x="44" y="0"/>
                      </a:lnTo>
                      <a:lnTo>
                        <a:pt x="44" y="5"/>
                      </a:lnTo>
                      <a:lnTo>
                        <a:pt x="49" y="0"/>
                      </a:lnTo>
                      <a:lnTo>
                        <a:pt x="49" y="5"/>
                      </a:lnTo>
                      <a:lnTo>
                        <a:pt x="49" y="0"/>
                      </a:lnTo>
                      <a:lnTo>
                        <a:pt x="49" y="5"/>
                      </a:lnTo>
                      <a:lnTo>
                        <a:pt x="54" y="0"/>
                      </a:lnTo>
                      <a:lnTo>
                        <a:pt x="54" y="5"/>
                      </a:lnTo>
                      <a:lnTo>
                        <a:pt x="54" y="0"/>
                      </a:lnTo>
                      <a:lnTo>
                        <a:pt x="59" y="5"/>
                      </a:lnTo>
                      <a:lnTo>
                        <a:pt x="59" y="0"/>
                      </a:lnTo>
                      <a:lnTo>
                        <a:pt x="59" y="5"/>
                      </a:lnTo>
                      <a:lnTo>
                        <a:pt x="64" y="0"/>
                      </a:lnTo>
                      <a:lnTo>
                        <a:pt x="64" y="5"/>
                      </a:lnTo>
                      <a:lnTo>
                        <a:pt x="64" y="0"/>
                      </a:lnTo>
                      <a:lnTo>
                        <a:pt x="64" y="5"/>
                      </a:lnTo>
                      <a:lnTo>
                        <a:pt x="69" y="0"/>
                      </a:lnTo>
                      <a:lnTo>
                        <a:pt x="69" y="5"/>
                      </a:lnTo>
                      <a:lnTo>
                        <a:pt x="69" y="0"/>
                      </a:lnTo>
                      <a:lnTo>
                        <a:pt x="69" y="5"/>
                      </a:lnTo>
                      <a:lnTo>
                        <a:pt x="74" y="0"/>
                      </a:lnTo>
                      <a:lnTo>
                        <a:pt x="74" y="5"/>
                      </a:lnTo>
                      <a:lnTo>
                        <a:pt x="74" y="0"/>
                      </a:lnTo>
                      <a:lnTo>
                        <a:pt x="74" y="5"/>
                      </a:lnTo>
                      <a:lnTo>
                        <a:pt x="79" y="0"/>
                      </a:lnTo>
                      <a:lnTo>
                        <a:pt x="79" y="5"/>
                      </a:lnTo>
                      <a:lnTo>
                        <a:pt x="79" y="5"/>
                      </a:lnTo>
                      <a:lnTo>
                        <a:pt x="84" y="0"/>
                      </a:lnTo>
                      <a:lnTo>
                        <a:pt x="84" y="5"/>
                      </a:lnTo>
                      <a:lnTo>
                        <a:pt x="84" y="5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94" y="0"/>
                      </a:lnTo>
                      <a:lnTo>
                        <a:pt x="99" y="5"/>
                      </a:lnTo>
                      <a:lnTo>
                        <a:pt x="99" y="5"/>
                      </a:lnTo>
                      <a:lnTo>
                        <a:pt x="99" y="0"/>
                      </a:lnTo>
                      <a:lnTo>
                        <a:pt x="99" y="5"/>
                      </a:lnTo>
                      <a:lnTo>
                        <a:pt x="104" y="0"/>
                      </a:lnTo>
                      <a:lnTo>
                        <a:pt x="104" y="5"/>
                      </a:lnTo>
                      <a:lnTo>
                        <a:pt x="104" y="0"/>
                      </a:lnTo>
                      <a:lnTo>
                        <a:pt x="109" y="5"/>
                      </a:lnTo>
                      <a:lnTo>
                        <a:pt x="109" y="5"/>
                      </a:lnTo>
                      <a:lnTo>
                        <a:pt x="109" y="0"/>
                      </a:lnTo>
                      <a:lnTo>
                        <a:pt x="109" y="0"/>
                      </a:lnTo>
                      <a:lnTo>
                        <a:pt x="114" y="5"/>
                      </a:lnTo>
                      <a:lnTo>
                        <a:pt x="114" y="5"/>
                      </a:lnTo>
                      <a:lnTo>
                        <a:pt x="114" y="0"/>
                      </a:lnTo>
                      <a:lnTo>
                        <a:pt x="114" y="0"/>
                      </a:lnTo>
                      <a:lnTo>
                        <a:pt x="119" y="5"/>
                      </a:lnTo>
                      <a:lnTo>
                        <a:pt x="119" y="5"/>
                      </a:lnTo>
                      <a:lnTo>
                        <a:pt x="119" y="0"/>
                      </a:lnTo>
                      <a:lnTo>
                        <a:pt x="119" y="5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4" y="0"/>
                      </a:lnTo>
                      <a:lnTo>
                        <a:pt x="124" y="0"/>
                      </a:lnTo>
                      <a:lnTo>
                        <a:pt x="129" y="5"/>
                      </a:lnTo>
                      <a:lnTo>
                        <a:pt x="129" y="5"/>
                      </a:lnTo>
                      <a:lnTo>
                        <a:pt x="129" y="0"/>
                      </a:lnTo>
                      <a:lnTo>
                        <a:pt x="134" y="5"/>
                      </a:lnTo>
                      <a:lnTo>
                        <a:pt x="134" y="5"/>
                      </a:lnTo>
                      <a:lnTo>
                        <a:pt x="134" y="0"/>
                      </a:lnTo>
                      <a:lnTo>
                        <a:pt x="134" y="0"/>
                      </a:lnTo>
                      <a:lnTo>
                        <a:pt x="139" y="5"/>
                      </a:lnTo>
                      <a:lnTo>
                        <a:pt x="139" y="5"/>
                      </a:lnTo>
                      <a:lnTo>
                        <a:pt x="139" y="0"/>
                      </a:lnTo>
                      <a:lnTo>
                        <a:pt x="139" y="5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44" y="0"/>
                      </a:lnTo>
                      <a:lnTo>
                        <a:pt x="144" y="5"/>
                      </a:lnTo>
                      <a:lnTo>
                        <a:pt x="153" y="5"/>
                      </a:lnTo>
                      <a:lnTo>
                        <a:pt x="153" y="5"/>
                      </a:lnTo>
                      <a:lnTo>
                        <a:pt x="153" y="0"/>
                      </a:lnTo>
                      <a:lnTo>
                        <a:pt x="153" y="5"/>
                      </a:lnTo>
                      <a:lnTo>
                        <a:pt x="158" y="0"/>
                      </a:lnTo>
                      <a:lnTo>
                        <a:pt x="158" y="5"/>
                      </a:lnTo>
                      <a:lnTo>
                        <a:pt x="163" y="0"/>
                      </a:lnTo>
                      <a:lnTo>
                        <a:pt x="163" y="5"/>
                      </a:lnTo>
                      <a:lnTo>
                        <a:pt x="163" y="5"/>
                      </a:lnTo>
                      <a:lnTo>
                        <a:pt x="168" y="0"/>
                      </a:lnTo>
                      <a:lnTo>
                        <a:pt x="168" y="5"/>
                      </a:lnTo>
                      <a:lnTo>
                        <a:pt x="168" y="0"/>
                      </a:lnTo>
                      <a:lnTo>
                        <a:pt x="168" y="0"/>
                      </a:lnTo>
                      <a:lnTo>
                        <a:pt x="173" y="5"/>
                      </a:lnTo>
                      <a:lnTo>
                        <a:pt x="173" y="5"/>
                      </a:lnTo>
                      <a:lnTo>
                        <a:pt x="173" y="0"/>
                      </a:lnTo>
                      <a:lnTo>
                        <a:pt x="173" y="0"/>
                      </a:lnTo>
                      <a:lnTo>
                        <a:pt x="178" y="5"/>
                      </a:lnTo>
                      <a:lnTo>
                        <a:pt x="178" y="5"/>
                      </a:lnTo>
                      <a:lnTo>
                        <a:pt x="178" y="0"/>
                      </a:lnTo>
                      <a:lnTo>
                        <a:pt x="178" y="5"/>
                      </a:lnTo>
                      <a:lnTo>
                        <a:pt x="183" y="0"/>
                      </a:lnTo>
                      <a:lnTo>
                        <a:pt x="183" y="5"/>
                      </a:lnTo>
                      <a:lnTo>
                        <a:pt x="183" y="0"/>
                      </a:lnTo>
                      <a:lnTo>
                        <a:pt x="183" y="5"/>
                      </a:lnTo>
                      <a:lnTo>
                        <a:pt x="188" y="0"/>
                      </a:lnTo>
                      <a:lnTo>
                        <a:pt x="188" y="0"/>
                      </a:lnTo>
                      <a:lnTo>
                        <a:pt x="188" y="5"/>
                      </a:lnTo>
                      <a:lnTo>
                        <a:pt x="193" y="0"/>
                      </a:lnTo>
                      <a:lnTo>
                        <a:pt x="193" y="5"/>
                      </a:lnTo>
                    </a:path>
                  </a:pathLst>
                </a:custGeom>
                <a:noFill/>
                <a:ln w="23813" cap="flat">
                  <a:solidFill>
                    <a:srgbClr val="FF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26" name="Freeform 2131"/>
                <p:cNvSpPr>
                  <a:spLocks/>
                </p:cNvSpPr>
                <p:nvPr/>
              </p:nvSpPr>
              <p:spPr bwMode="auto">
                <a:xfrm>
                  <a:off x="2928" y="1326"/>
                  <a:ext cx="169" cy="5"/>
                </a:xfrm>
                <a:custGeom>
                  <a:avLst/>
                  <a:gdLst>
                    <a:gd name="T0" fmla="*/ 0 w 169"/>
                    <a:gd name="T1" fmla="*/ 0 h 5"/>
                    <a:gd name="T2" fmla="*/ 5 w 169"/>
                    <a:gd name="T3" fmla="*/ 0 h 5"/>
                    <a:gd name="T4" fmla="*/ 10 w 169"/>
                    <a:gd name="T5" fmla="*/ 5 h 5"/>
                    <a:gd name="T6" fmla="*/ 15 w 169"/>
                    <a:gd name="T7" fmla="*/ 5 h 5"/>
                    <a:gd name="T8" fmla="*/ 20 w 169"/>
                    <a:gd name="T9" fmla="*/ 5 h 5"/>
                    <a:gd name="T10" fmla="*/ 20 w 169"/>
                    <a:gd name="T11" fmla="*/ 0 h 5"/>
                    <a:gd name="T12" fmla="*/ 25 w 169"/>
                    <a:gd name="T13" fmla="*/ 0 h 5"/>
                    <a:gd name="T14" fmla="*/ 30 w 169"/>
                    <a:gd name="T15" fmla="*/ 0 h 5"/>
                    <a:gd name="T16" fmla="*/ 35 w 169"/>
                    <a:gd name="T17" fmla="*/ 0 h 5"/>
                    <a:gd name="T18" fmla="*/ 40 w 169"/>
                    <a:gd name="T19" fmla="*/ 5 h 5"/>
                    <a:gd name="T20" fmla="*/ 45 w 169"/>
                    <a:gd name="T21" fmla="*/ 5 h 5"/>
                    <a:gd name="T22" fmla="*/ 50 w 169"/>
                    <a:gd name="T23" fmla="*/ 5 h 5"/>
                    <a:gd name="T24" fmla="*/ 50 w 169"/>
                    <a:gd name="T25" fmla="*/ 0 h 5"/>
                    <a:gd name="T26" fmla="*/ 55 w 169"/>
                    <a:gd name="T27" fmla="*/ 0 h 5"/>
                    <a:gd name="T28" fmla="*/ 60 w 169"/>
                    <a:gd name="T29" fmla="*/ 5 h 5"/>
                    <a:gd name="T30" fmla="*/ 65 w 169"/>
                    <a:gd name="T31" fmla="*/ 5 h 5"/>
                    <a:gd name="T32" fmla="*/ 70 w 169"/>
                    <a:gd name="T33" fmla="*/ 5 h 5"/>
                    <a:gd name="T34" fmla="*/ 70 w 169"/>
                    <a:gd name="T35" fmla="*/ 0 h 5"/>
                    <a:gd name="T36" fmla="*/ 75 w 169"/>
                    <a:gd name="T37" fmla="*/ 0 h 5"/>
                    <a:gd name="T38" fmla="*/ 80 w 169"/>
                    <a:gd name="T39" fmla="*/ 5 h 5"/>
                    <a:gd name="T40" fmla="*/ 85 w 169"/>
                    <a:gd name="T41" fmla="*/ 5 h 5"/>
                    <a:gd name="T42" fmla="*/ 90 w 169"/>
                    <a:gd name="T43" fmla="*/ 5 h 5"/>
                    <a:gd name="T44" fmla="*/ 90 w 169"/>
                    <a:gd name="T45" fmla="*/ 5 h 5"/>
                    <a:gd name="T46" fmla="*/ 95 w 169"/>
                    <a:gd name="T47" fmla="*/ 0 h 5"/>
                    <a:gd name="T48" fmla="*/ 99 w 169"/>
                    <a:gd name="T49" fmla="*/ 0 h 5"/>
                    <a:gd name="T50" fmla="*/ 104 w 169"/>
                    <a:gd name="T51" fmla="*/ 0 h 5"/>
                    <a:gd name="T52" fmla="*/ 109 w 169"/>
                    <a:gd name="T53" fmla="*/ 5 h 5"/>
                    <a:gd name="T54" fmla="*/ 114 w 169"/>
                    <a:gd name="T55" fmla="*/ 0 h 5"/>
                    <a:gd name="T56" fmla="*/ 114 w 169"/>
                    <a:gd name="T57" fmla="*/ 0 h 5"/>
                    <a:gd name="T58" fmla="*/ 119 w 169"/>
                    <a:gd name="T59" fmla="*/ 0 h 5"/>
                    <a:gd name="T60" fmla="*/ 124 w 169"/>
                    <a:gd name="T61" fmla="*/ 5 h 5"/>
                    <a:gd name="T62" fmla="*/ 129 w 169"/>
                    <a:gd name="T63" fmla="*/ 0 h 5"/>
                    <a:gd name="T64" fmla="*/ 129 w 169"/>
                    <a:gd name="T65" fmla="*/ 5 h 5"/>
                    <a:gd name="T66" fmla="*/ 134 w 169"/>
                    <a:gd name="T67" fmla="*/ 0 h 5"/>
                    <a:gd name="T68" fmla="*/ 139 w 169"/>
                    <a:gd name="T69" fmla="*/ 0 h 5"/>
                    <a:gd name="T70" fmla="*/ 144 w 169"/>
                    <a:gd name="T71" fmla="*/ 0 h 5"/>
                    <a:gd name="T72" fmla="*/ 149 w 169"/>
                    <a:gd name="T73" fmla="*/ 5 h 5"/>
                    <a:gd name="T74" fmla="*/ 154 w 169"/>
                    <a:gd name="T75" fmla="*/ 0 h 5"/>
                    <a:gd name="T76" fmla="*/ 154 w 169"/>
                    <a:gd name="T77" fmla="*/ 5 h 5"/>
                    <a:gd name="T78" fmla="*/ 159 w 169"/>
                    <a:gd name="T79" fmla="*/ 5 h 5"/>
                    <a:gd name="T80" fmla="*/ 164 w 169"/>
                    <a:gd name="T81" fmla="*/ 0 h 5"/>
                    <a:gd name="T82" fmla="*/ 169 w 169"/>
                    <a:gd name="T83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9" h="5">
                      <a:moveTo>
                        <a:pt x="0" y="5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5" y="5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30" y="0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0" y="0"/>
                      </a:lnTo>
                      <a:lnTo>
                        <a:pt x="45" y="5"/>
                      </a:lnTo>
                      <a:lnTo>
                        <a:pt x="45" y="5"/>
                      </a:lnTo>
                      <a:lnTo>
                        <a:pt x="45" y="0"/>
                      </a:lnTo>
                      <a:lnTo>
                        <a:pt x="45" y="0"/>
                      </a:lnTo>
                      <a:lnTo>
                        <a:pt x="50" y="5"/>
                      </a:lnTo>
                      <a:lnTo>
                        <a:pt x="50" y="5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5" y="5"/>
                      </a:lnTo>
                      <a:lnTo>
                        <a:pt x="55" y="5"/>
                      </a:lnTo>
                      <a:lnTo>
                        <a:pt x="55" y="0"/>
                      </a:lnTo>
                      <a:lnTo>
                        <a:pt x="55" y="0"/>
                      </a:lnTo>
                      <a:lnTo>
                        <a:pt x="60" y="5"/>
                      </a:lnTo>
                      <a:lnTo>
                        <a:pt x="60" y="5"/>
                      </a:lnTo>
                      <a:lnTo>
                        <a:pt x="60" y="0"/>
                      </a:lnTo>
                      <a:lnTo>
                        <a:pt x="65" y="5"/>
                      </a:lnTo>
                      <a:lnTo>
                        <a:pt x="65" y="5"/>
                      </a:lnTo>
                      <a:lnTo>
                        <a:pt x="65" y="0"/>
                      </a:lnTo>
                      <a:lnTo>
                        <a:pt x="65" y="0"/>
                      </a:lnTo>
                      <a:lnTo>
                        <a:pt x="70" y="5"/>
                      </a:lnTo>
                      <a:lnTo>
                        <a:pt x="70" y="5"/>
                      </a:lnTo>
                      <a:lnTo>
                        <a:pt x="70" y="0"/>
                      </a:lnTo>
                      <a:lnTo>
                        <a:pt x="70" y="0"/>
                      </a:lnTo>
                      <a:lnTo>
                        <a:pt x="75" y="5"/>
                      </a:lnTo>
                      <a:lnTo>
                        <a:pt x="75" y="5"/>
                      </a:lnTo>
                      <a:lnTo>
                        <a:pt x="75" y="0"/>
                      </a:lnTo>
                      <a:lnTo>
                        <a:pt x="75" y="5"/>
                      </a:lnTo>
                      <a:lnTo>
                        <a:pt x="80" y="0"/>
                      </a:lnTo>
                      <a:lnTo>
                        <a:pt x="80" y="5"/>
                      </a:lnTo>
                      <a:lnTo>
                        <a:pt x="80" y="0"/>
                      </a:lnTo>
                      <a:lnTo>
                        <a:pt x="85" y="5"/>
                      </a:lnTo>
                      <a:lnTo>
                        <a:pt x="85" y="5"/>
                      </a:lnTo>
                      <a:lnTo>
                        <a:pt x="85" y="0"/>
                      </a:lnTo>
                      <a:lnTo>
                        <a:pt x="85" y="0"/>
                      </a:lnTo>
                      <a:lnTo>
                        <a:pt x="90" y="5"/>
                      </a:lnTo>
                      <a:lnTo>
                        <a:pt x="90" y="5"/>
                      </a:lnTo>
                      <a:lnTo>
                        <a:pt x="90" y="0"/>
                      </a:lnTo>
                      <a:lnTo>
                        <a:pt x="90" y="5"/>
                      </a:lnTo>
                      <a:lnTo>
                        <a:pt x="95" y="0"/>
                      </a:lnTo>
                      <a:lnTo>
                        <a:pt x="95" y="5"/>
                      </a:lnTo>
                      <a:lnTo>
                        <a:pt x="95" y="0"/>
                      </a:lnTo>
                      <a:lnTo>
                        <a:pt x="99" y="5"/>
                      </a:lnTo>
                      <a:lnTo>
                        <a:pt x="99" y="5"/>
                      </a:lnTo>
                      <a:lnTo>
                        <a:pt x="99" y="0"/>
                      </a:lnTo>
                      <a:lnTo>
                        <a:pt x="99" y="0"/>
                      </a:lnTo>
                      <a:lnTo>
                        <a:pt x="104" y="5"/>
                      </a:lnTo>
                      <a:lnTo>
                        <a:pt x="104" y="0"/>
                      </a:lnTo>
                      <a:lnTo>
                        <a:pt x="104" y="0"/>
                      </a:lnTo>
                      <a:lnTo>
                        <a:pt x="109" y="5"/>
                      </a:lnTo>
                      <a:lnTo>
                        <a:pt x="109" y="5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4" y="0"/>
                      </a:lnTo>
                      <a:lnTo>
                        <a:pt x="114" y="0"/>
                      </a:lnTo>
                      <a:lnTo>
                        <a:pt x="119" y="5"/>
                      </a:lnTo>
                      <a:lnTo>
                        <a:pt x="119" y="5"/>
                      </a:lnTo>
                      <a:lnTo>
                        <a:pt x="119" y="0"/>
                      </a:lnTo>
                      <a:lnTo>
                        <a:pt x="119" y="0"/>
                      </a:lnTo>
                      <a:lnTo>
                        <a:pt x="124" y="5"/>
                      </a:lnTo>
                      <a:lnTo>
                        <a:pt x="124" y="5"/>
                      </a:lnTo>
                      <a:lnTo>
                        <a:pt x="124" y="0"/>
                      </a:lnTo>
                      <a:lnTo>
                        <a:pt x="124" y="5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29" y="0"/>
                      </a:lnTo>
                      <a:lnTo>
                        <a:pt x="129" y="5"/>
                      </a:lnTo>
                      <a:lnTo>
                        <a:pt x="134" y="0"/>
                      </a:lnTo>
                      <a:lnTo>
                        <a:pt x="134" y="5"/>
                      </a:lnTo>
                      <a:lnTo>
                        <a:pt x="134" y="0"/>
                      </a:lnTo>
                      <a:lnTo>
                        <a:pt x="139" y="5"/>
                      </a:lnTo>
                      <a:lnTo>
                        <a:pt x="139" y="5"/>
                      </a:lnTo>
                      <a:lnTo>
                        <a:pt x="139" y="0"/>
                      </a:lnTo>
                      <a:lnTo>
                        <a:pt x="144" y="5"/>
                      </a:lnTo>
                      <a:lnTo>
                        <a:pt x="144" y="5"/>
                      </a:lnTo>
                      <a:lnTo>
                        <a:pt x="144" y="0"/>
                      </a:lnTo>
                      <a:lnTo>
                        <a:pt x="144" y="0"/>
                      </a:lnTo>
                      <a:lnTo>
                        <a:pt x="149" y="5"/>
                      </a:lnTo>
                      <a:lnTo>
                        <a:pt x="149" y="5"/>
                      </a:lnTo>
                      <a:lnTo>
                        <a:pt x="149" y="0"/>
                      </a:lnTo>
                      <a:lnTo>
                        <a:pt x="149" y="5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4" y="0"/>
                      </a:lnTo>
                      <a:lnTo>
                        <a:pt x="154" y="5"/>
                      </a:lnTo>
                      <a:lnTo>
                        <a:pt x="159" y="0"/>
                      </a:lnTo>
                      <a:lnTo>
                        <a:pt x="159" y="5"/>
                      </a:lnTo>
                      <a:lnTo>
                        <a:pt x="159" y="5"/>
                      </a:lnTo>
                      <a:lnTo>
                        <a:pt x="164" y="0"/>
                      </a:lnTo>
                      <a:lnTo>
                        <a:pt x="164" y="5"/>
                      </a:lnTo>
                      <a:lnTo>
                        <a:pt x="164" y="0"/>
                      </a:lnTo>
                      <a:lnTo>
                        <a:pt x="164" y="5"/>
                      </a:lnTo>
                      <a:lnTo>
                        <a:pt x="169" y="0"/>
                      </a:lnTo>
                      <a:lnTo>
                        <a:pt x="169" y="5"/>
                      </a:lnTo>
                      <a:lnTo>
                        <a:pt x="169" y="0"/>
                      </a:lnTo>
                      <a:lnTo>
                        <a:pt x="169" y="0"/>
                      </a:lnTo>
                    </a:path>
                  </a:pathLst>
                </a:custGeom>
                <a:noFill/>
                <a:ln w="23813" cap="flat">
                  <a:solidFill>
                    <a:srgbClr val="FF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27" name="Freeform 2132"/>
                <p:cNvSpPr>
                  <a:spLocks/>
                </p:cNvSpPr>
                <p:nvPr/>
              </p:nvSpPr>
              <p:spPr bwMode="auto">
                <a:xfrm>
                  <a:off x="3097" y="1326"/>
                  <a:ext cx="204" cy="5"/>
                </a:xfrm>
                <a:custGeom>
                  <a:avLst/>
                  <a:gdLst>
                    <a:gd name="T0" fmla="*/ 5 w 204"/>
                    <a:gd name="T1" fmla="*/ 5 h 5"/>
                    <a:gd name="T2" fmla="*/ 10 w 204"/>
                    <a:gd name="T3" fmla="*/ 5 h 5"/>
                    <a:gd name="T4" fmla="*/ 15 w 204"/>
                    <a:gd name="T5" fmla="*/ 5 h 5"/>
                    <a:gd name="T6" fmla="*/ 20 w 204"/>
                    <a:gd name="T7" fmla="*/ 5 h 5"/>
                    <a:gd name="T8" fmla="*/ 25 w 204"/>
                    <a:gd name="T9" fmla="*/ 5 h 5"/>
                    <a:gd name="T10" fmla="*/ 30 w 204"/>
                    <a:gd name="T11" fmla="*/ 5 h 5"/>
                    <a:gd name="T12" fmla="*/ 35 w 204"/>
                    <a:gd name="T13" fmla="*/ 5 h 5"/>
                    <a:gd name="T14" fmla="*/ 35 w 204"/>
                    <a:gd name="T15" fmla="*/ 5 h 5"/>
                    <a:gd name="T16" fmla="*/ 40 w 204"/>
                    <a:gd name="T17" fmla="*/ 0 h 5"/>
                    <a:gd name="T18" fmla="*/ 50 w 204"/>
                    <a:gd name="T19" fmla="*/ 5 h 5"/>
                    <a:gd name="T20" fmla="*/ 55 w 204"/>
                    <a:gd name="T21" fmla="*/ 5 h 5"/>
                    <a:gd name="T22" fmla="*/ 60 w 204"/>
                    <a:gd name="T23" fmla="*/ 0 h 5"/>
                    <a:gd name="T24" fmla="*/ 60 w 204"/>
                    <a:gd name="T25" fmla="*/ 5 h 5"/>
                    <a:gd name="T26" fmla="*/ 65 w 204"/>
                    <a:gd name="T27" fmla="*/ 0 h 5"/>
                    <a:gd name="T28" fmla="*/ 70 w 204"/>
                    <a:gd name="T29" fmla="*/ 5 h 5"/>
                    <a:gd name="T30" fmla="*/ 74 w 204"/>
                    <a:gd name="T31" fmla="*/ 0 h 5"/>
                    <a:gd name="T32" fmla="*/ 74 w 204"/>
                    <a:gd name="T33" fmla="*/ 5 h 5"/>
                    <a:gd name="T34" fmla="*/ 79 w 204"/>
                    <a:gd name="T35" fmla="*/ 0 h 5"/>
                    <a:gd name="T36" fmla="*/ 84 w 204"/>
                    <a:gd name="T37" fmla="*/ 5 h 5"/>
                    <a:gd name="T38" fmla="*/ 89 w 204"/>
                    <a:gd name="T39" fmla="*/ 0 h 5"/>
                    <a:gd name="T40" fmla="*/ 94 w 204"/>
                    <a:gd name="T41" fmla="*/ 0 h 5"/>
                    <a:gd name="T42" fmla="*/ 99 w 204"/>
                    <a:gd name="T43" fmla="*/ 0 h 5"/>
                    <a:gd name="T44" fmla="*/ 104 w 204"/>
                    <a:gd name="T45" fmla="*/ 5 h 5"/>
                    <a:gd name="T46" fmla="*/ 109 w 204"/>
                    <a:gd name="T47" fmla="*/ 5 h 5"/>
                    <a:gd name="T48" fmla="*/ 109 w 204"/>
                    <a:gd name="T49" fmla="*/ 0 h 5"/>
                    <a:gd name="T50" fmla="*/ 114 w 204"/>
                    <a:gd name="T51" fmla="*/ 0 h 5"/>
                    <a:gd name="T52" fmla="*/ 119 w 204"/>
                    <a:gd name="T53" fmla="*/ 5 h 5"/>
                    <a:gd name="T54" fmla="*/ 124 w 204"/>
                    <a:gd name="T55" fmla="*/ 5 h 5"/>
                    <a:gd name="T56" fmla="*/ 124 w 204"/>
                    <a:gd name="T57" fmla="*/ 0 h 5"/>
                    <a:gd name="T58" fmla="*/ 129 w 204"/>
                    <a:gd name="T59" fmla="*/ 0 h 5"/>
                    <a:gd name="T60" fmla="*/ 134 w 204"/>
                    <a:gd name="T61" fmla="*/ 0 h 5"/>
                    <a:gd name="T62" fmla="*/ 139 w 204"/>
                    <a:gd name="T63" fmla="*/ 0 h 5"/>
                    <a:gd name="T64" fmla="*/ 144 w 204"/>
                    <a:gd name="T65" fmla="*/ 5 h 5"/>
                    <a:gd name="T66" fmla="*/ 149 w 204"/>
                    <a:gd name="T67" fmla="*/ 5 h 5"/>
                    <a:gd name="T68" fmla="*/ 154 w 204"/>
                    <a:gd name="T69" fmla="*/ 5 h 5"/>
                    <a:gd name="T70" fmla="*/ 154 w 204"/>
                    <a:gd name="T71" fmla="*/ 0 h 5"/>
                    <a:gd name="T72" fmla="*/ 159 w 204"/>
                    <a:gd name="T73" fmla="*/ 0 h 5"/>
                    <a:gd name="T74" fmla="*/ 164 w 204"/>
                    <a:gd name="T75" fmla="*/ 0 h 5"/>
                    <a:gd name="T76" fmla="*/ 179 w 204"/>
                    <a:gd name="T77" fmla="*/ 0 h 5"/>
                    <a:gd name="T78" fmla="*/ 189 w 204"/>
                    <a:gd name="T79" fmla="*/ 0 h 5"/>
                    <a:gd name="T80" fmla="*/ 194 w 204"/>
                    <a:gd name="T81" fmla="*/ 0 h 5"/>
                    <a:gd name="T82" fmla="*/ 199 w 204"/>
                    <a:gd name="T8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04" h="5">
                      <a:moveTo>
                        <a:pt x="0" y="0"/>
                      </a:move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10" y="5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15" y="0"/>
                      </a:lnTo>
                      <a:lnTo>
                        <a:pt x="20" y="5"/>
                      </a:lnTo>
                      <a:lnTo>
                        <a:pt x="20" y="0"/>
                      </a:lnTo>
                      <a:lnTo>
                        <a:pt x="25" y="5"/>
                      </a:lnTo>
                      <a:lnTo>
                        <a:pt x="25" y="5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30" y="5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40" y="0"/>
                      </a:lnTo>
                      <a:lnTo>
                        <a:pt x="40" y="5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50" y="0"/>
                      </a:lnTo>
                      <a:lnTo>
                        <a:pt x="50" y="5"/>
                      </a:lnTo>
                      <a:lnTo>
                        <a:pt x="45" y="0"/>
                      </a:lnTo>
                      <a:lnTo>
                        <a:pt x="50" y="0"/>
                      </a:lnTo>
                      <a:lnTo>
                        <a:pt x="55" y="5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60" y="0"/>
                      </a:lnTo>
                      <a:lnTo>
                        <a:pt x="60" y="5"/>
                      </a:lnTo>
                      <a:lnTo>
                        <a:pt x="60" y="0"/>
                      </a:lnTo>
                      <a:lnTo>
                        <a:pt x="60" y="5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70" y="0"/>
                      </a:lnTo>
                      <a:lnTo>
                        <a:pt x="70" y="5"/>
                      </a:lnTo>
                      <a:lnTo>
                        <a:pt x="70" y="0"/>
                      </a:lnTo>
                      <a:lnTo>
                        <a:pt x="70" y="5"/>
                      </a:lnTo>
                      <a:lnTo>
                        <a:pt x="74" y="0"/>
                      </a:lnTo>
                      <a:lnTo>
                        <a:pt x="74" y="5"/>
                      </a:lnTo>
                      <a:lnTo>
                        <a:pt x="74" y="0"/>
                      </a:lnTo>
                      <a:lnTo>
                        <a:pt x="74" y="5"/>
                      </a:lnTo>
                      <a:lnTo>
                        <a:pt x="79" y="0"/>
                      </a:lnTo>
                      <a:lnTo>
                        <a:pt x="79" y="5"/>
                      </a:lnTo>
                      <a:lnTo>
                        <a:pt x="79" y="0"/>
                      </a:lnTo>
                      <a:lnTo>
                        <a:pt x="84" y="5"/>
                      </a:lnTo>
                      <a:lnTo>
                        <a:pt x="84" y="0"/>
                      </a:lnTo>
                      <a:lnTo>
                        <a:pt x="84" y="5"/>
                      </a:lnTo>
                      <a:lnTo>
                        <a:pt x="89" y="0"/>
                      </a:lnTo>
                      <a:lnTo>
                        <a:pt x="89" y="5"/>
                      </a:lnTo>
                      <a:lnTo>
                        <a:pt x="89" y="0"/>
                      </a:lnTo>
                      <a:lnTo>
                        <a:pt x="89" y="0"/>
                      </a:lnTo>
                      <a:lnTo>
                        <a:pt x="94" y="5"/>
                      </a:lnTo>
                      <a:lnTo>
                        <a:pt x="94" y="0"/>
                      </a:lnTo>
                      <a:lnTo>
                        <a:pt x="99" y="5"/>
                      </a:lnTo>
                      <a:lnTo>
                        <a:pt x="99" y="5"/>
                      </a:lnTo>
                      <a:lnTo>
                        <a:pt x="99" y="0"/>
                      </a:lnTo>
                      <a:lnTo>
                        <a:pt x="99" y="0"/>
                      </a:lnTo>
                      <a:lnTo>
                        <a:pt x="104" y="5"/>
                      </a:lnTo>
                      <a:lnTo>
                        <a:pt x="104" y="5"/>
                      </a:lnTo>
                      <a:lnTo>
                        <a:pt x="104" y="0"/>
                      </a:lnTo>
                      <a:lnTo>
                        <a:pt x="104" y="0"/>
                      </a:lnTo>
                      <a:lnTo>
                        <a:pt x="109" y="5"/>
                      </a:lnTo>
                      <a:lnTo>
                        <a:pt x="109" y="5"/>
                      </a:lnTo>
                      <a:lnTo>
                        <a:pt x="109" y="0"/>
                      </a:lnTo>
                      <a:lnTo>
                        <a:pt x="109" y="0"/>
                      </a:lnTo>
                      <a:lnTo>
                        <a:pt x="114" y="5"/>
                      </a:lnTo>
                      <a:lnTo>
                        <a:pt x="114" y="5"/>
                      </a:lnTo>
                      <a:lnTo>
                        <a:pt x="114" y="0"/>
                      </a:lnTo>
                      <a:lnTo>
                        <a:pt x="114" y="0"/>
                      </a:lnTo>
                      <a:lnTo>
                        <a:pt x="119" y="5"/>
                      </a:lnTo>
                      <a:lnTo>
                        <a:pt x="119" y="5"/>
                      </a:lnTo>
                      <a:lnTo>
                        <a:pt x="119" y="0"/>
                      </a:lnTo>
                      <a:lnTo>
                        <a:pt x="119" y="0"/>
                      </a:lnTo>
                      <a:lnTo>
                        <a:pt x="124" y="5"/>
                      </a:lnTo>
                      <a:lnTo>
                        <a:pt x="124" y="5"/>
                      </a:lnTo>
                      <a:lnTo>
                        <a:pt x="124" y="0"/>
                      </a:lnTo>
                      <a:lnTo>
                        <a:pt x="124" y="0"/>
                      </a:lnTo>
                      <a:lnTo>
                        <a:pt x="129" y="5"/>
                      </a:lnTo>
                      <a:lnTo>
                        <a:pt x="129" y="0"/>
                      </a:lnTo>
                      <a:lnTo>
                        <a:pt x="129" y="0"/>
                      </a:lnTo>
                      <a:lnTo>
                        <a:pt x="134" y="5"/>
                      </a:lnTo>
                      <a:lnTo>
                        <a:pt x="134" y="0"/>
                      </a:lnTo>
                      <a:lnTo>
                        <a:pt x="134" y="0"/>
                      </a:lnTo>
                      <a:lnTo>
                        <a:pt x="139" y="5"/>
                      </a:lnTo>
                      <a:lnTo>
                        <a:pt x="139" y="5"/>
                      </a:lnTo>
                      <a:lnTo>
                        <a:pt x="139" y="0"/>
                      </a:lnTo>
                      <a:lnTo>
                        <a:pt x="139" y="0"/>
                      </a:lnTo>
                      <a:lnTo>
                        <a:pt x="144" y="5"/>
                      </a:lnTo>
                      <a:lnTo>
                        <a:pt x="144" y="5"/>
                      </a:lnTo>
                      <a:lnTo>
                        <a:pt x="144" y="0"/>
                      </a:lnTo>
                      <a:lnTo>
                        <a:pt x="144" y="0"/>
                      </a:lnTo>
                      <a:lnTo>
                        <a:pt x="149" y="5"/>
                      </a:lnTo>
                      <a:lnTo>
                        <a:pt x="149" y="5"/>
                      </a:lnTo>
                      <a:lnTo>
                        <a:pt x="149" y="0"/>
                      </a:lnTo>
                      <a:lnTo>
                        <a:pt x="154" y="5"/>
                      </a:lnTo>
                      <a:lnTo>
                        <a:pt x="154" y="5"/>
                      </a:lnTo>
                      <a:lnTo>
                        <a:pt x="154" y="0"/>
                      </a:lnTo>
                      <a:lnTo>
                        <a:pt x="154" y="0"/>
                      </a:lnTo>
                      <a:lnTo>
                        <a:pt x="159" y="5"/>
                      </a:lnTo>
                      <a:lnTo>
                        <a:pt x="159" y="5"/>
                      </a:lnTo>
                      <a:lnTo>
                        <a:pt x="159" y="0"/>
                      </a:lnTo>
                      <a:lnTo>
                        <a:pt x="159" y="0"/>
                      </a:lnTo>
                      <a:lnTo>
                        <a:pt x="164" y="5"/>
                      </a:lnTo>
                      <a:lnTo>
                        <a:pt x="164" y="0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9" y="0"/>
                      </a:lnTo>
                      <a:lnTo>
                        <a:pt x="189" y="0"/>
                      </a:lnTo>
                      <a:lnTo>
                        <a:pt x="184" y="0"/>
                      </a:lnTo>
                      <a:lnTo>
                        <a:pt x="189" y="0"/>
                      </a:lnTo>
                      <a:lnTo>
                        <a:pt x="194" y="5"/>
                      </a:lnTo>
                      <a:lnTo>
                        <a:pt x="194" y="5"/>
                      </a:lnTo>
                      <a:lnTo>
                        <a:pt x="194" y="0"/>
                      </a:lnTo>
                      <a:lnTo>
                        <a:pt x="199" y="5"/>
                      </a:lnTo>
                      <a:lnTo>
                        <a:pt x="199" y="5"/>
                      </a:lnTo>
                      <a:lnTo>
                        <a:pt x="199" y="0"/>
                      </a:lnTo>
                      <a:lnTo>
                        <a:pt x="199" y="5"/>
                      </a:lnTo>
                      <a:lnTo>
                        <a:pt x="204" y="0"/>
                      </a:lnTo>
                    </a:path>
                  </a:pathLst>
                </a:custGeom>
                <a:noFill/>
                <a:ln w="23813" cap="flat">
                  <a:solidFill>
                    <a:srgbClr val="FF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28" name="Freeform 2133"/>
                <p:cNvSpPr>
                  <a:spLocks/>
                </p:cNvSpPr>
                <p:nvPr/>
              </p:nvSpPr>
              <p:spPr bwMode="auto">
                <a:xfrm>
                  <a:off x="3301" y="1326"/>
                  <a:ext cx="362" cy="5"/>
                </a:xfrm>
                <a:custGeom>
                  <a:avLst/>
                  <a:gdLst>
                    <a:gd name="T0" fmla="*/ 0 w 362"/>
                    <a:gd name="T1" fmla="*/ 0 h 5"/>
                    <a:gd name="T2" fmla="*/ 5 w 362"/>
                    <a:gd name="T3" fmla="*/ 5 h 5"/>
                    <a:gd name="T4" fmla="*/ 10 w 362"/>
                    <a:gd name="T5" fmla="*/ 0 h 5"/>
                    <a:gd name="T6" fmla="*/ 10 w 362"/>
                    <a:gd name="T7" fmla="*/ 0 h 5"/>
                    <a:gd name="T8" fmla="*/ 15 w 362"/>
                    <a:gd name="T9" fmla="*/ 0 h 5"/>
                    <a:gd name="T10" fmla="*/ 29 w 362"/>
                    <a:gd name="T11" fmla="*/ 0 h 5"/>
                    <a:gd name="T12" fmla="*/ 34 w 362"/>
                    <a:gd name="T13" fmla="*/ 0 h 5"/>
                    <a:gd name="T14" fmla="*/ 44 w 362"/>
                    <a:gd name="T15" fmla="*/ 0 h 5"/>
                    <a:gd name="T16" fmla="*/ 49 w 362"/>
                    <a:gd name="T17" fmla="*/ 5 h 5"/>
                    <a:gd name="T18" fmla="*/ 54 w 362"/>
                    <a:gd name="T19" fmla="*/ 5 h 5"/>
                    <a:gd name="T20" fmla="*/ 54 w 362"/>
                    <a:gd name="T21" fmla="*/ 0 h 5"/>
                    <a:gd name="T22" fmla="*/ 59 w 362"/>
                    <a:gd name="T23" fmla="*/ 0 h 5"/>
                    <a:gd name="T24" fmla="*/ 64 w 362"/>
                    <a:gd name="T25" fmla="*/ 5 h 5"/>
                    <a:gd name="T26" fmla="*/ 69 w 362"/>
                    <a:gd name="T27" fmla="*/ 5 h 5"/>
                    <a:gd name="T28" fmla="*/ 74 w 362"/>
                    <a:gd name="T29" fmla="*/ 5 h 5"/>
                    <a:gd name="T30" fmla="*/ 74 w 362"/>
                    <a:gd name="T31" fmla="*/ 0 h 5"/>
                    <a:gd name="T32" fmla="*/ 84 w 362"/>
                    <a:gd name="T33" fmla="*/ 0 h 5"/>
                    <a:gd name="T34" fmla="*/ 94 w 362"/>
                    <a:gd name="T35" fmla="*/ 5 h 5"/>
                    <a:gd name="T36" fmla="*/ 99 w 362"/>
                    <a:gd name="T37" fmla="*/ 0 h 5"/>
                    <a:gd name="T38" fmla="*/ 109 w 362"/>
                    <a:gd name="T39" fmla="*/ 0 h 5"/>
                    <a:gd name="T40" fmla="*/ 114 w 362"/>
                    <a:gd name="T41" fmla="*/ 5 h 5"/>
                    <a:gd name="T42" fmla="*/ 119 w 362"/>
                    <a:gd name="T43" fmla="*/ 0 h 5"/>
                    <a:gd name="T44" fmla="*/ 129 w 362"/>
                    <a:gd name="T45" fmla="*/ 0 h 5"/>
                    <a:gd name="T46" fmla="*/ 134 w 362"/>
                    <a:gd name="T47" fmla="*/ 5 h 5"/>
                    <a:gd name="T48" fmla="*/ 144 w 362"/>
                    <a:gd name="T49" fmla="*/ 0 h 5"/>
                    <a:gd name="T50" fmla="*/ 154 w 362"/>
                    <a:gd name="T51" fmla="*/ 0 h 5"/>
                    <a:gd name="T52" fmla="*/ 163 w 362"/>
                    <a:gd name="T53" fmla="*/ 0 h 5"/>
                    <a:gd name="T54" fmla="*/ 173 w 362"/>
                    <a:gd name="T55" fmla="*/ 0 h 5"/>
                    <a:gd name="T56" fmla="*/ 178 w 362"/>
                    <a:gd name="T57" fmla="*/ 0 h 5"/>
                    <a:gd name="T58" fmla="*/ 188 w 362"/>
                    <a:gd name="T59" fmla="*/ 5 h 5"/>
                    <a:gd name="T60" fmla="*/ 198 w 362"/>
                    <a:gd name="T61" fmla="*/ 0 h 5"/>
                    <a:gd name="T62" fmla="*/ 213 w 362"/>
                    <a:gd name="T63" fmla="*/ 0 h 5"/>
                    <a:gd name="T64" fmla="*/ 228 w 362"/>
                    <a:gd name="T65" fmla="*/ 0 h 5"/>
                    <a:gd name="T66" fmla="*/ 243 w 362"/>
                    <a:gd name="T67" fmla="*/ 0 h 5"/>
                    <a:gd name="T68" fmla="*/ 258 w 362"/>
                    <a:gd name="T69" fmla="*/ 0 h 5"/>
                    <a:gd name="T70" fmla="*/ 263 w 362"/>
                    <a:gd name="T71" fmla="*/ 0 h 5"/>
                    <a:gd name="T72" fmla="*/ 278 w 362"/>
                    <a:gd name="T73" fmla="*/ 0 h 5"/>
                    <a:gd name="T74" fmla="*/ 293 w 362"/>
                    <a:gd name="T75" fmla="*/ 0 h 5"/>
                    <a:gd name="T76" fmla="*/ 307 w 362"/>
                    <a:gd name="T77" fmla="*/ 0 h 5"/>
                    <a:gd name="T78" fmla="*/ 322 w 362"/>
                    <a:gd name="T79" fmla="*/ 0 h 5"/>
                    <a:gd name="T80" fmla="*/ 337 w 362"/>
                    <a:gd name="T81" fmla="*/ 0 h 5"/>
                    <a:gd name="T82" fmla="*/ 352 w 362"/>
                    <a:gd name="T8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2" h="5">
                      <a:moveTo>
                        <a:pt x="0" y="0"/>
                      </a:move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10" y="0"/>
                      </a:lnTo>
                      <a:lnTo>
                        <a:pt x="10" y="5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19" y="0"/>
                      </a:lnTo>
                      <a:lnTo>
                        <a:pt x="19" y="5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9" y="0"/>
                      </a:lnTo>
                      <a:lnTo>
                        <a:pt x="34" y="5"/>
                      </a:lnTo>
                      <a:lnTo>
                        <a:pt x="34" y="0"/>
                      </a:lnTo>
                      <a:lnTo>
                        <a:pt x="34" y="0"/>
                      </a:lnTo>
                      <a:lnTo>
                        <a:pt x="44" y="0"/>
                      </a:lnTo>
                      <a:lnTo>
                        <a:pt x="44" y="5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49" y="5"/>
                      </a:lnTo>
                      <a:lnTo>
                        <a:pt x="49" y="5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54" y="5"/>
                      </a:lnTo>
                      <a:lnTo>
                        <a:pt x="54" y="5"/>
                      </a:lnTo>
                      <a:lnTo>
                        <a:pt x="54" y="0"/>
                      </a:lnTo>
                      <a:lnTo>
                        <a:pt x="54" y="0"/>
                      </a:lnTo>
                      <a:lnTo>
                        <a:pt x="59" y="5"/>
                      </a:lnTo>
                      <a:lnTo>
                        <a:pt x="59" y="5"/>
                      </a:lnTo>
                      <a:lnTo>
                        <a:pt x="59" y="0"/>
                      </a:lnTo>
                      <a:lnTo>
                        <a:pt x="59" y="0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64" y="0"/>
                      </a:lnTo>
                      <a:lnTo>
                        <a:pt x="69" y="5"/>
                      </a:lnTo>
                      <a:lnTo>
                        <a:pt x="69" y="5"/>
                      </a:lnTo>
                      <a:lnTo>
                        <a:pt x="69" y="0"/>
                      </a:lnTo>
                      <a:lnTo>
                        <a:pt x="69" y="0"/>
                      </a:lnTo>
                      <a:lnTo>
                        <a:pt x="74" y="5"/>
                      </a:lnTo>
                      <a:lnTo>
                        <a:pt x="74" y="5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79" y="5"/>
                      </a:lnTo>
                      <a:lnTo>
                        <a:pt x="79" y="0"/>
                      </a:lnTo>
                      <a:lnTo>
                        <a:pt x="84" y="0"/>
                      </a:lnTo>
                      <a:lnTo>
                        <a:pt x="89" y="0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94" y="0"/>
                      </a:lnTo>
                      <a:lnTo>
                        <a:pt x="104" y="0"/>
                      </a:lnTo>
                      <a:lnTo>
                        <a:pt x="99" y="0"/>
                      </a:lnTo>
                      <a:lnTo>
                        <a:pt x="104" y="0"/>
                      </a:lnTo>
                      <a:lnTo>
                        <a:pt x="109" y="5"/>
                      </a:lnTo>
                      <a:lnTo>
                        <a:pt x="109" y="0"/>
                      </a:lnTo>
                      <a:lnTo>
                        <a:pt x="109" y="5"/>
                      </a:lnTo>
                      <a:lnTo>
                        <a:pt x="114" y="0"/>
                      </a:lnTo>
                      <a:lnTo>
                        <a:pt x="114" y="5"/>
                      </a:lnTo>
                      <a:lnTo>
                        <a:pt x="114" y="0"/>
                      </a:lnTo>
                      <a:lnTo>
                        <a:pt x="124" y="0"/>
                      </a:lnTo>
                      <a:lnTo>
                        <a:pt x="119" y="0"/>
                      </a:lnTo>
                      <a:lnTo>
                        <a:pt x="124" y="0"/>
                      </a:lnTo>
                      <a:lnTo>
                        <a:pt x="129" y="5"/>
                      </a:lnTo>
                      <a:lnTo>
                        <a:pt x="129" y="0"/>
                      </a:lnTo>
                      <a:lnTo>
                        <a:pt x="129" y="0"/>
                      </a:lnTo>
                      <a:lnTo>
                        <a:pt x="134" y="5"/>
                      </a:lnTo>
                      <a:lnTo>
                        <a:pt x="134" y="5"/>
                      </a:lnTo>
                      <a:lnTo>
                        <a:pt x="134" y="0"/>
                      </a:lnTo>
                      <a:lnTo>
                        <a:pt x="134" y="0"/>
                      </a:lnTo>
                      <a:lnTo>
                        <a:pt x="144" y="0"/>
                      </a:lnTo>
                      <a:lnTo>
                        <a:pt x="139" y="0"/>
                      </a:lnTo>
                      <a:lnTo>
                        <a:pt x="144" y="0"/>
                      </a:lnTo>
                      <a:lnTo>
                        <a:pt x="154" y="0"/>
                      </a:lnTo>
                      <a:lnTo>
                        <a:pt x="149" y="0"/>
                      </a:lnTo>
                      <a:lnTo>
                        <a:pt x="154" y="0"/>
                      </a:lnTo>
                      <a:lnTo>
                        <a:pt x="163" y="0"/>
                      </a:lnTo>
                      <a:lnTo>
                        <a:pt x="159" y="0"/>
                      </a:lnTo>
                      <a:lnTo>
                        <a:pt x="163" y="0"/>
                      </a:lnTo>
                      <a:lnTo>
                        <a:pt x="173" y="0"/>
                      </a:lnTo>
                      <a:lnTo>
                        <a:pt x="168" y="0"/>
                      </a:lnTo>
                      <a:lnTo>
                        <a:pt x="173" y="0"/>
                      </a:lnTo>
                      <a:lnTo>
                        <a:pt x="178" y="0"/>
                      </a:lnTo>
                      <a:lnTo>
                        <a:pt x="183" y="0"/>
                      </a:lnTo>
                      <a:lnTo>
                        <a:pt x="188" y="5"/>
                      </a:lnTo>
                      <a:lnTo>
                        <a:pt x="188" y="5"/>
                      </a:lnTo>
                      <a:lnTo>
                        <a:pt x="188" y="0"/>
                      </a:lnTo>
                      <a:lnTo>
                        <a:pt x="193" y="0"/>
                      </a:lnTo>
                      <a:lnTo>
                        <a:pt x="198" y="0"/>
                      </a:lnTo>
                      <a:lnTo>
                        <a:pt x="203" y="0"/>
                      </a:lnTo>
                      <a:lnTo>
                        <a:pt x="208" y="0"/>
                      </a:lnTo>
                      <a:lnTo>
                        <a:pt x="213" y="0"/>
                      </a:lnTo>
                      <a:lnTo>
                        <a:pt x="218" y="0"/>
                      </a:lnTo>
                      <a:lnTo>
                        <a:pt x="223" y="0"/>
                      </a:lnTo>
                      <a:lnTo>
                        <a:pt x="228" y="0"/>
                      </a:lnTo>
                      <a:lnTo>
                        <a:pt x="233" y="0"/>
                      </a:lnTo>
                      <a:lnTo>
                        <a:pt x="238" y="0"/>
                      </a:lnTo>
                      <a:lnTo>
                        <a:pt x="243" y="0"/>
                      </a:lnTo>
                      <a:lnTo>
                        <a:pt x="248" y="0"/>
                      </a:lnTo>
                      <a:lnTo>
                        <a:pt x="253" y="5"/>
                      </a:lnTo>
                      <a:lnTo>
                        <a:pt x="258" y="0"/>
                      </a:lnTo>
                      <a:lnTo>
                        <a:pt x="258" y="5"/>
                      </a:lnTo>
                      <a:lnTo>
                        <a:pt x="258" y="0"/>
                      </a:lnTo>
                      <a:lnTo>
                        <a:pt x="263" y="0"/>
                      </a:lnTo>
                      <a:lnTo>
                        <a:pt x="268" y="0"/>
                      </a:lnTo>
                      <a:lnTo>
                        <a:pt x="273" y="0"/>
                      </a:lnTo>
                      <a:lnTo>
                        <a:pt x="278" y="0"/>
                      </a:lnTo>
                      <a:lnTo>
                        <a:pt x="283" y="0"/>
                      </a:lnTo>
                      <a:lnTo>
                        <a:pt x="288" y="0"/>
                      </a:lnTo>
                      <a:lnTo>
                        <a:pt x="293" y="0"/>
                      </a:lnTo>
                      <a:lnTo>
                        <a:pt x="298" y="0"/>
                      </a:lnTo>
                      <a:lnTo>
                        <a:pt x="303" y="0"/>
                      </a:lnTo>
                      <a:lnTo>
                        <a:pt x="307" y="0"/>
                      </a:lnTo>
                      <a:lnTo>
                        <a:pt x="312" y="0"/>
                      </a:lnTo>
                      <a:lnTo>
                        <a:pt x="317" y="0"/>
                      </a:lnTo>
                      <a:lnTo>
                        <a:pt x="322" y="0"/>
                      </a:lnTo>
                      <a:lnTo>
                        <a:pt x="327" y="0"/>
                      </a:lnTo>
                      <a:lnTo>
                        <a:pt x="332" y="0"/>
                      </a:lnTo>
                      <a:lnTo>
                        <a:pt x="337" y="0"/>
                      </a:lnTo>
                      <a:lnTo>
                        <a:pt x="342" y="0"/>
                      </a:lnTo>
                      <a:lnTo>
                        <a:pt x="347" y="0"/>
                      </a:lnTo>
                      <a:lnTo>
                        <a:pt x="352" y="0"/>
                      </a:lnTo>
                      <a:lnTo>
                        <a:pt x="357" y="0"/>
                      </a:lnTo>
                      <a:lnTo>
                        <a:pt x="362" y="0"/>
                      </a:lnTo>
                    </a:path>
                  </a:pathLst>
                </a:custGeom>
                <a:noFill/>
                <a:ln w="23813" cap="flat">
                  <a:solidFill>
                    <a:srgbClr val="FF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29" name="Freeform 2134"/>
                <p:cNvSpPr>
                  <a:spLocks/>
                </p:cNvSpPr>
                <p:nvPr/>
              </p:nvSpPr>
              <p:spPr bwMode="auto">
                <a:xfrm>
                  <a:off x="3663" y="1326"/>
                  <a:ext cx="581" cy="5"/>
                </a:xfrm>
                <a:custGeom>
                  <a:avLst/>
                  <a:gdLst>
                    <a:gd name="T0" fmla="*/ 10 w 581"/>
                    <a:gd name="T1" fmla="*/ 0 h 5"/>
                    <a:gd name="T2" fmla="*/ 25 w 581"/>
                    <a:gd name="T3" fmla="*/ 0 h 5"/>
                    <a:gd name="T4" fmla="*/ 35 w 581"/>
                    <a:gd name="T5" fmla="*/ 0 h 5"/>
                    <a:gd name="T6" fmla="*/ 50 w 581"/>
                    <a:gd name="T7" fmla="*/ 0 h 5"/>
                    <a:gd name="T8" fmla="*/ 65 w 581"/>
                    <a:gd name="T9" fmla="*/ 0 h 5"/>
                    <a:gd name="T10" fmla="*/ 85 w 581"/>
                    <a:gd name="T11" fmla="*/ 0 h 5"/>
                    <a:gd name="T12" fmla="*/ 89 w 581"/>
                    <a:gd name="T13" fmla="*/ 0 h 5"/>
                    <a:gd name="T14" fmla="*/ 104 w 581"/>
                    <a:gd name="T15" fmla="*/ 0 h 5"/>
                    <a:gd name="T16" fmla="*/ 119 w 581"/>
                    <a:gd name="T17" fmla="*/ 0 h 5"/>
                    <a:gd name="T18" fmla="*/ 134 w 581"/>
                    <a:gd name="T19" fmla="*/ 0 h 5"/>
                    <a:gd name="T20" fmla="*/ 149 w 581"/>
                    <a:gd name="T21" fmla="*/ 0 h 5"/>
                    <a:gd name="T22" fmla="*/ 164 w 581"/>
                    <a:gd name="T23" fmla="*/ 0 h 5"/>
                    <a:gd name="T24" fmla="*/ 179 w 581"/>
                    <a:gd name="T25" fmla="*/ 0 h 5"/>
                    <a:gd name="T26" fmla="*/ 199 w 581"/>
                    <a:gd name="T27" fmla="*/ 0 h 5"/>
                    <a:gd name="T28" fmla="*/ 204 w 581"/>
                    <a:gd name="T29" fmla="*/ 0 h 5"/>
                    <a:gd name="T30" fmla="*/ 219 w 581"/>
                    <a:gd name="T31" fmla="*/ 0 h 5"/>
                    <a:gd name="T32" fmla="*/ 234 w 581"/>
                    <a:gd name="T33" fmla="*/ 0 h 5"/>
                    <a:gd name="T34" fmla="*/ 248 w 581"/>
                    <a:gd name="T35" fmla="*/ 0 h 5"/>
                    <a:gd name="T36" fmla="*/ 263 w 581"/>
                    <a:gd name="T37" fmla="*/ 0 h 5"/>
                    <a:gd name="T38" fmla="*/ 278 w 581"/>
                    <a:gd name="T39" fmla="*/ 0 h 5"/>
                    <a:gd name="T40" fmla="*/ 288 w 581"/>
                    <a:gd name="T41" fmla="*/ 5 h 5"/>
                    <a:gd name="T42" fmla="*/ 298 w 581"/>
                    <a:gd name="T43" fmla="*/ 0 h 5"/>
                    <a:gd name="T44" fmla="*/ 313 w 581"/>
                    <a:gd name="T45" fmla="*/ 0 h 5"/>
                    <a:gd name="T46" fmla="*/ 328 w 581"/>
                    <a:gd name="T47" fmla="*/ 0 h 5"/>
                    <a:gd name="T48" fmla="*/ 343 w 581"/>
                    <a:gd name="T49" fmla="*/ 0 h 5"/>
                    <a:gd name="T50" fmla="*/ 358 w 581"/>
                    <a:gd name="T51" fmla="*/ 0 h 5"/>
                    <a:gd name="T52" fmla="*/ 373 w 581"/>
                    <a:gd name="T53" fmla="*/ 0 h 5"/>
                    <a:gd name="T54" fmla="*/ 387 w 581"/>
                    <a:gd name="T55" fmla="*/ 0 h 5"/>
                    <a:gd name="T56" fmla="*/ 402 w 581"/>
                    <a:gd name="T57" fmla="*/ 0 h 5"/>
                    <a:gd name="T58" fmla="*/ 417 w 581"/>
                    <a:gd name="T59" fmla="*/ 0 h 5"/>
                    <a:gd name="T60" fmla="*/ 432 w 581"/>
                    <a:gd name="T61" fmla="*/ 5 h 5"/>
                    <a:gd name="T62" fmla="*/ 437 w 581"/>
                    <a:gd name="T63" fmla="*/ 0 h 5"/>
                    <a:gd name="T64" fmla="*/ 452 w 581"/>
                    <a:gd name="T65" fmla="*/ 0 h 5"/>
                    <a:gd name="T66" fmla="*/ 457 w 581"/>
                    <a:gd name="T67" fmla="*/ 0 h 5"/>
                    <a:gd name="T68" fmla="*/ 467 w 581"/>
                    <a:gd name="T69" fmla="*/ 0 h 5"/>
                    <a:gd name="T70" fmla="*/ 482 w 581"/>
                    <a:gd name="T71" fmla="*/ 0 h 5"/>
                    <a:gd name="T72" fmla="*/ 497 w 581"/>
                    <a:gd name="T73" fmla="*/ 0 h 5"/>
                    <a:gd name="T74" fmla="*/ 512 w 581"/>
                    <a:gd name="T75" fmla="*/ 0 h 5"/>
                    <a:gd name="T76" fmla="*/ 526 w 581"/>
                    <a:gd name="T77" fmla="*/ 0 h 5"/>
                    <a:gd name="T78" fmla="*/ 541 w 581"/>
                    <a:gd name="T79" fmla="*/ 0 h 5"/>
                    <a:gd name="T80" fmla="*/ 556 w 581"/>
                    <a:gd name="T81" fmla="*/ 0 h 5"/>
                    <a:gd name="T82" fmla="*/ 571 w 581"/>
                    <a:gd name="T8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81" h="5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5" y="0"/>
                      </a:lnTo>
                      <a:lnTo>
                        <a:pt x="20" y="0"/>
                      </a:lnTo>
                      <a:lnTo>
                        <a:pt x="25" y="0"/>
                      </a:lnTo>
                      <a:lnTo>
                        <a:pt x="30" y="0"/>
                      </a:lnTo>
                      <a:lnTo>
                        <a:pt x="40" y="0"/>
                      </a:lnTo>
                      <a:lnTo>
                        <a:pt x="35" y="0"/>
                      </a:lnTo>
                      <a:lnTo>
                        <a:pt x="40" y="0"/>
                      </a:lnTo>
                      <a:lnTo>
                        <a:pt x="45" y="0"/>
                      </a:lnTo>
                      <a:lnTo>
                        <a:pt x="50" y="0"/>
                      </a:lnTo>
                      <a:lnTo>
                        <a:pt x="55" y="0"/>
                      </a:lnTo>
                      <a:lnTo>
                        <a:pt x="60" y="0"/>
                      </a:lnTo>
                      <a:lnTo>
                        <a:pt x="65" y="0"/>
                      </a:lnTo>
                      <a:lnTo>
                        <a:pt x="70" y="0"/>
                      </a:lnTo>
                      <a:lnTo>
                        <a:pt x="75" y="0"/>
                      </a:lnTo>
                      <a:lnTo>
                        <a:pt x="85" y="0"/>
                      </a:lnTo>
                      <a:lnTo>
                        <a:pt x="80" y="0"/>
                      </a:lnTo>
                      <a:lnTo>
                        <a:pt x="85" y="0"/>
                      </a:lnTo>
                      <a:lnTo>
                        <a:pt x="89" y="0"/>
                      </a:lnTo>
                      <a:lnTo>
                        <a:pt x="94" y="0"/>
                      </a:lnTo>
                      <a:lnTo>
                        <a:pt x="99" y="0"/>
                      </a:lnTo>
                      <a:lnTo>
                        <a:pt x="104" y="0"/>
                      </a:lnTo>
                      <a:lnTo>
                        <a:pt x="109" y="0"/>
                      </a:lnTo>
                      <a:lnTo>
                        <a:pt x="114" y="0"/>
                      </a:lnTo>
                      <a:lnTo>
                        <a:pt x="119" y="0"/>
                      </a:lnTo>
                      <a:lnTo>
                        <a:pt x="124" y="0"/>
                      </a:lnTo>
                      <a:lnTo>
                        <a:pt x="129" y="0"/>
                      </a:lnTo>
                      <a:lnTo>
                        <a:pt x="134" y="0"/>
                      </a:lnTo>
                      <a:lnTo>
                        <a:pt x="139" y="0"/>
                      </a:lnTo>
                      <a:lnTo>
                        <a:pt x="144" y="0"/>
                      </a:lnTo>
                      <a:lnTo>
                        <a:pt x="149" y="0"/>
                      </a:lnTo>
                      <a:lnTo>
                        <a:pt x="154" y="0"/>
                      </a:lnTo>
                      <a:lnTo>
                        <a:pt x="159" y="0"/>
                      </a:lnTo>
                      <a:lnTo>
                        <a:pt x="164" y="0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9" y="0"/>
                      </a:lnTo>
                      <a:lnTo>
                        <a:pt x="184" y="0"/>
                      </a:lnTo>
                      <a:lnTo>
                        <a:pt x="189" y="0"/>
                      </a:lnTo>
                      <a:lnTo>
                        <a:pt x="199" y="0"/>
                      </a:lnTo>
                      <a:lnTo>
                        <a:pt x="194" y="0"/>
                      </a:lnTo>
                      <a:lnTo>
                        <a:pt x="199" y="0"/>
                      </a:lnTo>
                      <a:lnTo>
                        <a:pt x="204" y="0"/>
                      </a:lnTo>
                      <a:lnTo>
                        <a:pt x="209" y="0"/>
                      </a:lnTo>
                      <a:lnTo>
                        <a:pt x="214" y="0"/>
                      </a:lnTo>
                      <a:lnTo>
                        <a:pt x="219" y="0"/>
                      </a:lnTo>
                      <a:lnTo>
                        <a:pt x="224" y="0"/>
                      </a:lnTo>
                      <a:lnTo>
                        <a:pt x="229" y="0"/>
                      </a:lnTo>
                      <a:lnTo>
                        <a:pt x="234" y="0"/>
                      </a:lnTo>
                      <a:lnTo>
                        <a:pt x="238" y="0"/>
                      </a:lnTo>
                      <a:lnTo>
                        <a:pt x="243" y="0"/>
                      </a:lnTo>
                      <a:lnTo>
                        <a:pt x="248" y="0"/>
                      </a:lnTo>
                      <a:lnTo>
                        <a:pt x="253" y="0"/>
                      </a:lnTo>
                      <a:lnTo>
                        <a:pt x="258" y="0"/>
                      </a:lnTo>
                      <a:lnTo>
                        <a:pt x="263" y="0"/>
                      </a:lnTo>
                      <a:lnTo>
                        <a:pt x="268" y="0"/>
                      </a:lnTo>
                      <a:lnTo>
                        <a:pt x="273" y="0"/>
                      </a:lnTo>
                      <a:lnTo>
                        <a:pt x="278" y="0"/>
                      </a:lnTo>
                      <a:lnTo>
                        <a:pt x="283" y="0"/>
                      </a:lnTo>
                      <a:lnTo>
                        <a:pt x="288" y="5"/>
                      </a:lnTo>
                      <a:lnTo>
                        <a:pt x="288" y="5"/>
                      </a:lnTo>
                      <a:lnTo>
                        <a:pt x="288" y="0"/>
                      </a:lnTo>
                      <a:lnTo>
                        <a:pt x="293" y="0"/>
                      </a:lnTo>
                      <a:lnTo>
                        <a:pt x="298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313" y="0"/>
                      </a:lnTo>
                      <a:lnTo>
                        <a:pt x="318" y="0"/>
                      </a:lnTo>
                      <a:lnTo>
                        <a:pt x="323" y="0"/>
                      </a:lnTo>
                      <a:lnTo>
                        <a:pt x="328" y="0"/>
                      </a:lnTo>
                      <a:lnTo>
                        <a:pt x="333" y="0"/>
                      </a:lnTo>
                      <a:lnTo>
                        <a:pt x="338" y="0"/>
                      </a:lnTo>
                      <a:lnTo>
                        <a:pt x="343" y="0"/>
                      </a:lnTo>
                      <a:lnTo>
                        <a:pt x="348" y="0"/>
                      </a:lnTo>
                      <a:lnTo>
                        <a:pt x="353" y="0"/>
                      </a:lnTo>
                      <a:lnTo>
                        <a:pt x="358" y="0"/>
                      </a:lnTo>
                      <a:lnTo>
                        <a:pt x="363" y="0"/>
                      </a:lnTo>
                      <a:lnTo>
                        <a:pt x="368" y="0"/>
                      </a:lnTo>
                      <a:lnTo>
                        <a:pt x="373" y="0"/>
                      </a:lnTo>
                      <a:lnTo>
                        <a:pt x="378" y="0"/>
                      </a:lnTo>
                      <a:lnTo>
                        <a:pt x="382" y="0"/>
                      </a:lnTo>
                      <a:lnTo>
                        <a:pt x="387" y="0"/>
                      </a:lnTo>
                      <a:lnTo>
                        <a:pt x="392" y="0"/>
                      </a:lnTo>
                      <a:lnTo>
                        <a:pt x="397" y="0"/>
                      </a:lnTo>
                      <a:lnTo>
                        <a:pt x="402" y="0"/>
                      </a:lnTo>
                      <a:lnTo>
                        <a:pt x="407" y="0"/>
                      </a:lnTo>
                      <a:lnTo>
                        <a:pt x="412" y="0"/>
                      </a:lnTo>
                      <a:lnTo>
                        <a:pt x="417" y="0"/>
                      </a:lnTo>
                      <a:lnTo>
                        <a:pt x="422" y="0"/>
                      </a:lnTo>
                      <a:lnTo>
                        <a:pt x="432" y="0"/>
                      </a:lnTo>
                      <a:lnTo>
                        <a:pt x="432" y="5"/>
                      </a:lnTo>
                      <a:lnTo>
                        <a:pt x="432" y="0"/>
                      </a:lnTo>
                      <a:lnTo>
                        <a:pt x="442" y="0"/>
                      </a:lnTo>
                      <a:lnTo>
                        <a:pt x="437" y="0"/>
                      </a:lnTo>
                      <a:lnTo>
                        <a:pt x="442" y="0"/>
                      </a:lnTo>
                      <a:lnTo>
                        <a:pt x="447" y="0"/>
                      </a:lnTo>
                      <a:lnTo>
                        <a:pt x="452" y="0"/>
                      </a:lnTo>
                      <a:lnTo>
                        <a:pt x="457" y="5"/>
                      </a:lnTo>
                      <a:lnTo>
                        <a:pt x="457" y="5"/>
                      </a:lnTo>
                      <a:lnTo>
                        <a:pt x="457" y="0"/>
                      </a:lnTo>
                      <a:lnTo>
                        <a:pt x="457" y="0"/>
                      </a:lnTo>
                      <a:lnTo>
                        <a:pt x="462" y="0"/>
                      </a:lnTo>
                      <a:lnTo>
                        <a:pt x="467" y="0"/>
                      </a:lnTo>
                      <a:lnTo>
                        <a:pt x="472" y="0"/>
                      </a:lnTo>
                      <a:lnTo>
                        <a:pt x="477" y="0"/>
                      </a:lnTo>
                      <a:lnTo>
                        <a:pt x="482" y="0"/>
                      </a:lnTo>
                      <a:lnTo>
                        <a:pt x="487" y="0"/>
                      </a:lnTo>
                      <a:lnTo>
                        <a:pt x="492" y="0"/>
                      </a:lnTo>
                      <a:lnTo>
                        <a:pt x="497" y="0"/>
                      </a:lnTo>
                      <a:lnTo>
                        <a:pt x="502" y="0"/>
                      </a:lnTo>
                      <a:lnTo>
                        <a:pt x="507" y="0"/>
                      </a:lnTo>
                      <a:lnTo>
                        <a:pt x="512" y="0"/>
                      </a:lnTo>
                      <a:lnTo>
                        <a:pt x="517" y="0"/>
                      </a:lnTo>
                      <a:lnTo>
                        <a:pt x="522" y="0"/>
                      </a:lnTo>
                      <a:lnTo>
                        <a:pt x="526" y="0"/>
                      </a:lnTo>
                      <a:lnTo>
                        <a:pt x="531" y="0"/>
                      </a:lnTo>
                      <a:lnTo>
                        <a:pt x="536" y="0"/>
                      </a:lnTo>
                      <a:lnTo>
                        <a:pt x="541" y="0"/>
                      </a:lnTo>
                      <a:lnTo>
                        <a:pt x="546" y="0"/>
                      </a:lnTo>
                      <a:lnTo>
                        <a:pt x="551" y="0"/>
                      </a:lnTo>
                      <a:lnTo>
                        <a:pt x="556" y="0"/>
                      </a:lnTo>
                      <a:lnTo>
                        <a:pt x="561" y="0"/>
                      </a:lnTo>
                      <a:lnTo>
                        <a:pt x="566" y="0"/>
                      </a:lnTo>
                      <a:lnTo>
                        <a:pt x="571" y="0"/>
                      </a:lnTo>
                      <a:lnTo>
                        <a:pt x="576" y="0"/>
                      </a:lnTo>
                      <a:lnTo>
                        <a:pt x="581" y="0"/>
                      </a:lnTo>
                    </a:path>
                  </a:pathLst>
                </a:custGeom>
                <a:noFill/>
                <a:ln w="23813" cap="flat">
                  <a:solidFill>
                    <a:srgbClr val="FF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30" name="Freeform 2135"/>
                <p:cNvSpPr>
                  <a:spLocks/>
                </p:cNvSpPr>
                <p:nvPr/>
              </p:nvSpPr>
              <p:spPr bwMode="auto">
                <a:xfrm>
                  <a:off x="4244" y="1326"/>
                  <a:ext cx="392" cy="5"/>
                </a:xfrm>
                <a:custGeom>
                  <a:avLst/>
                  <a:gdLst>
                    <a:gd name="T0" fmla="*/ 10 w 392"/>
                    <a:gd name="T1" fmla="*/ 0 h 5"/>
                    <a:gd name="T2" fmla="*/ 30 w 392"/>
                    <a:gd name="T3" fmla="*/ 0 h 5"/>
                    <a:gd name="T4" fmla="*/ 35 w 392"/>
                    <a:gd name="T5" fmla="*/ 0 h 5"/>
                    <a:gd name="T6" fmla="*/ 50 w 392"/>
                    <a:gd name="T7" fmla="*/ 0 h 5"/>
                    <a:gd name="T8" fmla="*/ 55 w 392"/>
                    <a:gd name="T9" fmla="*/ 0 h 5"/>
                    <a:gd name="T10" fmla="*/ 60 w 392"/>
                    <a:gd name="T11" fmla="*/ 5 h 5"/>
                    <a:gd name="T12" fmla="*/ 70 w 392"/>
                    <a:gd name="T13" fmla="*/ 0 h 5"/>
                    <a:gd name="T14" fmla="*/ 85 w 392"/>
                    <a:gd name="T15" fmla="*/ 0 h 5"/>
                    <a:gd name="T16" fmla="*/ 99 w 392"/>
                    <a:gd name="T17" fmla="*/ 0 h 5"/>
                    <a:gd name="T18" fmla="*/ 114 w 392"/>
                    <a:gd name="T19" fmla="*/ 5 h 5"/>
                    <a:gd name="T20" fmla="*/ 124 w 392"/>
                    <a:gd name="T21" fmla="*/ 0 h 5"/>
                    <a:gd name="T22" fmla="*/ 139 w 392"/>
                    <a:gd name="T23" fmla="*/ 0 h 5"/>
                    <a:gd name="T24" fmla="*/ 154 w 392"/>
                    <a:gd name="T25" fmla="*/ 0 h 5"/>
                    <a:gd name="T26" fmla="*/ 169 w 392"/>
                    <a:gd name="T27" fmla="*/ 0 h 5"/>
                    <a:gd name="T28" fmla="*/ 184 w 392"/>
                    <a:gd name="T29" fmla="*/ 0 h 5"/>
                    <a:gd name="T30" fmla="*/ 194 w 392"/>
                    <a:gd name="T31" fmla="*/ 5 h 5"/>
                    <a:gd name="T32" fmla="*/ 199 w 392"/>
                    <a:gd name="T33" fmla="*/ 5 h 5"/>
                    <a:gd name="T34" fmla="*/ 204 w 392"/>
                    <a:gd name="T35" fmla="*/ 5 h 5"/>
                    <a:gd name="T36" fmla="*/ 209 w 392"/>
                    <a:gd name="T37" fmla="*/ 5 h 5"/>
                    <a:gd name="T38" fmla="*/ 209 w 392"/>
                    <a:gd name="T39" fmla="*/ 5 h 5"/>
                    <a:gd name="T40" fmla="*/ 214 w 392"/>
                    <a:gd name="T41" fmla="*/ 0 h 5"/>
                    <a:gd name="T42" fmla="*/ 219 w 392"/>
                    <a:gd name="T43" fmla="*/ 5 h 5"/>
                    <a:gd name="T44" fmla="*/ 234 w 392"/>
                    <a:gd name="T45" fmla="*/ 0 h 5"/>
                    <a:gd name="T46" fmla="*/ 238 w 392"/>
                    <a:gd name="T47" fmla="*/ 0 h 5"/>
                    <a:gd name="T48" fmla="*/ 253 w 392"/>
                    <a:gd name="T49" fmla="*/ 0 h 5"/>
                    <a:gd name="T50" fmla="*/ 263 w 392"/>
                    <a:gd name="T51" fmla="*/ 0 h 5"/>
                    <a:gd name="T52" fmla="*/ 268 w 392"/>
                    <a:gd name="T53" fmla="*/ 5 h 5"/>
                    <a:gd name="T54" fmla="*/ 273 w 392"/>
                    <a:gd name="T55" fmla="*/ 5 h 5"/>
                    <a:gd name="T56" fmla="*/ 273 w 392"/>
                    <a:gd name="T57" fmla="*/ 0 h 5"/>
                    <a:gd name="T58" fmla="*/ 278 w 392"/>
                    <a:gd name="T59" fmla="*/ 0 h 5"/>
                    <a:gd name="T60" fmla="*/ 293 w 392"/>
                    <a:gd name="T61" fmla="*/ 0 h 5"/>
                    <a:gd name="T62" fmla="*/ 313 w 392"/>
                    <a:gd name="T63" fmla="*/ 0 h 5"/>
                    <a:gd name="T64" fmla="*/ 313 w 392"/>
                    <a:gd name="T65" fmla="*/ 0 h 5"/>
                    <a:gd name="T66" fmla="*/ 328 w 392"/>
                    <a:gd name="T67" fmla="*/ 0 h 5"/>
                    <a:gd name="T68" fmla="*/ 338 w 392"/>
                    <a:gd name="T69" fmla="*/ 0 h 5"/>
                    <a:gd name="T70" fmla="*/ 358 w 392"/>
                    <a:gd name="T71" fmla="*/ 0 h 5"/>
                    <a:gd name="T72" fmla="*/ 368 w 392"/>
                    <a:gd name="T73" fmla="*/ 0 h 5"/>
                    <a:gd name="T74" fmla="*/ 373 w 392"/>
                    <a:gd name="T75" fmla="*/ 0 h 5"/>
                    <a:gd name="T76" fmla="*/ 373 w 392"/>
                    <a:gd name="T77" fmla="*/ 0 h 5"/>
                    <a:gd name="T78" fmla="*/ 378 w 392"/>
                    <a:gd name="T79" fmla="*/ 0 h 5"/>
                    <a:gd name="T80" fmla="*/ 382 w 392"/>
                    <a:gd name="T81" fmla="*/ 0 h 5"/>
                    <a:gd name="T82" fmla="*/ 387 w 392"/>
                    <a:gd name="T8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92" h="5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5" y="0"/>
                      </a:lnTo>
                      <a:lnTo>
                        <a:pt x="20" y="0"/>
                      </a:lnTo>
                      <a:lnTo>
                        <a:pt x="30" y="0"/>
                      </a:lnTo>
                      <a:lnTo>
                        <a:pt x="25" y="0"/>
                      </a:lnTo>
                      <a:lnTo>
                        <a:pt x="30" y="0"/>
                      </a:lnTo>
                      <a:lnTo>
                        <a:pt x="35" y="0"/>
                      </a:lnTo>
                      <a:lnTo>
                        <a:pt x="40" y="0"/>
                      </a:lnTo>
                      <a:lnTo>
                        <a:pt x="45" y="0"/>
                      </a:lnTo>
                      <a:lnTo>
                        <a:pt x="50" y="0"/>
                      </a:lnTo>
                      <a:lnTo>
                        <a:pt x="55" y="5"/>
                      </a:lnTo>
                      <a:lnTo>
                        <a:pt x="55" y="5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60" y="0"/>
                      </a:lnTo>
                      <a:lnTo>
                        <a:pt x="60" y="5"/>
                      </a:lnTo>
                      <a:lnTo>
                        <a:pt x="60" y="0"/>
                      </a:lnTo>
                      <a:lnTo>
                        <a:pt x="65" y="0"/>
                      </a:lnTo>
                      <a:lnTo>
                        <a:pt x="70" y="0"/>
                      </a:lnTo>
                      <a:lnTo>
                        <a:pt x="75" y="0"/>
                      </a:lnTo>
                      <a:lnTo>
                        <a:pt x="80" y="0"/>
                      </a:lnTo>
                      <a:lnTo>
                        <a:pt x="85" y="0"/>
                      </a:lnTo>
                      <a:lnTo>
                        <a:pt x="90" y="0"/>
                      </a:lnTo>
                      <a:lnTo>
                        <a:pt x="94" y="0"/>
                      </a:lnTo>
                      <a:lnTo>
                        <a:pt x="99" y="0"/>
                      </a:lnTo>
                      <a:lnTo>
                        <a:pt x="104" y="0"/>
                      </a:lnTo>
                      <a:lnTo>
                        <a:pt x="109" y="0"/>
                      </a:lnTo>
                      <a:lnTo>
                        <a:pt x="114" y="5"/>
                      </a:lnTo>
                      <a:lnTo>
                        <a:pt x="114" y="0"/>
                      </a:lnTo>
                      <a:lnTo>
                        <a:pt x="119" y="0"/>
                      </a:lnTo>
                      <a:lnTo>
                        <a:pt x="124" y="0"/>
                      </a:lnTo>
                      <a:lnTo>
                        <a:pt x="129" y="0"/>
                      </a:lnTo>
                      <a:lnTo>
                        <a:pt x="134" y="0"/>
                      </a:lnTo>
                      <a:lnTo>
                        <a:pt x="139" y="0"/>
                      </a:lnTo>
                      <a:lnTo>
                        <a:pt x="144" y="0"/>
                      </a:lnTo>
                      <a:lnTo>
                        <a:pt x="149" y="0"/>
                      </a:lnTo>
                      <a:lnTo>
                        <a:pt x="154" y="0"/>
                      </a:lnTo>
                      <a:lnTo>
                        <a:pt x="159" y="0"/>
                      </a:lnTo>
                      <a:lnTo>
                        <a:pt x="164" y="0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9" y="0"/>
                      </a:lnTo>
                      <a:lnTo>
                        <a:pt x="184" y="0"/>
                      </a:lnTo>
                      <a:lnTo>
                        <a:pt x="189" y="0"/>
                      </a:lnTo>
                      <a:lnTo>
                        <a:pt x="194" y="5"/>
                      </a:lnTo>
                      <a:lnTo>
                        <a:pt x="194" y="5"/>
                      </a:lnTo>
                      <a:lnTo>
                        <a:pt x="194" y="0"/>
                      </a:lnTo>
                      <a:lnTo>
                        <a:pt x="199" y="5"/>
                      </a:lnTo>
                      <a:lnTo>
                        <a:pt x="199" y="5"/>
                      </a:lnTo>
                      <a:lnTo>
                        <a:pt x="199" y="0"/>
                      </a:lnTo>
                      <a:lnTo>
                        <a:pt x="199" y="0"/>
                      </a:lnTo>
                      <a:lnTo>
                        <a:pt x="204" y="5"/>
                      </a:lnTo>
                      <a:lnTo>
                        <a:pt x="204" y="5"/>
                      </a:lnTo>
                      <a:lnTo>
                        <a:pt x="204" y="0"/>
                      </a:lnTo>
                      <a:lnTo>
                        <a:pt x="209" y="5"/>
                      </a:lnTo>
                      <a:lnTo>
                        <a:pt x="209" y="5"/>
                      </a:lnTo>
                      <a:lnTo>
                        <a:pt x="209" y="0"/>
                      </a:lnTo>
                      <a:lnTo>
                        <a:pt x="209" y="5"/>
                      </a:lnTo>
                      <a:lnTo>
                        <a:pt x="214" y="0"/>
                      </a:lnTo>
                      <a:lnTo>
                        <a:pt x="214" y="5"/>
                      </a:lnTo>
                      <a:lnTo>
                        <a:pt x="214" y="0"/>
                      </a:lnTo>
                      <a:lnTo>
                        <a:pt x="214" y="5"/>
                      </a:lnTo>
                      <a:lnTo>
                        <a:pt x="219" y="0"/>
                      </a:lnTo>
                      <a:lnTo>
                        <a:pt x="219" y="5"/>
                      </a:lnTo>
                      <a:lnTo>
                        <a:pt x="219" y="5"/>
                      </a:lnTo>
                      <a:lnTo>
                        <a:pt x="224" y="0"/>
                      </a:lnTo>
                      <a:lnTo>
                        <a:pt x="234" y="0"/>
                      </a:lnTo>
                      <a:lnTo>
                        <a:pt x="229" y="0"/>
                      </a:lnTo>
                      <a:lnTo>
                        <a:pt x="234" y="0"/>
                      </a:lnTo>
                      <a:lnTo>
                        <a:pt x="238" y="0"/>
                      </a:lnTo>
                      <a:lnTo>
                        <a:pt x="243" y="0"/>
                      </a:lnTo>
                      <a:lnTo>
                        <a:pt x="248" y="0"/>
                      </a:lnTo>
                      <a:lnTo>
                        <a:pt x="253" y="0"/>
                      </a:lnTo>
                      <a:lnTo>
                        <a:pt x="258" y="0"/>
                      </a:lnTo>
                      <a:lnTo>
                        <a:pt x="263" y="5"/>
                      </a:lnTo>
                      <a:lnTo>
                        <a:pt x="263" y="0"/>
                      </a:lnTo>
                      <a:lnTo>
                        <a:pt x="263" y="0"/>
                      </a:lnTo>
                      <a:lnTo>
                        <a:pt x="268" y="5"/>
                      </a:lnTo>
                      <a:lnTo>
                        <a:pt x="268" y="5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73" y="5"/>
                      </a:lnTo>
                      <a:lnTo>
                        <a:pt x="273" y="5"/>
                      </a:lnTo>
                      <a:lnTo>
                        <a:pt x="273" y="0"/>
                      </a:lnTo>
                      <a:lnTo>
                        <a:pt x="273" y="0"/>
                      </a:lnTo>
                      <a:lnTo>
                        <a:pt x="278" y="5"/>
                      </a:lnTo>
                      <a:lnTo>
                        <a:pt x="278" y="0"/>
                      </a:lnTo>
                      <a:lnTo>
                        <a:pt x="278" y="0"/>
                      </a:lnTo>
                      <a:lnTo>
                        <a:pt x="283" y="0"/>
                      </a:lnTo>
                      <a:lnTo>
                        <a:pt x="288" y="0"/>
                      </a:lnTo>
                      <a:lnTo>
                        <a:pt x="293" y="0"/>
                      </a:lnTo>
                      <a:lnTo>
                        <a:pt x="298" y="0"/>
                      </a:lnTo>
                      <a:lnTo>
                        <a:pt x="303" y="0"/>
                      </a:lnTo>
                      <a:lnTo>
                        <a:pt x="313" y="0"/>
                      </a:lnTo>
                      <a:lnTo>
                        <a:pt x="313" y="5"/>
                      </a:lnTo>
                      <a:lnTo>
                        <a:pt x="308" y="0"/>
                      </a:lnTo>
                      <a:lnTo>
                        <a:pt x="313" y="0"/>
                      </a:lnTo>
                      <a:lnTo>
                        <a:pt x="318" y="0"/>
                      </a:lnTo>
                      <a:lnTo>
                        <a:pt x="323" y="0"/>
                      </a:lnTo>
                      <a:lnTo>
                        <a:pt x="328" y="0"/>
                      </a:lnTo>
                      <a:lnTo>
                        <a:pt x="338" y="0"/>
                      </a:lnTo>
                      <a:lnTo>
                        <a:pt x="333" y="0"/>
                      </a:lnTo>
                      <a:lnTo>
                        <a:pt x="338" y="0"/>
                      </a:lnTo>
                      <a:lnTo>
                        <a:pt x="343" y="0"/>
                      </a:lnTo>
                      <a:lnTo>
                        <a:pt x="348" y="0"/>
                      </a:lnTo>
                      <a:lnTo>
                        <a:pt x="358" y="0"/>
                      </a:lnTo>
                      <a:lnTo>
                        <a:pt x="353" y="0"/>
                      </a:lnTo>
                      <a:lnTo>
                        <a:pt x="358" y="0"/>
                      </a:lnTo>
                      <a:lnTo>
                        <a:pt x="368" y="0"/>
                      </a:lnTo>
                      <a:lnTo>
                        <a:pt x="363" y="0"/>
                      </a:lnTo>
                      <a:lnTo>
                        <a:pt x="368" y="5"/>
                      </a:lnTo>
                      <a:lnTo>
                        <a:pt x="373" y="0"/>
                      </a:lnTo>
                      <a:lnTo>
                        <a:pt x="373" y="5"/>
                      </a:lnTo>
                      <a:lnTo>
                        <a:pt x="373" y="0"/>
                      </a:lnTo>
                      <a:lnTo>
                        <a:pt x="373" y="0"/>
                      </a:lnTo>
                      <a:lnTo>
                        <a:pt x="378" y="5"/>
                      </a:lnTo>
                      <a:lnTo>
                        <a:pt x="378" y="5"/>
                      </a:lnTo>
                      <a:lnTo>
                        <a:pt x="378" y="0"/>
                      </a:lnTo>
                      <a:lnTo>
                        <a:pt x="382" y="5"/>
                      </a:lnTo>
                      <a:lnTo>
                        <a:pt x="382" y="5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7" y="5"/>
                      </a:lnTo>
                      <a:lnTo>
                        <a:pt x="387" y="0"/>
                      </a:lnTo>
                      <a:lnTo>
                        <a:pt x="387" y="0"/>
                      </a:lnTo>
                      <a:lnTo>
                        <a:pt x="392" y="5"/>
                      </a:lnTo>
                    </a:path>
                  </a:pathLst>
                </a:custGeom>
                <a:noFill/>
                <a:ln w="23813" cap="flat">
                  <a:solidFill>
                    <a:srgbClr val="FF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31" name="Freeform 2136"/>
                <p:cNvSpPr>
                  <a:spLocks/>
                </p:cNvSpPr>
                <p:nvPr/>
              </p:nvSpPr>
              <p:spPr bwMode="auto">
                <a:xfrm>
                  <a:off x="4636" y="1326"/>
                  <a:ext cx="442" cy="50"/>
                </a:xfrm>
                <a:custGeom>
                  <a:avLst/>
                  <a:gdLst>
                    <a:gd name="T0" fmla="*/ 0 w 442"/>
                    <a:gd name="T1" fmla="*/ 5 h 50"/>
                    <a:gd name="T2" fmla="*/ 0 w 442"/>
                    <a:gd name="T3" fmla="*/ 0 h 50"/>
                    <a:gd name="T4" fmla="*/ 5 w 442"/>
                    <a:gd name="T5" fmla="*/ 5 h 50"/>
                    <a:gd name="T6" fmla="*/ 5 w 442"/>
                    <a:gd name="T7" fmla="*/ 0 h 50"/>
                    <a:gd name="T8" fmla="*/ 15 w 442"/>
                    <a:gd name="T9" fmla="*/ 0 h 50"/>
                    <a:gd name="T10" fmla="*/ 25 w 442"/>
                    <a:gd name="T11" fmla="*/ 0 h 50"/>
                    <a:gd name="T12" fmla="*/ 35 w 442"/>
                    <a:gd name="T13" fmla="*/ 0 h 50"/>
                    <a:gd name="T14" fmla="*/ 45 w 442"/>
                    <a:gd name="T15" fmla="*/ 0 h 50"/>
                    <a:gd name="T16" fmla="*/ 55 w 442"/>
                    <a:gd name="T17" fmla="*/ 5 h 50"/>
                    <a:gd name="T18" fmla="*/ 55 w 442"/>
                    <a:gd name="T19" fmla="*/ 5 h 50"/>
                    <a:gd name="T20" fmla="*/ 60 w 442"/>
                    <a:gd name="T21" fmla="*/ 5 h 50"/>
                    <a:gd name="T22" fmla="*/ 65 w 442"/>
                    <a:gd name="T23" fmla="*/ 5 h 50"/>
                    <a:gd name="T24" fmla="*/ 65 w 442"/>
                    <a:gd name="T25" fmla="*/ 5 h 50"/>
                    <a:gd name="T26" fmla="*/ 70 w 442"/>
                    <a:gd name="T27" fmla="*/ 5 h 50"/>
                    <a:gd name="T28" fmla="*/ 70 w 442"/>
                    <a:gd name="T29" fmla="*/ 0 h 50"/>
                    <a:gd name="T30" fmla="*/ 75 w 442"/>
                    <a:gd name="T31" fmla="*/ 5 h 50"/>
                    <a:gd name="T32" fmla="*/ 75 w 442"/>
                    <a:gd name="T33" fmla="*/ 0 h 50"/>
                    <a:gd name="T34" fmla="*/ 80 w 442"/>
                    <a:gd name="T35" fmla="*/ 50 h 50"/>
                    <a:gd name="T36" fmla="*/ 90 w 442"/>
                    <a:gd name="T37" fmla="*/ 50 h 50"/>
                    <a:gd name="T38" fmla="*/ 100 w 442"/>
                    <a:gd name="T39" fmla="*/ 50 h 50"/>
                    <a:gd name="T40" fmla="*/ 110 w 442"/>
                    <a:gd name="T41" fmla="*/ 50 h 50"/>
                    <a:gd name="T42" fmla="*/ 120 w 442"/>
                    <a:gd name="T43" fmla="*/ 50 h 50"/>
                    <a:gd name="T44" fmla="*/ 130 w 442"/>
                    <a:gd name="T45" fmla="*/ 50 h 50"/>
                    <a:gd name="T46" fmla="*/ 139 w 442"/>
                    <a:gd name="T47" fmla="*/ 50 h 50"/>
                    <a:gd name="T48" fmla="*/ 149 w 442"/>
                    <a:gd name="T49" fmla="*/ 50 h 50"/>
                    <a:gd name="T50" fmla="*/ 159 w 442"/>
                    <a:gd name="T51" fmla="*/ 50 h 50"/>
                    <a:gd name="T52" fmla="*/ 169 w 442"/>
                    <a:gd name="T53" fmla="*/ 50 h 50"/>
                    <a:gd name="T54" fmla="*/ 179 w 442"/>
                    <a:gd name="T55" fmla="*/ 50 h 50"/>
                    <a:gd name="T56" fmla="*/ 189 w 442"/>
                    <a:gd name="T57" fmla="*/ 50 h 50"/>
                    <a:gd name="T58" fmla="*/ 199 w 442"/>
                    <a:gd name="T59" fmla="*/ 50 h 50"/>
                    <a:gd name="T60" fmla="*/ 209 w 442"/>
                    <a:gd name="T61" fmla="*/ 50 h 50"/>
                    <a:gd name="T62" fmla="*/ 219 w 442"/>
                    <a:gd name="T63" fmla="*/ 50 h 50"/>
                    <a:gd name="T64" fmla="*/ 229 w 442"/>
                    <a:gd name="T65" fmla="*/ 50 h 50"/>
                    <a:gd name="T66" fmla="*/ 239 w 442"/>
                    <a:gd name="T67" fmla="*/ 50 h 50"/>
                    <a:gd name="T68" fmla="*/ 249 w 442"/>
                    <a:gd name="T69" fmla="*/ 50 h 50"/>
                    <a:gd name="T70" fmla="*/ 259 w 442"/>
                    <a:gd name="T71" fmla="*/ 50 h 50"/>
                    <a:gd name="T72" fmla="*/ 269 w 442"/>
                    <a:gd name="T73" fmla="*/ 50 h 50"/>
                    <a:gd name="T74" fmla="*/ 279 w 442"/>
                    <a:gd name="T75" fmla="*/ 50 h 50"/>
                    <a:gd name="T76" fmla="*/ 288 w 442"/>
                    <a:gd name="T77" fmla="*/ 50 h 50"/>
                    <a:gd name="T78" fmla="*/ 298 w 442"/>
                    <a:gd name="T79" fmla="*/ 50 h 50"/>
                    <a:gd name="T80" fmla="*/ 308 w 442"/>
                    <a:gd name="T81" fmla="*/ 50 h 50"/>
                    <a:gd name="T82" fmla="*/ 318 w 442"/>
                    <a:gd name="T83" fmla="*/ 50 h 50"/>
                    <a:gd name="T84" fmla="*/ 328 w 442"/>
                    <a:gd name="T85" fmla="*/ 50 h 50"/>
                    <a:gd name="T86" fmla="*/ 338 w 442"/>
                    <a:gd name="T87" fmla="*/ 50 h 50"/>
                    <a:gd name="T88" fmla="*/ 348 w 442"/>
                    <a:gd name="T89" fmla="*/ 50 h 50"/>
                    <a:gd name="T90" fmla="*/ 358 w 442"/>
                    <a:gd name="T91" fmla="*/ 50 h 50"/>
                    <a:gd name="T92" fmla="*/ 368 w 442"/>
                    <a:gd name="T93" fmla="*/ 50 h 50"/>
                    <a:gd name="T94" fmla="*/ 378 w 442"/>
                    <a:gd name="T95" fmla="*/ 50 h 50"/>
                    <a:gd name="T96" fmla="*/ 388 w 442"/>
                    <a:gd name="T97" fmla="*/ 50 h 50"/>
                    <a:gd name="T98" fmla="*/ 398 w 442"/>
                    <a:gd name="T99" fmla="*/ 50 h 50"/>
                    <a:gd name="T100" fmla="*/ 408 w 442"/>
                    <a:gd name="T101" fmla="*/ 50 h 50"/>
                    <a:gd name="T102" fmla="*/ 418 w 442"/>
                    <a:gd name="T103" fmla="*/ 50 h 50"/>
                    <a:gd name="T104" fmla="*/ 427 w 442"/>
                    <a:gd name="T105" fmla="*/ 50 h 50"/>
                    <a:gd name="T106" fmla="*/ 437 w 442"/>
                    <a:gd name="T107" fmla="*/ 5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442" h="50">
                      <a:moveTo>
                        <a:pt x="0" y="5"/>
                      </a:move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5" y="0"/>
                      </a:lnTo>
                      <a:lnTo>
                        <a:pt x="20" y="0"/>
                      </a:lnTo>
                      <a:lnTo>
                        <a:pt x="25" y="0"/>
                      </a:lnTo>
                      <a:lnTo>
                        <a:pt x="30" y="0"/>
                      </a:lnTo>
                      <a:lnTo>
                        <a:pt x="35" y="0"/>
                      </a:lnTo>
                      <a:lnTo>
                        <a:pt x="40" y="0"/>
                      </a:lnTo>
                      <a:lnTo>
                        <a:pt x="45" y="0"/>
                      </a:lnTo>
                      <a:lnTo>
                        <a:pt x="50" y="0"/>
                      </a:lnTo>
                      <a:lnTo>
                        <a:pt x="55" y="5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60" y="0"/>
                      </a:lnTo>
                      <a:lnTo>
                        <a:pt x="60" y="5"/>
                      </a:lnTo>
                      <a:lnTo>
                        <a:pt x="60" y="0"/>
                      </a:lnTo>
                      <a:lnTo>
                        <a:pt x="65" y="5"/>
                      </a:lnTo>
                      <a:lnTo>
                        <a:pt x="65" y="0"/>
                      </a:lnTo>
                      <a:lnTo>
                        <a:pt x="65" y="5"/>
                      </a:lnTo>
                      <a:lnTo>
                        <a:pt x="70" y="0"/>
                      </a:lnTo>
                      <a:lnTo>
                        <a:pt x="70" y="5"/>
                      </a:lnTo>
                      <a:lnTo>
                        <a:pt x="70" y="0"/>
                      </a:lnTo>
                      <a:lnTo>
                        <a:pt x="70" y="0"/>
                      </a:lnTo>
                      <a:lnTo>
                        <a:pt x="75" y="5"/>
                      </a:lnTo>
                      <a:lnTo>
                        <a:pt x="75" y="5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80" y="0"/>
                      </a:lnTo>
                      <a:lnTo>
                        <a:pt x="80" y="50"/>
                      </a:lnTo>
                      <a:lnTo>
                        <a:pt x="85" y="50"/>
                      </a:lnTo>
                      <a:lnTo>
                        <a:pt x="90" y="50"/>
                      </a:lnTo>
                      <a:lnTo>
                        <a:pt x="95" y="50"/>
                      </a:lnTo>
                      <a:lnTo>
                        <a:pt x="100" y="50"/>
                      </a:lnTo>
                      <a:lnTo>
                        <a:pt x="105" y="50"/>
                      </a:lnTo>
                      <a:lnTo>
                        <a:pt x="110" y="50"/>
                      </a:lnTo>
                      <a:lnTo>
                        <a:pt x="115" y="50"/>
                      </a:lnTo>
                      <a:lnTo>
                        <a:pt x="120" y="50"/>
                      </a:lnTo>
                      <a:lnTo>
                        <a:pt x="125" y="50"/>
                      </a:lnTo>
                      <a:lnTo>
                        <a:pt x="130" y="50"/>
                      </a:lnTo>
                      <a:lnTo>
                        <a:pt x="134" y="50"/>
                      </a:lnTo>
                      <a:lnTo>
                        <a:pt x="139" y="50"/>
                      </a:lnTo>
                      <a:lnTo>
                        <a:pt x="144" y="50"/>
                      </a:lnTo>
                      <a:lnTo>
                        <a:pt x="149" y="50"/>
                      </a:lnTo>
                      <a:lnTo>
                        <a:pt x="154" y="50"/>
                      </a:lnTo>
                      <a:lnTo>
                        <a:pt x="159" y="50"/>
                      </a:lnTo>
                      <a:lnTo>
                        <a:pt x="164" y="50"/>
                      </a:lnTo>
                      <a:lnTo>
                        <a:pt x="169" y="50"/>
                      </a:lnTo>
                      <a:lnTo>
                        <a:pt x="174" y="50"/>
                      </a:lnTo>
                      <a:lnTo>
                        <a:pt x="179" y="50"/>
                      </a:lnTo>
                      <a:lnTo>
                        <a:pt x="184" y="50"/>
                      </a:lnTo>
                      <a:lnTo>
                        <a:pt x="189" y="50"/>
                      </a:lnTo>
                      <a:lnTo>
                        <a:pt x="194" y="50"/>
                      </a:lnTo>
                      <a:lnTo>
                        <a:pt x="199" y="50"/>
                      </a:lnTo>
                      <a:lnTo>
                        <a:pt x="204" y="50"/>
                      </a:lnTo>
                      <a:lnTo>
                        <a:pt x="209" y="50"/>
                      </a:lnTo>
                      <a:lnTo>
                        <a:pt x="214" y="50"/>
                      </a:lnTo>
                      <a:lnTo>
                        <a:pt x="219" y="50"/>
                      </a:lnTo>
                      <a:lnTo>
                        <a:pt x="224" y="50"/>
                      </a:lnTo>
                      <a:lnTo>
                        <a:pt x="229" y="50"/>
                      </a:lnTo>
                      <a:lnTo>
                        <a:pt x="234" y="50"/>
                      </a:lnTo>
                      <a:lnTo>
                        <a:pt x="239" y="50"/>
                      </a:lnTo>
                      <a:lnTo>
                        <a:pt x="244" y="50"/>
                      </a:lnTo>
                      <a:lnTo>
                        <a:pt x="249" y="50"/>
                      </a:lnTo>
                      <a:lnTo>
                        <a:pt x="254" y="50"/>
                      </a:lnTo>
                      <a:lnTo>
                        <a:pt x="259" y="50"/>
                      </a:lnTo>
                      <a:lnTo>
                        <a:pt x="264" y="50"/>
                      </a:lnTo>
                      <a:lnTo>
                        <a:pt x="269" y="50"/>
                      </a:lnTo>
                      <a:lnTo>
                        <a:pt x="274" y="50"/>
                      </a:lnTo>
                      <a:lnTo>
                        <a:pt x="279" y="50"/>
                      </a:lnTo>
                      <a:lnTo>
                        <a:pt x="283" y="50"/>
                      </a:lnTo>
                      <a:lnTo>
                        <a:pt x="288" y="50"/>
                      </a:lnTo>
                      <a:lnTo>
                        <a:pt x="293" y="50"/>
                      </a:lnTo>
                      <a:lnTo>
                        <a:pt x="298" y="50"/>
                      </a:lnTo>
                      <a:lnTo>
                        <a:pt x="303" y="50"/>
                      </a:lnTo>
                      <a:lnTo>
                        <a:pt x="308" y="50"/>
                      </a:lnTo>
                      <a:lnTo>
                        <a:pt x="313" y="50"/>
                      </a:lnTo>
                      <a:lnTo>
                        <a:pt x="318" y="50"/>
                      </a:lnTo>
                      <a:lnTo>
                        <a:pt x="323" y="50"/>
                      </a:lnTo>
                      <a:lnTo>
                        <a:pt x="328" y="50"/>
                      </a:lnTo>
                      <a:lnTo>
                        <a:pt x="333" y="50"/>
                      </a:lnTo>
                      <a:lnTo>
                        <a:pt x="338" y="50"/>
                      </a:lnTo>
                      <a:lnTo>
                        <a:pt x="343" y="50"/>
                      </a:lnTo>
                      <a:lnTo>
                        <a:pt x="348" y="50"/>
                      </a:lnTo>
                      <a:lnTo>
                        <a:pt x="353" y="50"/>
                      </a:lnTo>
                      <a:lnTo>
                        <a:pt x="358" y="50"/>
                      </a:lnTo>
                      <a:lnTo>
                        <a:pt x="363" y="50"/>
                      </a:lnTo>
                      <a:lnTo>
                        <a:pt x="368" y="50"/>
                      </a:lnTo>
                      <a:lnTo>
                        <a:pt x="373" y="50"/>
                      </a:lnTo>
                      <a:lnTo>
                        <a:pt x="378" y="50"/>
                      </a:lnTo>
                      <a:lnTo>
                        <a:pt x="383" y="50"/>
                      </a:lnTo>
                      <a:lnTo>
                        <a:pt x="388" y="50"/>
                      </a:lnTo>
                      <a:lnTo>
                        <a:pt x="393" y="50"/>
                      </a:lnTo>
                      <a:lnTo>
                        <a:pt x="398" y="50"/>
                      </a:lnTo>
                      <a:lnTo>
                        <a:pt x="403" y="50"/>
                      </a:lnTo>
                      <a:lnTo>
                        <a:pt x="408" y="50"/>
                      </a:lnTo>
                      <a:lnTo>
                        <a:pt x="413" y="50"/>
                      </a:lnTo>
                      <a:lnTo>
                        <a:pt x="418" y="50"/>
                      </a:lnTo>
                      <a:lnTo>
                        <a:pt x="423" y="50"/>
                      </a:lnTo>
                      <a:lnTo>
                        <a:pt x="427" y="50"/>
                      </a:lnTo>
                      <a:lnTo>
                        <a:pt x="432" y="50"/>
                      </a:lnTo>
                      <a:lnTo>
                        <a:pt x="437" y="50"/>
                      </a:lnTo>
                      <a:lnTo>
                        <a:pt x="442" y="50"/>
                      </a:lnTo>
                    </a:path>
                  </a:pathLst>
                </a:custGeom>
                <a:noFill/>
                <a:ln w="23813" cap="flat">
                  <a:solidFill>
                    <a:srgbClr val="FF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32" name="Rectangle 2137"/>
                <p:cNvSpPr>
                  <a:spLocks noChangeArrowheads="1"/>
                </p:cNvSpPr>
                <p:nvPr/>
              </p:nvSpPr>
              <p:spPr bwMode="auto">
                <a:xfrm rot="16200000">
                  <a:off x="704" y="1234"/>
                  <a:ext cx="89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P</a:t>
                  </a:r>
                  <a:endParaRPr kumimoji="1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33" name="Rectangle 2138"/>
                <p:cNvSpPr>
                  <a:spLocks noChangeArrowheads="1"/>
                </p:cNvSpPr>
                <p:nvPr/>
              </p:nvSpPr>
              <p:spPr bwMode="auto">
                <a:xfrm rot="16200000">
                  <a:off x="728" y="1186"/>
                  <a:ext cx="134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8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ext</a:t>
                  </a:r>
                  <a:endParaRPr kumimoji="1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34" name="Rectangle 2139"/>
                <p:cNvSpPr>
                  <a:spLocks noChangeArrowheads="1"/>
                </p:cNvSpPr>
                <p:nvPr/>
              </p:nvSpPr>
              <p:spPr bwMode="auto">
                <a:xfrm rot="16200000">
                  <a:off x="627" y="1040"/>
                  <a:ext cx="243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[MW]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35" name="Rectangle 2140"/>
                <p:cNvSpPr>
                  <a:spLocks noChangeArrowheads="1"/>
                </p:cNvSpPr>
                <p:nvPr/>
              </p:nvSpPr>
              <p:spPr bwMode="auto">
                <a:xfrm>
                  <a:off x="922" y="1341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36" name="Rectangle 2141"/>
                <p:cNvSpPr>
                  <a:spLocks noChangeArrowheads="1"/>
                </p:cNvSpPr>
                <p:nvPr/>
              </p:nvSpPr>
              <p:spPr bwMode="auto">
                <a:xfrm>
                  <a:off x="5068" y="944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37" name="Rectangle 2142"/>
                <p:cNvSpPr>
                  <a:spLocks noChangeArrowheads="1"/>
                </p:cNvSpPr>
                <p:nvPr/>
              </p:nvSpPr>
              <p:spPr bwMode="auto">
                <a:xfrm>
                  <a:off x="932" y="576"/>
                  <a:ext cx="4141" cy="39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38" name="Rectangle 2143"/>
                <p:cNvSpPr>
                  <a:spLocks noChangeArrowheads="1"/>
                </p:cNvSpPr>
                <p:nvPr/>
              </p:nvSpPr>
              <p:spPr bwMode="auto">
                <a:xfrm>
                  <a:off x="932" y="576"/>
                  <a:ext cx="4141" cy="393"/>
                </a:xfrm>
                <a:prstGeom prst="rect">
                  <a:avLst/>
                </a:prstGeom>
                <a:noFill/>
                <a:ln w="0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39" name="Line 2144"/>
                <p:cNvSpPr>
                  <a:spLocks noChangeShapeType="1"/>
                </p:cNvSpPr>
                <p:nvPr/>
              </p:nvSpPr>
              <p:spPr bwMode="auto">
                <a:xfrm>
                  <a:off x="932" y="576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40" name="Line 2145"/>
                <p:cNvSpPr>
                  <a:spLocks noChangeShapeType="1"/>
                </p:cNvSpPr>
                <p:nvPr/>
              </p:nvSpPr>
              <p:spPr bwMode="auto">
                <a:xfrm>
                  <a:off x="932" y="969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41" name="Line 2146"/>
                <p:cNvSpPr>
                  <a:spLocks noChangeShapeType="1"/>
                </p:cNvSpPr>
                <p:nvPr/>
              </p:nvSpPr>
              <p:spPr bwMode="auto">
                <a:xfrm flipV="1">
                  <a:off x="5073" y="576"/>
                  <a:ext cx="0" cy="39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42" name="Line 2147"/>
                <p:cNvSpPr>
                  <a:spLocks noChangeShapeType="1"/>
                </p:cNvSpPr>
                <p:nvPr/>
              </p:nvSpPr>
              <p:spPr bwMode="auto">
                <a:xfrm flipV="1">
                  <a:off x="932" y="576"/>
                  <a:ext cx="0" cy="39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43" name="Line 2148"/>
                <p:cNvSpPr>
                  <a:spLocks noChangeShapeType="1"/>
                </p:cNvSpPr>
                <p:nvPr/>
              </p:nvSpPr>
              <p:spPr bwMode="auto">
                <a:xfrm>
                  <a:off x="932" y="969"/>
                  <a:ext cx="414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44" name="Line 2149"/>
                <p:cNvSpPr>
                  <a:spLocks noChangeShapeType="1"/>
                </p:cNvSpPr>
                <p:nvPr/>
              </p:nvSpPr>
              <p:spPr bwMode="auto">
                <a:xfrm flipV="1">
                  <a:off x="932" y="576"/>
                  <a:ext cx="0" cy="39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45" name="Line 2150"/>
                <p:cNvSpPr>
                  <a:spLocks noChangeShapeType="1"/>
                </p:cNvSpPr>
                <p:nvPr/>
              </p:nvSpPr>
              <p:spPr bwMode="auto">
                <a:xfrm flipV="1">
                  <a:off x="932" y="924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46" name="Line 2151"/>
                <p:cNvSpPr>
                  <a:spLocks noChangeShapeType="1"/>
                </p:cNvSpPr>
                <p:nvPr/>
              </p:nvSpPr>
              <p:spPr bwMode="auto">
                <a:xfrm>
                  <a:off x="932" y="576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47" name="Rectangle 2152"/>
                <p:cNvSpPr>
                  <a:spLocks noChangeArrowheads="1"/>
                </p:cNvSpPr>
                <p:nvPr/>
              </p:nvSpPr>
              <p:spPr bwMode="auto">
                <a:xfrm>
                  <a:off x="922" y="98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48" name="Line 2153"/>
                <p:cNvSpPr>
                  <a:spLocks noChangeShapeType="1"/>
                </p:cNvSpPr>
                <p:nvPr/>
              </p:nvSpPr>
              <p:spPr bwMode="auto">
                <a:xfrm flipV="1">
                  <a:off x="1046" y="924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49" name="Line 2154"/>
                <p:cNvSpPr>
                  <a:spLocks noChangeShapeType="1"/>
                </p:cNvSpPr>
                <p:nvPr/>
              </p:nvSpPr>
              <p:spPr bwMode="auto">
                <a:xfrm>
                  <a:off x="1046" y="576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50" name="Rectangle 2155"/>
                <p:cNvSpPr>
                  <a:spLocks noChangeArrowheads="1"/>
                </p:cNvSpPr>
                <p:nvPr/>
              </p:nvSpPr>
              <p:spPr bwMode="auto">
                <a:xfrm>
                  <a:off x="1036" y="98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51" name="Line 2156"/>
                <p:cNvSpPr>
                  <a:spLocks noChangeShapeType="1"/>
                </p:cNvSpPr>
                <p:nvPr/>
              </p:nvSpPr>
              <p:spPr bwMode="auto">
                <a:xfrm flipV="1">
                  <a:off x="1165" y="924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52" name="Line 2157"/>
                <p:cNvSpPr>
                  <a:spLocks noChangeShapeType="1"/>
                </p:cNvSpPr>
                <p:nvPr/>
              </p:nvSpPr>
              <p:spPr bwMode="auto">
                <a:xfrm>
                  <a:off x="1165" y="576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53" name="Rectangle 2158"/>
                <p:cNvSpPr>
                  <a:spLocks noChangeArrowheads="1"/>
                </p:cNvSpPr>
                <p:nvPr/>
              </p:nvSpPr>
              <p:spPr bwMode="auto">
                <a:xfrm>
                  <a:off x="1155" y="98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54" name="Line 2159"/>
                <p:cNvSpPr>
                  <a:spLocks noChangeShapeType="1"/>
                </p:cNvSpPr>
                <p:nvPr/>
              </p:nvSpPr>
              <p:spPr bwMode="auto">
                <a:xfrm flipV="1">
                  <a:off x="1284" y="924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55" name="Line 2160"/>
                <p:cNvSpPr>
                  <a:spLocks noChangeShapeType="1"/>
                </p:cNvSpPr>
                <p:nvPr/>
              </p:nvSpPr>
              <p:spPr bwMode="auto">
                <a:xfrm>
                  <a:off x="1284" y="576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56" name="Rectangle 2161"/>
                <p:cNvSpPr>
                  <a:spLocks noChangeArrowheads="1"/>
                </p:cNvSpPr>
                <p:nvPr/>
              </p:nvSpPr>
              <p:spPr bwMode="auto">
                <a:xfrm>
                  <a:off x="1275" y="98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57" name="Line 2162"/>
                <p:cNvSpPr>
                  <a:spLocks noChangeShapeType="1"/>
                </p:cNvSpPr>
                <p:nvPr/>
              </p:nvSpPr>
              <p:spPr bwMode="auto">
                <a:xfrm flipV="1">
                  <a:off x="1404" y="924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58" name="Line 2163"/>
                <p:cNvSpPr>
                  <a:spLocks noChangeShapeType="1"/>
                </p:cNvSpPr>
                <p:nvPr/>
              </p:nvSpPr>
              <p:spPr bwMode="auto">
                <a:xfrm>
                  <a:off x="1404" y="576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59" name="Rectangle 2164"/>
                <p:cNvSpPr>
                  <a:spLocks noChangeArrowheads="1"/>
                </p:cNvSpPr>
                <p:nvPr/>
              </p:nvSpPr>
              <p:spPr bwMode="auto">
                <a:xfrm>
                  <a:off x="1394" y="98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60" name="Line 2165"/>
                <p:cNvSpPr>
                  <a:spLocks noChangeShapeType="1"/>
                </p:cNvSpPr>
                <p:nvPr/>
              </p:nvSpPr>
              <p:spPr bwMode="auto">
                <a:xfrm flipV="1">
                  <a:off x="1523" y="924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61" name="Line 2166"/>
                <p:cNvSpPr>
                  <a:spLocks noChangeShapeType="1"/>
                </p:cNvSpPr>
                <p:nvPr/>
              </p:nvSpPr>
              <p:spPr bwMode="auto">
                <a:xfrm>
                  <a:off x="1523" y="576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62" name="Rectangle 2167"/>
                <p:cNvSpPr>
                  <a:spLocks noChangeArrowheads="1"/>
                </p:cNvSpPr>
                <p:nvPr/>
              </p:nvSpPr>
              <p:spPr bwMode="auto">
                <a:xfrm>
                  <a:off x="1513" y="98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63" name="Line 2168"/>
                <p:cNvSpPr>
                  <a:spLocks noChangeShapeType="1"/>
                </p:cNvSpPr>
                <p:nvPr/>
              </p:nvSpPr>
              <p:spPr bwMode="auto">
                <a:xfrm flipV="1">
                  <a:off x="1637" y="924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64" name="Line 2169"/>
                <p:cNvSpPr>
                  <a:spLocks noChangeShapeType="1"/>
                </p:cNvSpPr>
                <p:nvPr/>
              </p:nvSpPr>
              <p:spPr bwMode="auto">
                <a:xfrm>
                  <a:off x="1637" y="576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65" name="Rectangle 2170"/>
                <p:cNvSpPr>
                  <a:spLocks noChangeArrowheads="1"/>
                </p:cNvSpPr>
                <p:nvPr/>
              </p:nvSpPr>
              <p:spPr bwMode="auto">
                <a:xfrm>
                  <a:off x="1627" y="98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66" name="Line 2171"/>
                <p:cNvSpPr>
                  <a:spLocks noChangeShapeType="1"/>
                </p:cNvSpPr>
                <p:nvPr/>
              </p:nvSpPr>
              <p:spPr bwMode="auto">
                <a:xfrm flipV="1">
                  <a:off x="1756" y="924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67" name="Line 2172"/>
                <p:cNvSpPr>
                  <a:spLocks noChangeShapeType="1"/>
                </p:cNvSpPr>
                <p:nvPr/>
              </p:nvSpPr>
              <p:spPr bwMode="auto">
                <a:xfrm>
                  <a:off x="1756" y="576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68" name="Rectangle 2173"/>
                <p:cNvSpPr>
                  <a:spLocks noChangeArrowheads="1"/>
                </p:cNvSpPr>
                <p:nvPr/>
              </p:nvSpPr>
              <p:spPr bwMode="auto">
                <a:xfrm>
                  <a:off x="1746" y="988"/>
                  <a:ext cx="55" cy="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" charset="0"/>
                      <a:ea typeface="굴림" pitchFamily="50" charset="-127"/>
                      <a:cs typeface="굴림" pitchFamily="50" charset="-127"/>
                    </a:rPr>
                    <a:t> </a:t>
                  </a:r>
                  <a:endParaRPr kumimoji="1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  <a:cs typeface="굴림" pitchFamily="50" charset="-127"/>
                  </a:endParaRPr>
                </a:p>
              </p:txBody>
            </p:sp>
            <p:sp>
              <p:nvSpPr>
                <p:cNvPr id="369" name="Line 2174"/>
                <p:cNvSpPr>
                  <a:spLocks noChangeShapeType="1"/>
                </p:cNvSpPr>
                <p:nvPr/>
              </p:nvSpPr>
              <p:spPr bwMode="auto">
                <a:xfrm flipV="1">
                  <a:off x="1875" y="924"/>
                  <a:ext cx="0" cy="4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70" name="Line 2175"/>
                <p:cNvSpPr>
                  <a:spLocks noChangeShapeType="1"/>
                </p:cNvSpPr>
                <p:nvPr/>
              </p:nvSpPr>
              <p:spPr bwMode="auto">
                <a:xfrm>
                  <a:off x="1875" y="576"/>
                  <a:ext cx="0" cy="4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</p:grpSp>
          <p:sp>
            <p:nvSpPr>
              <p:cNvPr id="14" name="Rectangle 2177"/>
              <p:cNvSpPr>
                <a:spLocks noChangeArrowheads="1"/>
              </p:cNvSpPr>
              <p:nvPr/>
            </p:nvSpPr>
            <p:spPr bwMode="auto">
              <a:xfrm>
                <a:off x="1865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15" name="Line 2178"/>
              <p:cNvSpPr>
                <a:spLocks noChangeShapeType="1"/>
              </p:cNvSpPr>
              <p:nvPr/>
            </p:nvSpPr>
            <p:spPr bwMode="auto">
              <a:xfrm flipV="1">
                <a:off x="1995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" name="Line 2179"/>
              <p:cNvSpPr>
                <a:spLocks noChangeShapeType="1"/>
              </p:cNvSpPr>
              <p:nvPr/>
            </p:nvSpPr>
            <p:spPr bwMode="auto">
              <a:xfrm>
                <a:off x="1995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" name="Rectangle 2180"/>
              <p:cNvSpPr>
                <a:spLocks noChangeArrowheads="1"/>
              </p:cNvSpPr>
              <p:nvPr/>
            </p:nvSpPr>
            <p:spPr bwMode="auto">
              <a:xfrm>
                <a:off x="1985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18" name="Line 2181"/>
              <p:cNvSpPr>
                <a:spLocks noChangeShapeType="1"/>
              </p:cNvSpPr>
              <p:nvPr/>
            </p:nvSpPr>
            <p:spPr bwMode="auto">
              <a:xfrm flipV="1">
                <a:off x="2114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" name="Line 2182"/>
              <p:cNvSpPr>
                <a:spLocks noChangeShapeType="1"/>
              </p:cNvSpPr>
              <p:nvPr/>
            </p:nvSpPr>
            <p:spPr bwMode="auto">
              <a:xfrm>
                <a:off x="2114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" name="Rectangle 2183"/>
              <p:cNvSpPr>
                <a:spLocks noChangeArrowheads="1"/>
              </p:cNvSpPr>
              <p:nvPr/>
            </p:nvSpPr>
            <p:spPr bwMode="auto">
              <a:xfrm>
                <a:off x="2104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21" name="Line 2184"/>
              <p:cNvSpPr>
                <a:spLocks noChangeShapeType="1"/>
              </p:cNvSpPr>
              <p:nvPr/>
            </p:nvSpPr>
            <p:spPr bwMode="auto">
              <a:xfrm flipV="1">
                <a:off x="2233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" name="Line 2185"/>
              <p:cNvSpPr>
                <a:spLocks noChangeShapeType="1"/>
              </p:cNvSpPr>
              <p:nvPr/>
            </p:nvSpPr>
            <p:spPr bwMode="auto">
              <a:xfrm>
                <a:off x="2233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" name="Rectangle 2186"/>
              <p:cNvSpPr>
                <a:spLocks noChangeArrowheads="1"/>
              </p:cNvSpPr>
              <p:nvPr/>
            </p:nvSpPr>
            <p:spPr bwMode="auto">
              <a:xfrm>
                <a:off x="2223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24" name="Line 2187"/>
              <p:cNvSpPr>
                <a:spLocks noChangeShapeType="1"/>
              </p:cNvSpPr>
              <p:nvPr/>
            </p:nvSpPr>
            <p:spPr bwMode="auto">
              <a:xfrm flipV="1">
                <a:off x="2347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" name="Line 2188"/>
              <p:cNvSpPr>
                <a:spLocks noChangeShapeType="1"/>
              </p:cNvSpPr>
              <p:nvPr/>
            </p:nvSpPr>
            <p:spPr bwMode="auto">
              <a:xfrm>
                <a:off x="2347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6" name="Rectangle 2189"/>
              <p:cNvSpPr>
                <a:spLocks noChangeArrowheads="1"/>
              </p:cNvSpPr>
              <p:nvPr/>
            </p:nvSpPr>
            <p:spPr bwMode="auto">
              <a:xfrm>
                <a:off x="2337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27" name="Line 2190"/>
              <p:cNvSpPr>
                <a:spLocks noChangeShapeType="1"/>
              </p:cNvSpPr>
              <p:nvPr/>
            </p:nvSpPr>
            <p:spPr bwMode="auto">
              <a:xfrm flipV="1">
                <a:off x="2466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8" name="Line 2191"/>
              <p:cNvSpPr>
                <a:spLocks noChangeShapeType="1"/>
              </p:cNvSpPr>
              <p:nvPr/>
            </p:nvSpPr>
            <p:spPr bwMode="auto">
              <a:xfrm>
                <a:off x="2466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9" name="Rectangle 2192"/>
              <p:cNvSpPr>
                <a:spLocks noChangeArrowheads="1"/>
              </p:cNvSpPr>
              <p:nvPr/>
            </p:nvSpPr>
            <p:spPr bwMode="auto">
              <a:xfrm>
                <a:off x="2456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30" name="Line 2193"/>
              <p:cNvSpPr>
                <a:spLocks noChangeShapeType="1"/>
              </p:cNvSpPr>
              <p:nvPr/>
            </p:nvSpPr>
            <p:spPr bwMode="auto">
              <a:xfrm flipV="1">
                <a:off x="2586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1" name="Line 2194"/>
              <p:cNvSpPr>
                <a:spLocks noChangeShapeType="1"/>
              </p:cNvSpPr>
              <p:nvPr/>
            </p:nvSpPr>
            <p:spPr bwMode="auto">
              <a:xfrm>
                <a:off x="2586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2" name="Rectangle 2195"/>
              <p:cNvSpPr>
                <a:spLocks noChangeArrowheads="1"/>
              </p:cNvSpPr>
              <p:nvPr/>
            </p:nvSpPr>
            <p:spPr bwMode="auto">
              <a:xfrm>
                <a:off x="2576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33" name="Line 2196"/>
              <p:cNvSpPr>
                <a:spLocks noChangeShapeType="1"/>
              </p:cNvSpPr>
              <p:nvPr/>
            </p:nvSpPr>
            <p:spPr bwMode="auto">
              <a:xfrm flipV="1">
                <a:off x="2705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4" name="Line 2197"/>
              <p:cNvSpPr>
                <a:spLocks noChangeShapeType="1"/>
              </p:cNvSpPr>
              <p:nvPr/>
            </p:nvSpPr>
            <p:spPr bwMode="auto">
              <a:xfrm>
                <a:off x="2705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5" name="Rectangle 2198"/>
              <p:cNvSpPr>
                <a:spLocks noChangeArrowheads="1"/>
              </p:cNvSpPr>
              <p:nvPr/>
            </p:nvSpPr>
            <p:spPr bwMode="auto">
              <a:xfrm>
                <a:off x="2695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36" name="Line 2199"/>
              <p:cNvSpPr>
                <a:spLocks noChangeShapeType="1"/>
              </p:cNvSpPr>
              <p:nvPr/>
            </p:nvSpPr>
            <p:spPr bwMode="auto">
              <a:xfrm flipV="1">
                <a:off x="2824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7" name="Line 2200"/>
              <p:cNvSpPr>
                <a:spLocks noChangeShapeType="1"/>
              </p:cNvSpPr>
              <p:nvPr/>
            </p:nvSpPr>
            <p:spPr bwMode="auto">
              <a:xfrm>
                <a:off x="2824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8" name="Rectangle 2201"/>
              <p:cNvSpPr>
                <a:spLocks noChangeArrowheads="1"/>
              </p:cNvSpPr>
              <p:nvPr/>
            </p:nvSpPr>
            <p:spPr bwMode="auto">
              <a:xfrm>
                <a:off x="2814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39" name="Line 2202"/>
              <p:cNvSpPr>
                <a:spLocks noChangeShapeType="1"/>
              </p:cNvSpPr>
              <p:nvPr/>
            </p:nvSpPr>
            <p:spPr bwMode="auto">
              <a:xfrm flipV="1">
                <a:off x="2943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0" name="Line 2203"/>
              <p:cNvSpPr>
                <a:spLocks noChangeShapeType="1"/>
              </p:cNvSpPr>
              <p:nvPr/>
            </p:nvSpPr>
            <p:spPr bwMode="auto">
              <a:xfrm>
                <a:off x="2943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1" name="Rectangle 2204"/>
              <p:cNvSpPr>
                <a:spLocks noChangeArrowheads="1"/>
              </p:cNvSpPr>
              <p:nvPr/>
            </p:nvSpPr>
            <p:spPr bwMode="auto">
              <a:xfrm>
                <a:off x="2933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42" name="Line 2205"/>
              <p:cNvSpPr>
                <a:spLocks noChangeShapeType="1"/>
              </p:cNvSpPr>
              <p:nvPr/>
            </p:nvSpPr>
            <p:spPr bwMode="auto">
              <a:xfrm flipV="1">
                <a:off x="3057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3" name="Line 2206"/>
              <p:cNvSpPr>
                <a:spLocks noChangeShapeType="1"/>
              </p:cNvSpPr>
              <p:nvPr/>
            </p:nvSpPr>
            <p:spPr bwMode="auto">
              <a:xfrm>
                <a:off x="3057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4" name="Rectangle 2207"/>
              <p:cNvSpPr>
                <a:spLocks noChangeArrowheads="1"/>
              </p:cNvSpPr>
              <p:nvPr/>
            </p:nvSpPr>
            <p:spPr bwMode="auto">
              <a:xfrm>
                <a:off x="3047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45" name="Line 2208"/>
              <p:cNvSpPr>
                <a:spLocks noChangeShapeType="1"/>
              </p:cNvSpPr>
              <p:nvPr/>
            </p:nvSpPr>
            <p:spPr bwMode="auto">
              <a:xfrm flipV="1">
                <a:off x="3176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6" name="Line 2209"/>
              <p:cNvSpPr>
                <a:spLocks noChangeShapeType="1"/>
              </p:cNvSpPr>
              <p:nvPr/>
            </p:nvSpPr>
            <p:spPr bwMode="auto">
              <a:xfrm>
                <a:off x="3176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7" name="Rectangle 2210"/>
              <p:cNvSpPr>
                <a:spLocks noChangeArrowheads="1"/>
              </p:cNvSpPr>
              <p:nvPr/>
            </p:nvSpPr>
            <p:spPr bwMode="auto">
              <a:xfrm>
                <a:off x="3167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48" name="Line 2211"/>
              <p:cNvSpPr>
                <a:spLocks noChangeShapeType="1"/>
              </p:cNvSpPr>
              <p:nvPr/>
            </p:nvSpPr>
            <p:spPr bwMode="auto">
              <a:xfrm flipV="1">
                <a:off x="3296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9" name="Line 2212"/>
              <p:cNvSpPr>
                <a:spLocks noChangeShapeType="1"/>
              </p:cNvSpPr>
              <p:nvPr/>
            </p:nvSpPr>
            <p:spPr bwMode="auto">
              <a:xfrm>
                <a:off x="3296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0" name="Rectangle 2213"/>
              <p:cNvSpPr>
                <a:spLocks noChangeArrowheads="1"/>
              </p:cNvSpPr>
              <p:nvPr/>
            </p:nvSpPr>
            <p:spPr bwMode="auto">
              <a:xfrm>
                <a:off x="3286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51" name="Line 2214"/>
              <p:cNvSpPr>
                <a:spLocks noChangeShapeType="1"/>
              </p:cNvSpPr>
              <p:nvPr/>
            </p:nvSpPr>
            <p:spPr bwMode="auto">
              <a:xfrm flipV="1">
                <a:off x="3415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2" name="Line 2215"/>
              <p:cNvSpPr>
                <a:spLocks noChangeShapeType="1"/>
              </p:cNvSpPr>
              <p:nvPr/>
            </p:nvSpPr>
            <p:spPr bwMode="auto">
              <a:xfrm>
                <a:off x="3415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3" name="Rectangle 2216"/>
              <p:cNvSpPr>
                <a:spLocks noChangeArrowheads="1"/>
              </p:cNvSpPr>
              <p:nvPr/>
            </p:nvSpPr>
            <p:spPr bwMode="auto">
              <a:xfrm>
                <a:off x="3405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54" name="Line 2217"/>
              <p:cNvSpPr>
                <a:spLocks noChangeShapeType="1"/>
              </p:cNvSpPr>
              <p:nvPr/>
            </p:nvSpPr>
            <p:spPr bwMode="auto">
              <a:xfrm flipV="1">
                <a:off x="3534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5" name="Line 2218"/>
              <p:cNvSpPr>
                <a:spLocks noChangeShapeType="1"/>
              </p:cNvSpPr>
              <p:nvPr/>
            </p:nvSpPr>
            <p:spPr bwMode="auto">
              <a:xfrm>
                <a:off x="3534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6" name="Rectangle 2219"/>
              <p:cNvSpPr>
                <a:spLocks noChangeArrowheads="1"/>
              </p:cNvSpPr>
              <p:nvPr/>
            </p:nvSpPr>
            <p:spPr bwMode="auto">
              <a:xfrm>
                <a:off x="3524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57" name="Line 2220"/>
              <p:cNvSpPr>
                <a:spLocks noChangeShapeType="1"/>
              </p:cNvSpPr>
              <p:nvPr/>
            </p:nvSpPr>
            <p:spPr bwMode="auto">
              <a:xfrm flipV="1">
                <a:off x="3653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8" name="Line 2221"/>
              <p:cNvSpPr>
                <a:spLocks noChangeShapeType="1"/>
              </p:cNvSpPr>
              <p:nvPr/>
            </p:nvSpPr>
            <p:spPr bwMode="auto">
              <a:xfrm>
                <a:off x="3653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9" name="Rectangle 2222"/>
              <p:cNvSpPr>
                <a:spLocks noChangeArrowheads="1"/>
              </p:cNvSpPr>
              <p:nvPr/>
            </p:nvSpPr>
            <p:spPr bwMode="auto">
              <a:xfrm>
                <a:off x="3643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60" name="Line 2223"/>
              <p:cNvSpPr>
                <a:spLocks noChangeShapeType="1"/>
              </p:cNvSpPr>
              <p:nvPr/>
            </p:nvSpPr>
            <p:spPr bwMode="auto">
              <a:xfrm flipV="1">
                <a:off x="3767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1" name="Line 2224"/>
              <p:cNvSpPr>
                <a:spLocks noChangeShapeType="1"/>
              </p:cNvSpPr>
              <p:nvPr/>
            </p:nvSpPr>
            <p:spPr bwMode="auto">
              <a:xfrm>
                <a:off x="3767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2" name="Rectangle 2225"/>
              <p:cNvSpPr>
                <a:spLocks noChangeArrowheads="1"/>
              </p:cNvSpPr>
              <p:nvPr/>
            </p:nvSpPr>
            <p:spPr bwMode="auto">
              <a:xfrm>
                <a:off x="3757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63" name="Line 2226"/>
              <p:cNvSpPr>
                <a:spLocks noChangeShapeType="1"/>
              </p:cNvSpPr>
              <p:nvPr/>
            </p:nvSpPr>
            <p:spPr bwMode="auto">
              <a:xfrm flipV="1">
                <a:off x="3887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4" name="Line 2227"/>
              <p:cNvSpPr>
                <a:spLocks noChangeShapeType="1"/>
              </p:cNvSpPr>
              <p:nvPr/>
            </p:nvSpPr>
            <p:spPr bwMode="auto">
              <a:xfrm>
                <a:off x="3887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5" name="Rectangle 2228"/>
              <p:cNvSpPr>
                <a:spLocks noChangeArrowheads="1"/>
              </p:cNvSpPr>
              <p:nvPr/>
            </p:nvSpPr>
            <p:spPr bwMode="auto">
              <a:xfrm>
                <a:off x="3877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66" name="Line 2229"/>
              <p:cNvSpPr>
                <a:spLocks noChangeShapeType="1"/>
              </p:cNvSpPr>
              <p:nvPr/>
            </p:nvSpPr>
            <p:spPr bwMode="auto">
              <a:xfrm flipV="1">
                <a:off x="4006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7" name="Line 2230"/>
              <p:cNvSpPr>
                <a:spLocks noChangeShapeType="1"/>
              </p:cNvSpPr>
              <p:nvPr/>
            </p:nvSpPr>
            <p:spPr bwMode="auto">
              <a:xfrm>
                <a:off x="4006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8" name="Rectangle 2231"/>
              <p:cNvSpPr>
                <a:spLocks noChangeArrowheads="1"/>
              </p:cNvSpPr>
              <p:nvPr/>
            </p:nvSpPr>
            <p:spPr bwMode="auto">
              <a:xfrm>
                <a:off x="3996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69" name="Line 2232"/>
              <p:cNvSpPr>
                <a:spLocks noChangeShapeType="1"/>
              </p:cNvSpPr>
              <p:nvPr/>
            </p:nvSpPr>
            <p:spPr bwMode="auto">
              <a:xfrm flipV="1">
                <a:off x="4125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0" name="Line 2233"/>
              <p:cNvSpPr>
                <a:spLocks noChangeShapeType="1"/>
              </p:cNvSpPr>
              <p:nvPr/>
            </p:nvSpPr>
            <p:spPr bwMode="auto">
              <a:xfrm>
                <a:off x="4125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1" name="Rectangle 2234"/>
              <p:cNvSpPr>
                <a:spLocks noChangeArrowheads="1"/>
              </p:cNvSpPr>
              <p:nvPr/>
            </p:nvSpPr>
            <p:spPr bwMode="auto">
              <a:xfrm>
                <a:off x="4115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72" name="Line 2235"/>
              <p:cNvSpPr>
                <a:spLocks noChangeShapeType="1"/>
              </p:cNvSpPr>
              <p:nvPr/>
            </p:nvSpPr>
            <p:spPr bwMode="auto">
              <a:xfrm flipV="1">
                <a:off x="4244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3" name="Line 2236"/>
              <p:cNvSpPr>
                <a:spLocks noChangeShapeType="1"/>
              </p:cNvSpPr>
              <p:nvPr/>
            </p:nvSpPr>
            <p:spPr bwMode="auto">
              <a:xfrm>
                <a:off x="4244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4" name="Rectangle 2237"/>
              <p:cNvSpPr>
                <a:spLocks noChangeArrowheads="1"/>
              </p:cNvSpPr>
              <p:nvPr/>
            </p:nvSpPr>
            <p:spPr bwMode="auto">
              <a:xfrm>
                <a:off x="4234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75" name="Line 2238"/>
              <p:cNvSpPr>
                <a:spLocks noChangeShapeType="1"/>
              </p:cNvSpPr>
              <p:nvPr/>
            </p:nvSpPr>
            <p:spPr bwMode="auto">
              <a:xfrm flipV="1">
                <a:off x="4363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6" name="Line 2239"/>
              <p:cNvSpPr>
                <a:spLocks noChangeShapeType="1"/>
              </p:cNvSpPr>
              <p:nvPr/>
            </p:nvSpPr>
            <p:spPr bwMode="auto">
              <a:xfrm>
                <a:off x="4363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7" name="Rectangle 2240"/>
              <p:cNvSpPr>
                <a:spLocks noChangeArrowheads="1"/>
              </p:cNvSpPr>
              <p:nvPr/>
            </p:nvSpPr>
            <p:spPr bwMode="auto">
              <a:xfrm>
                <a:off x="4353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78" name="Line 2241"/>
              <p:cNvSpPr>
                <a:spLocks noChangeShapeType="1"/>
              </p:cNvSpPr>
              <p:nvPr/>
            </p:nvSpPr>
            <p:spPr bwMode="auto">
              <a:xfrm flipV="1">
                <a:off x="4478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9" name="Line 2242"/>
              <p:cNvSpPr>
                <a:spLocks noChangeShapeType="1"/>
              </p:cNvSpPr>
              <p:nvPr/>
            </p:nvSpPr>
            <p:spPr bwMode="auto">
              <a:xfrm>
                <a:off x="4478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0" name="Rectangle 2243"/>
              <p:cNvSpPr>
                <a:spLocks noChangeArrowheads="1"/>
              </p:cNvSpPr>
              <p:nvPr/>
            </p:nvSpPr>
            <p:spPr bwMode="auto">
              <a:xfrm>
                <a:off x="4468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81" name="Line 2244"/>
              <p:cNvSpPr>
                <a:spLocks noChangeShapeType="1"/>
              </p:cNvSpPr>
              <p:nvPr/>
            </p:nvSpPr>
            <p:spPr bwMode="auto">
              <a:xfrm flipV="1">
                <a:off x="4597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2" name="Line 2245"/>
              <p:cNvSpPr>
                <a:spLocks noChangeShapeType="1"/>
              </p:cNvSpPr>
              <p:nvPr/>
            </p:nvSpPr>
            <p:spPr bwMode="auto">
              <a:xfrm>
                <a:off x="4597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3" name="Rectangle 2246"/>
              <p:cNvSpPr>
                <a:spLocks noChangeArrowheads="1"/>
              </p:cNvSpPr>
              <p:nvPr/>
            </p:nvSpPr>
            <p:spPr bwMode="auto">
              <a:xfrm>
                <a:off x="4587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84" name="Line 2247"/>
              <p:cNvSpPr>
                <a:spLocks noChangeShapeType="1"/>
              </p:cNvSpPr>
              <p:nvPr/>
            </p:nvSpPr>
            <p:spPr bwMode="auto">
              <a:xfrm flipV="1">
                <a:off x="4716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5" name="Line 2248"/>
              <p:cNvSpPr>
                <a:spLocks noChangeShapeType="1"/>
              </p:cNvSpPr>
              <p:nvPr/>
            </p:nvSpPr>
            <p:spPr bwMode="auto">
              <a:xfrm>
                <a:off x="4716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6" name="Rectangle 2249"/>
              <p:cNvSpPr>
                <a:spLocks noChangeArrowheads="1"/>
              </p:cNvSpPr>
              <p:nvPr/>
            </p:nvSpPr>
            <p:spPr bwMode="auto">
              <a:xfrm>
                <a:off x="4706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87" name="Line 2250"/>
              <p:cNvSpPr>
                <a:spLocks noChangeShapeType="1"/>
              </p:cNvSpPr>
              <p:nvPr/>
            </p:nvSpPr>
            <p:spPr bwMode="auto">
              <a:xfrm flipV="1">
                <a:off x="4835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8" name="Line 2251"/>
              <p:cNvSpPr>
                <a:spLocks noChangeShapeType="1"/>
              </p:cNvSpPr>
              <p:nvPr/>
            </p:nvSpPr>
            <p:spPr bwMode="auto">
              <a:xfrm>
                <a:off x="4835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9" name="Rectangle 2252"/>
              <p:cNvSpPr>
                <a:spLocks noChangeArrowheads="1"/>
              </p:cNvSpPr>
              <p:nvPr/>
            </p:nvSpPr>
            <p:spPr bwMode="auto">
              <a:xfrm>
                <a:off x="4825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90" name="Line 2253"/>
              <p:cNvSpPr>
                <a:spLocks noChangeShapeType="1"/>
              </p:cNvSpPr>
              <p:nvPr/>
            </p:nvSpPr>
            <p:spPr bwMode="auto">
              <a:xfrm flipV="1">
                <a:off x="4954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1" name="Line 2254"/>
              <p:cNvSpPr>
                <a:spLocks noChangeShapeType="1"/>
              </p:cNvSpPr>
              <p:nvPr/>
            </p:nvSpPr>
            <p:spPr bwMode="auto">
              <a:xfrm>
                <a:off x="4954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2" name="Rectangle 2255"/>
              <p:cNvSpPr>
                <a:spLocks noChangeArrowheads="1"/>
              </p:cNvSpPr>
              <p:nvPr/>
            </p:nvSpPr>
            <p:spPr bwMode="auto">
              <a:xfrm>
                <a:off x="4944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93" name="Line 2256"/>
              <p:cNvSpPr>
                <a:spLocks noChangeShapeType="1"/>
              </p:cNvSpPr>
              <p:nvPr/>
            </p:nvSpPr>
            <p:spPr bwMode="auto">
              <a:xfrm flipV="1">
                <a:off x="5073" y="924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4" name="Line 2257"/>
              <p:cNvSpPr>
                <a:spLocks noChangeShapeType="1"/>
              </p:cNvSpPr>
              <p:nvPr/>
            </p:nvSpPr>
            <p:spPr bwMode="auto">
              <a:xfrm>
                <a:off x="5073" y="576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5" name="Rectangle 2258"/>
              <p:cNvSpPr>
                <a:spLocks noChangeArrowheads="1"/>
              </p:cNvSpPr>
              <p:nvPr/>
            </p:nvSpPr>
            <p:spPr bwMode="auto">
              <a:xfrm>
                <a:off x="5063" y="988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96" name="Line 2259"/>
              <p:cNvSpPr>
                <a:spLocks noChangeShapeType="1"/>
              </p:cNvSpPr>
              <p:nvPr/>
            </p:nvSpPr>
            <p:spPr bwMode="auto">
              <a:xfrm>
                <a:off x="932" y="969"/>
                <a:ext cx="4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7" name="Line 2260"/>
              <p:cNvSpPr>
                <a:spLocks noChangeShapeType="1"/>
              </p:cNvSpPr>
              <p:nvPr/>
            </p:nvSpPr>
            <p:spPr bwMode="auto">
              <a:xfrm flipH="1">
                <a:off x="5029" y="969"/>
                <a:ext cx="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8" name="Rectangle 2261"/>
              <p:cNvSpPr>
                <a:spLocks noChangeArrowheads="1"/>
              </p:cNvSpPr>
              <p:nvPr/>
            </p:nvSpPr>
            <p:spPr bwMode="auto">
              <a:xfrm>
                <a:off x="862" y="902"/>
                <a:ext cx="79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0</a:t>
                </a:r>
                <a:endParaRPr kumimoji="1" lang="ko-KR" altLang="ko-K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99" name="Line 2262"/>
              <p:cNvSpPr>
                <a:spLocks noChangeShapeType="1"/>
              </p:cNvSpPr>
              <p:nvPr/>
            </p:nvSpPr>
            <p:spPr bwMode="auto">
              <a:xfrm>
                <a:off x="932" y="770"/>
                <a:ext cx="4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0" name="Line 2263"/>
              <p:cNvSpPr>
                <a:spLocks noChangeShapeType="1"/>
              </p:cNvSpPr>
              <p:nvPr/>
            </p:nvSpPr>
            <p:spPr bwMode="auto">
              <a:xfrm flipH="1">
                <a:off x="5029" y="770"/>
                <a:ext cx="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1" name="Rectangle 2264"/>
              <p:cNvSpPr>
                <a:spLocks noChangeArrowheads="1"/>
              </p:cNvSpPr>
              <p:nvPr/>
            </p:nvSpPr>
            <p:spPr bwMode="auto">
              <a:xfrm>
                <a:off x="798" y="725"/>
                <a:ext cx="144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0.5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102" name="Line 2265"/>
              <p:cNvSpPr>
                <a:spLocks noChangeShapeType="1"/>
              </p:cNvSpPr>
              <p:nvPr/>
            </p:nvSpPr>
            <p:spPr bwMode="auto">
              <a:xfrm>
                <a:off x="932" y="576"/>
                <a:ext cx="4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3" name="Line 2266"/>
              <p:cNvSpPr>
                <a:spLocks noChangeShapeType="1"/>
              </p:cNvSpPr>
              <p:nvPr/>
            </p:nvSpPr>
            <p:spPr bwMode="auto">
              <a:xfrm flipH="1">
                <a:off x="5029" y="576"/>
                <a:ext cx="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4" name="Rectangle 2267"/>
              <p:cNvSpPr>
                <a:spLocks noChangeArrowheads="1"/>
              </p:cNvSpPr>
              <p:nvPr/>
            </p:nvSpPr>
            <p:spPr bwMode="auto">
              <a:xfrm>
                <a:off x="862" y="532"/>
                <a:ext cx="79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1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105" name="Line 2268"/>
              <p:cNvSpPr>
                <a:spLocks noChangeShapeType="1"/>
              </p:cNvSpPr>
              <p:nvPr/>
            </p:nvSpPr>
            <p:spPr bwMode="auto">
              <a:xfrm>
                <a:off x="932" y="576"/>
                <a:ext cx="41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6" name="Line 2269"/>
              <p:cNvSpPr>
                <a:spLocks noChangeShapeType="1"/>
              </p:cNvSpPr>
              <p:nvPr/>
            </p:nvSpPr>
            <p:spPr bwMode="auto">
              <a:xfrm>
                <a:off x="932" y="969"/>
                <a:ext cx="41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7" name="Line 2270"/>
              <p:cNvSpPr>
                <a:spLocks noChangeShapeType="1"/>
              </p:cNvSpPr>
              <p:nvPr/>
            </p:nvSpPr>
            <p:spPr bwMode="auto">
              <a:xfrm flipV="1">
                <a:off x="5073" y="576"/>
                <a:ext cx="0" cy="39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8" name="Line 2271"/>
              <p:cNvSpPr>
                <a:spLocks noChangeShapeType="1"/>
              </p:cNvSpPr>
              <p:nvPr/>
            </p:nvSpPr>
            <p:spPr bwMode="auto">
              <a:xfrm flipV="1">
                <a:off x="932" y="576"/>
                <a:ext cx="0" cy="39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9" name="Freeform 2272"/>
              <p:cNvSpPr>
                <a:spLocks/>
              </p:cNvSpPr>
              <p:nvPr/>
            </p:nvSpPr>
            <p:spPr bwMode="auto">
              <a:xfrm>
                <a:off x="932" y="805"/>
                <a:ext cx="571" cy="159"/>
              </a:xfrm>
              <a:custGeom>
                <a:avLst/>
                <a:gdLst>
                  <a:gd name="T0" fmla="*/ 5 w 571"/>
                  <a:gd name="T1" fmla="*/ 139 h 159"/>
                  <a:gd name="T2" fmla="*/ 10 w 571"/>
                  <a:gd name="T3" fmla="*/ 124 h 159"/>
                  <a:gd name="T4" fmla="*/ 20 w 571"/>
                  <a:gd name="T5" fmla="*/ 104 h 159"/>
                  <a:gd name="T6" fmla="*/ 35 w 571"/>
                  <a:gd name="T7" fmla="*/ 94 h 159"/>
                  <a:gd name="T8" fmla="*/ 50 w 571"/>
                  <a:gd name="T9" fmla="*/ 79 h 159"/>
                  <a:gd name="T10" fmla="*/ 64 w 571"/>
                  <a:gd name="T11" fmla="*/ 64 h 159"/>
                  <a:gd name="T12" fmla="*/ 79 w 571"/>
                  <a:gd name="T13" fmla="*/ 44 h 159"/>
                  <a:gd name="T14" fmla="*/ 94 w 571"/>
                  <a:gd name="T15" fmla="*/ 30 h 159"/>
                  <a:gd name="T16" fmla="*/ 109 w 571"/>
                  <a:gd name="T17" fmla="*/ 20 h 159"/>
                  <a:gd name="T18" fmla="*/ 114 w 571"/>
                  <a:gd name="T19" fmla="*/ 15 h 159"/>
                  <a:gd name="T20" fmla="*/ 134 w 571"/>
                  <a:gd name="T21" fmla="*/ 5 h 159"/>
                  <a:gd name="T22" fmla="*/ 134 w 571"/>
                  <a:gd name="T23" fmla="*/ 5 h 159"/>
                  <a:gd name="T24" fmla="*/ 149 w 571"/>
                  <a:gd name="T25" fmla="*/ 5 h 159"/>
                  <a:gd name="T26" fmla="*/ 164 w 571"/>
                  <a:gd name="T27" fmla="*/ 5 h 159"/>
                  <a:gd name="T28" fmla="*/ 179 w 571"/>
                  <a:gd name="T29" fmla="*/ 5 h 159"/>
                  <a:gd name="T30" fmla="*/ 194 w 571"/>
                  <a:gd name="T31" fmla="*/ 0 h 159"/>
                  <a:gd name="T32" fmla="*/ 199 w 571"/>
                  <a:gd name="T33" fmla="*/ 5 h 159"/>
                  <a:gd name="T34" fmla="*/ 208 w 571"/>
                  <a:gd name="T35" fmla="*/ 5 h 159"/>
                  <a:gd name="T36" fmla="*/ 223 w 571"/>
                  <a:gd name="T37" fmla="*/ 5 h 159"/>
                  <a:gd name="T38" fmla="*/ 238 w 571"/>
                  <a:gd name="T39" fmla="*/ 5 h 159"/>
                  <a:gd name="T40" fmla="*/ 253 w 571"/>
                  <a:gd name="T41" fmla="*/ 5 h 159"/>
                  <a:gd name="T42" fmla="*/ 268 w 571"/>
                  <a:gd name="T43" fmla="*/ 5 h 159"/>
                  <a:gd name="T44" fmla="*/ 283 w 571"/>
                  <a:gd name="T45" fmla="*/ 5 h 159"/>
                  <a:gd name="T46" fmla="*/ 298 w 571"/>
                  <a:gd name="T47" fmla="*/ 5 h 159"/>
                  <a:gd name="T48" fmla="*/ 313 w 571"/>
                  <a:gd name="T49" fmla="*/ 5 h 159"/>
                  <a:gd name="T50" fmla="*/ 328 w 571"/>
                  <a:gd name="T51" fmla="*/ 5 h 159"/>
                  <a:gd name="T52" fmla="*/ 343 w 571"/>
                  <a:gd name="T53" fmla="*/ 5 h 159"/>
                  <a:gd name="T54" fmla="*/ 357 w 571"/>
                  <a:gd name="T55" fmla="*/ 5 h 159"/>
                  <a:gd name="T56" fmla="*/ 372 w 571"/>
                  <a:gd name="T57" fmla="*/ 5 h 159"/>
                  <a:gd name="T58" fmla="*/ 382 w 571"/>
                  <a:gd name="T59" fmla="*/ 5 h 159"/>
                  <a:gd name="T60" fmla="*/ 397 w 571"/>
                  <a:gd name="T61" fmla="*/ 5 h 159"/>
                  <a:gd name="T62" fmla="*/ 412 w 571"/>
                  <a:gd name="T63" fmla="*/ 5 h 159"/>
                  <a:gd name="T64" fmla="*/ 427 w 571"/>
                  <a:gd name="T65" fmla="*/ 5 h 159"/>
                  <a:gd name="T66" fmla="*/ 442 w 571"/>
                  <a:gd name="T67" fmla="*/ 5 h 159"/>
                  <a:gd name="T68" fmla="*/ 457 w 571"/>
                  <a:gd name="T69" fmla="*/ 5 h 159"/>
                  <a:gd name="T70" fmla="*/ 472 w 571"/>
                  <a:gd name="T71" fmla="*/ 5 h 159"/>
                  <a:gd name="T72" fmla="*/ 487 w 571"/>
                  <a:gd name="T73" fmla="*/ 5 h 159"/>
                  <a:gd name="T74" fmla="*/ 501 w 571"/>
                  <a:gd name="T75" fmla="*/ 5 h 159"/>
                  <a:gd name="T76" fmla="*/ 516 w 571"/>
                  <a:gd name="T77" fmla="*/ 5 h 159"/>
                  <a:gd name="T78" fmla="*/ 531 w 571"/>
                  <a:gd name="T79" fmla="*/ 5 h 159"/>
                  <a:gd name="T80" fmla="*/ 546 w 571"/>
                  <a:gd name="T81" fmla="*/ 5 h 159"/>
                  <a:gd name="T82" fmla="*/ 561 w 571"/>
                  <a:gd name="T83" fmla="*/ 5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71" h="159">
                    <a:moveTo>
                      <a:pt x="0" y="159"/>
                    </a:moveTo>
                    <a:lnTo>
                      <a:pt x="0" y="144"/>
                    </a:lnTo>
                    <a:lnTo>
                      <a:pt x="5" y="139"/>
                    </a:lnTo>
                    <a:lnTo>
                      <a:pt x="5" y="129"/>
                    </a:lnTo>
                    <a:lnTo>
                      <a:pt x="10" y="134"/>
                    </a:lnTo>
                    <a:lnTo>
                      <a:pt x="10" y="124"/>
                    </a:lnTo>
                    <a:lnTo>
                      <a:pt x="15" y="119"/>
                    </a:lnTo>
                    <a:lnTo>
                      <a:pt x="15" y="109"/>
                    </a:lnTo>
                    <a:lnTo>
                      <a:pt x="20" y="104"/>
                    </a:lnTo>
                    <a:lnTo>
                      <a:pt x="25" y="104"/>
                    </a:lnTo>
                    <a:lnTo>
                      <a:pt x="30" y="99"/>
                    </a:lnTo>
                    <a:lnTo>
                      <a:pt x="35" y="94"/>
                    </a:lnTo>
                    <a:lnTo>
                      <a:pt x="40" y="89"/>
                    </a:lnTo>
                    <a:lnTo>
                      <a:pt x="45" y="84"/>
                    </a:lnTo>
                    <a:lnTo>
                      <a:pt x="50" y="79"/>
                    </a:lnTo>
                    <a:lnTo>
                      <a:pt x="55" y="74"/>
                    </a:lnTo>
                    <a:lnTo>
                      <a:pt x="59" y="69"/>
                    </a:lnTo>
                    <a:lnTo>
                      <a:pt x="64" y="64"/>
                    </a:lnTo>
                    <a:lnTo>
                      <a:pt x="74" y="54"/>
                    </a:lnTo>
                    <a:lnTo>
                      <a:pt x="74" y="49"/>
                    </a:lnTo>
                    <a:lnTo>
                      <a:pt x="79" y="44"/>
                    </a:lnTo>
                    <a:lnTo>
                      <a:pt x="84" y="39"/>
                    </a:lnTo>
                    <a:lnTo>
                      <a:pt x="89" y="35"/>
                    </a:lnTo>
                    <a:lnTo>
                      <a:pt x="94" y="30"/>
                    </a:lnTo>
                    <a:lnTo>
                      <a:pt x="99" y="30"/>
                    </a:lnTo>
                    <a:lnTo>
                      <a:pt x="104" y="25"/>
                    </a:lnTo>
                    <a:lnTo>
                      <a:pt x="109" y="20"/>
                    </a:lnTo>
                    <a:lnTo>
                      <a:pt x="109" y="25"/>
                    </a:lnTo>
                    <a:lnTo>
                      <a:pt x="109" y="20"/>
                    </a:lnTo>
                    <a:lnTo>
                      <a:pt x="114" y="15"/>
                    </a:lnTo>
                    <a:lnTo>
                      <a:pt x="119" y="10"/>
                    </a:lnTo>
                    <a:lnTo>
                      <a:pt x="124" y="5"/>
                    </a:lnTo>
                    <a:lnTo>
                      <a:pt x="134" y="5"/>
                    </a:lnTo>
                    <a:lnTo>
                      <a:pt x="129" y="5"/>
                    </a:lnTo>
                    <a:lnTo>
                      <a:pt x="134" y="0"/>
                    </a:lnTo>
                    <a:lnTo>
                      <a:pt x="134" y="5"/>
                    </a:lnTo>
                    <a:lnTo>
                      <a:pt x="139" y="5"/>
                    </a:lnTo>
                    <a:lnTo>
                      <a:pt x="144" y="5"/>
                    </a:lnTo>
                    <a:lnTo>
                      <a:pt x="149" y="5"/>
                    </a:lnTo>
                    <a:lnTo>
                      <a:pt x="154" y="5"/>
                    </a:lnTo>
                    <a:lnTo>
                      <a:pt x="159" y="5"/>
                    </a:lnTo>
                    <a:lnTo>
                      <a:pt x="164" y="5"/>
                    </a:lnTo>
                    <a:lnTo>
                      <a:pt x="169" y="5"/>
                    </a:lnTo>
                    <a:lnTo>
                      <a:pt x="174" y="5"/>
                    </a:lnTo>
                    <a:lnTo>
                      <a:pt x="179" y="5"/>
                    </a:lnTo>
                    <a:lnTo>
                      <a:pt x="184" y="5"/>
                    </a:lnTo>
                    <a:lnTo>
                      <a:pt x="189" y="5"/>
                    </a:lnTo>
                    <a:lnTo>
                      <a:pt x="194" y="0"/>
                    </a:lnTo>
                    <a:lnTo>
                      <a:pt x="194" y="5"/>
                    </a:lnTo>
                    <a:lnTo>
                      <a:pt x="194" y="5"/>
                    </a:lnTo>
                    <a:lnTo>
                      <a:pt x="199" y="5"/>
                    </a:lnTo>
                    <a:lnTo>
                      <a:pt x="204" y="5"/>
                    </a:lnTo>
                    <a:lnTo>
                      <a:pt x="213" y="5"/>
                    </a:lnTo>
                    <a:lnTo>
                      <a:pt x="208" y="5"/>
                    </a:lnTo>
                    <a:lnTo>
                      <a:pt x="213" y="5"/>
                    </a:lnTo>
                    <a:lnTo>
                      <a:pt x="218" y="5"/>
                    </a:lnTo>
                    <a:lnTo>
                      <a:pt x="223" y="5"/>
                    </a:lnTo>
                    <a:lnTo>
                      <a:pt x="228" y="5"/>
                    </a:lnTo>
                    <a:lnTo>
                      <a:pt x="233" y="5"/>
                    </a:lnTo>
                    <a:lnTo>
                      <a:pt x="238" y="5"/>
                    </a:lnTo>
                    <a:lnTo>
                      <a:pt x="243" y="5"/>
                    </a:lnTo>
                    <a:lnTo>
                      <a:pt x="248" y="5"/>
                    </a:lnTo>
                    <a:lnTo>
                      <a:pt x="253" y="5"/>
                    </a:lnTo>
                    <a:lnTo>
                      <a:pt x="258" y="5"/>
                    </a:lnTo>
                    <a:lnTo>
                      <a:pt x="263" y="5"/>
                    </a:lnTo>
                    <a:lnTo>
                      <a:pt x="268" y="5"/>
                    </a:lnTo>
                    <a:lnTo>
                      <a:pt x="273" y="5"/>
                    </a:lnTo>
                    <a:lnTo>
                      <a:pt x="278" y="5"/>
                    </a:lnTo>
                    <a:lnTo>
                      <a:pt x="283" y="5"/>
                    </a:lnTo>
                    <a:lnTo>
                      <a:pt x="288" y="5"/>
                    </a:lnTo>
                    <a:lnTo>
                      <a:pt x="293" y="5"/>
                    </a:lnTo>
                    <a:lnTo>
                      <a:pt x="298" y="5"/>
                    </a:lnTo>
                    <a:lnTo>
                      <a:pt x="303" y="5"/>
                    </a:lnTo>
                    <a:lnTo>
                      <a:pt x="308" y="5"/>
                    </a:lnTo>
                    <a:lnTo>
                      <a:pt x="313" y="5"/>
                    </a:lnTo>
                    <a:lnTo>
                      <a:pt x="318" y="5"/>
                    </a:lnTo>
                    <a:lnTo>
                      <a:pt x="323" y="5"/>
                    </a:lnTo>
                    <a:lnTo>
                      <a:pt x="328" y="5"/>
                    </a:lnTo>
                    <a:lnTo>
                      <a:pt x="333" y="5"/>
                    </a:lnTo>
                    <a:lnTo>
                      <a:pt x="338" y="5"/>
                    </a:lnTo>
                    <a:lnTo>
                      <a:pt x="343" y="5"/>
                    </a:lnTo>
                    <a:lnTo>
                      <a:pt x="352" y="5"/>
                    </a:lnTo>
                    <a:lnTo>
                      <a:pt x="352" y="5"/>
                    </a:lnTo>
                    <a:lnTo>
                      <a:pt x="357" y="5"/>
                    </a:lnTo>
                    <a:lnTo>
                      <a:pt x="362" y="5"/>
                    </a:lnTo>
                    <a:lnTo>
                      <a:pt x="367" y="5"/>
                    </a:lnTo>
                    <a:lnTo>
                      <a:pt x="372" y="5"/>
                    </a:lnTo>
                    <a:lnTo>
                      <a:pt x="377" y="5"/>
                    </a:lnTo>
                    <a:lnTo>
                      <a:pt x="387" y="5"/>
                    </a:lnTo>
                    <a:lnTo>
                      <a:pt x="382" y="5"/>
                    </a:lnTo>
                    <a:lnTo>
                      <a:pt x="387" y="5"/>
                    </a:lnTo>
                    <a:lnTo>
                      <a:pt x="392" y="5"/>
                    </a:lnTo>
                    <a:lnTo>
                      <a:pt x="397" y="5"/>
                    </a:lnTo>
                    <a:lnTo>
                      <a:pt x="402" y="5"/>
                    </a:lnTo>
                    <a:lnTo>
                      <a:pt x="407" y="5"/>
                    </a:lnTo>
                    <a:lnTo>
                      <a:pt x="412" y="5"/>
                    </a:lnTo>
                    <a:lnTo>
                      <a:pt x="417" y="5"/>
                    </a:lnTo>
                    <a:lnTo>
                      <a:pt x="422" y="5"/>
                    </a:lnTo>
                    <a:lnTo>
                      <a:pt x="427" y="5"/>
                    </a:lnTo>
                    <a:lnTo>
                      <a:pt x="432" y="5"/>
                    </a:lnTo>
                    <a:lnTo>
                      <a:pt x="437" y="5"/>
                    </a:lnTo>
                    <a:lnTo>
                      <a:pt x="442" y="5"/>
                    </a:lnTo>
                    <a:lnTo>
                      <a:pt x="447" y="5"/>
                    </a:lnTo>
                    <a:lnTo>
                      <a:pt x="452" y="5"/>
                    </a:lnTo>
                    <a:lnTo>
                      <a:pt x="457" y="5"/>
                    </a:lnTo>
                    <a:lnTo>
                      <a:pt x="462" y="5"/>
                    </a:lnTo>
                    <a:lnTo>
                      <a:pt x="467" y="5"/>
                    </a:lnTo>
                    <a:lnTo>
                      <a:pt x="472" y="5"/>
                    </a:lnTo>
                    <a:lnTo>
                      <a:pt x="477" y="5"/>
                    </a:lnTo>
                    <a:lnTo>
                      <a:pt x="482" y="5"/>
                    </a:lnTo>
                    <a:lnTo>
                      <a:pt x="487" y="5"/>
                    </a:lnTo>
                    <a:lnTo>
                      <a:pt x="492" y="5"/>
                    </a:lnTo>
                    <a:lnTo>
                      <a:pt x="496" y="5"/>
                    </a:lnTo>
                    <a:lnTo>
                      <a:pt x="501" y="5"/>
                    </a:lnTo>
                    <a:lnTo>
                      <a:pt x="506" y="5"/>
                    </a:lnTo>
                    <a:lnTo>
                      <a:pt x="511" y="5"/>
                    </a:lnTo>
                    <a:lnTo>
                      <a:pt x="516" y="5"/>
                    </a:lnTo>
                    <a:lnTo>
                      <a:pt x="521" y="5"/>
                    </a:lnTo>
                    <a:lnTo>
                      <a:pt x="526" y="5"/>
                    </a:lnTo>
                    <a:lnTo>
                      <a:pt x="531" y="5"/>
                    </a:lnTo>
                    <a:lnTo>
                      <a:pt x="536" y="5"/>
                    </a:lnTo>
                    <a:lnTo>
                      <a:pt x="541" y="5"/>
                    </a:lnTo>
                    <a:lnTo>
                      <a:pt x="546" y="5"/>
                    </a:lnTo>
                    <a:lnTo>
                      <a:pt x="551" y="5"/>
                    </a:lnTo>
                    <a:lnTo>
                      <a:pt x="556" y="5"/>
                    </a:lnTo>
                    <a:lnTo>
                      <a:pt x="561" y="5"/>
                    </a:lnTo>
                    <a:lnTo>
                      <a:pt x="566" y="5"/>
                    </a:lnTo>
                    <a:lnTo>
                      <a:pt x="571" y="5"/>
                    </a:lnTo>
                  </a:path>
                </a:pathLst>
              </a:custGeom>
              <a:noFill/>
              <a:ln w="23813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0" name="Freeform 2273"/>
              <p:cNvSpPr>
                <a:spLocks/>
              </p:cNvSpPr>
              <p:nvPr/>
            </p:nvSpPr>
            <p:spPr bwMode="auto">
              <a:xfrm>
                <a:off x="1503" y="810"/>
                <a:ext cx="631" cy="0"/>
              </a:xfrm>
              <a:custGeom>
                <a:avLst/>
                <a:gdLst>
                  <a:gd name="T0" fmla="*/ 10 w 631"/>
                  <a:gd name="T1" fmla="*/ 25 w 631"/>
                  <a:gd name="T2" fmla="*/ 40 w 631"/>
                  <a:gd name="T3" fmla="*/ 55 w 631"/>
                  <a:gd name="T4" fmla="*/ 69 w 631"/>
                  <a:gd name="T5" fmla="*/ 84 w 631"/>
                  <a:gd name="T6" fmla="*/ 99 w 631"/>
                  <a:gd name="T7" fmla="*/ 114 w 631"/>
                  <a:gd name="T8" fmla="*/ 129 w 631"/>
                  <a:gd name="T9" fmla="*/ 144 w 631"/>
                  <a:gd name="T10" fmla="*/ 159 w 631"/>
                  <a:gd name="T11" fmla="*/ 174 w 631"/>
                  <a:gd name="T12" fmla="*/ 189 w 631"/>
                  <a:gd name="T13" fmla="*/ 204 w 631"/>
                  <a:gd name="T14" fmla="*/ 218 w 631"/>
                  <a:gd name="T15" fmla="*/ 233 w 631"/>
                  <a:gd name="T16" fmla="*/ 248 w 631"/>
                  <a:gd name="T17" fmla="*/ 263 w 631"/>
                  <a:gd name="T18" fmla="*/ 278 w 631"/>
                  <a:gd name="T19" fmla="*/ 293 w 631"/>
                  <a:gd name="T20" fmla="*/ 308 w 631"/>
                  <a:gd name="T21" fmla="*/ 323 w 631"/>
                  <a:gd name="T22" fmla="*/ 338 w 631"/>
                  <a:gd name="T23" fmla="*/ 353 w 631"/>
                  <a:gd name="T24" fmla="*/ 367 w 631"/>
                  <a:gd name="T25" fmla="*/ 382 w 631"/>
                  <a:gd name="T26" fmla="*/ 397 w 631"/>
                  <a:gd name="T27" fmla="*/ 412 w 631"/>
                  <a:gd name="T28" fmla="*/ 427 w 631"/>
                  <a:gd name="T29" fmla="*/ 442 w 631"/>
                  <a:gd name="T30" fmla="*/ 457 w 631"/>
                  <a:gd name="T31" fmla="*/ 472 w 631"/>
                  <a:gd name="T32" fmla="*/ 487 w 631"/>
                  <a:gd name="T33" fmla="*/ 502 w 631"/>
                  <a:gd name="T34" fmla="*/ 516 w 631"/>
                  <a:gd name="T35" fmla="*/ 531 w 631"/>
                  <a:gd name="T36" fmla="*/ 546 w 631"/>
                  <a:gd name="T37" fmla="*/ 561 w 631"/>
                  <a:gd name="T38" fmla="*/ 576 w 631"/>
                  <a:gd name="T39" fmla="*/ 591 w 631"/>
                  <a:gd name="T40" fmla="*/ 606 w 631"/>
                  <a:gd name="T41" fmla="*/ 621 w 63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</a:cxnLst>
                <a:rect l="0" t="0" r="r" b="b"/>
                <a:pathLst>
                  <a:path w="631">
                    <a:moveTo>
                      <a:pt x="0" y="0"/>
                    </a:moveTo>
                    <a:lnTo>
                      <a:pt x="5" y="0"/>
                    </a:lnTo>
                    <a:lnTo>
                      <a:pt x="10" y="0"/>
                    </a:lnTo>
                    <a:lnTo>
                      <a:pt x="15" y="0"/>
                    </a:lnTo>
                    <a:lnTo>
                      <a:pt x="20" y="0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5" y="0"/>
                    </a:lnTo>
                    <a:lnTo>
                      <a:pt x="40" y="0"/>
                    </a:lnTo>
                    <a:lnTo>
                      <a:pt x="45" y="0"/>
                    </a:lnTo>
                    <a:lnTo>
                      <a:pt x="50" y="0"/>
                    </a:lnTo>
                    <a:lnTo>
                      <a:pt x="55" y="0"/>
                    </a:lnTo>
                    <a:lnTo>
                      <a:pt x="60" y="0"/>
                    </a:lnTo>
                    <a:lnTo>
                      <a:pt x="65" y="0"/>
                    </a:lnTo>
                    <a:lnTo>
                      <a:pt x="69" y="0"/>
                    </a:lnTo>
                    <a:lnTo>
                      <a:pt x="74" y="0"/>
                    </a:lnTo>
                    <a:lnTo>
                      <a:pt x="79" y="0"/>
                    </a:lnTo>
                    <a:lnTo>
                      <a:pt x="84" y="0"/>
                    </a:lnTo>
                    <a:lnTo>
                      <a:pt x="89" y="0"/>
                    </a:lnTo>
                    <a:lnTo>
                      <a:pt x="94" y="0"/>
                    </a:lnTo>
                    <a:lnTo>
                      <a:pt x="99" y="0"/>
                    </a:lnTo>
                    <a:lnTo>
                      <a:pt x="104" y="0"/>
                    </a:lnTo>
                    <a:lnTo>
                      <a:pt x="109" y="0"/>
                    </a:lnTo>
                    <a:lnTo>
                      <a:pt x="114" y="0"/>
                    </a:lnTo>
                    <a:lnTo>
                      <a:pt x="119" y="0"/>
                    </a:lnTo>
                    <a:lnTo>
                      <a:pt x="124" y="0"/>
                    </a:lnTo>
                    <a:lnTo>
                      <a:pt x="129" y="0"/>
                    </a:lnTo>
                    <a:lnTo>
                      <a:pt x="134" y="0"/>
                    </a:lnTo>
                    <a:lnTo>
                      <a:pt x="139" y="0"/>
                    </a:lnTo>
                    <a:lnTo>
                      <a:pt x="144" y="0"/>
                    </a:lnTo>
                    <a:lnTo>
                      <a:pt x="149" y="0"/>
                    </a:lnTo>
                    <a:lnTo>
                      <a:pt x="154" y="0"/>
                    </a:lnTo>
                    <a:lnTo>
                      <a:pt x="159" y="0"/>
                    </a:lnTo>
                    <a:lnTo>
                      <a:pt x="164" y="0"/>
                    </a:lnTo>
                    <a:lnTo>
                      <a:pt x="169" y="0"/>
                    </a:lnTo>
                    <a:lnTo>
                      <a:pt x="174" y="0"/>
                    </a:lnTo>
                    <a:lnTo>
                      <a:pt x="179" y="0"/>
                    </a:lnTo>
                    <a:lnTo>
                      <a:pt x="184" y="0"/>
                    </a:lnTo>
                    <a:lnTo>
                      <a:pt x="189" y="0"/>
                    </a:lnTo>
                    <a:lnTo>
                      <a:pt x="194" y="0"/>
                    </a:lnTo>
                    <a:lnTo>
                      <a:pt x="199" y="0"/>
                    </a:lnTo>
                    <a:lnTo>
                      <a:pt x="204" y="0"/>
                    </a:lnTo>
                    <a:lnTo>
                      <a:pt x="209" y="0"/>
                    </a:lnTo>
                    <a:lnTo>
                      <a:pt x="214" y="0"/>
                    </a:lnTo>
                    <a:lnTo>
                      <a:pt x="218" y="0"/>
                    </a:lnTo>
                    <a:lnTo>
                      <a:pt x="223" y="0"/>
                    </a:lnTo>
                    <a:lnTo>
                      <a:pt x="228" y="0"/>
                    </a:lnTo>
                    <a:lnTo>
                      <a:pt x="233" y="0"/>
                    </a:lnTo>
                    <a:lnTo>
                      <a:pt x="238" y="0"/>
                    </a:lnTo>
                    <a:lnTo>
                      <a:pt x="243" y="0"/>
                    </a:lnTo>
                    <a:lnTo>
                      <a:pt x="248" y="0"/>
                    </a:lnTo>
                    <a:lnTo>
                      <a:pt x="253" y="0"/>
                    </a:lnTo>
                    <a:lnTo>
                      <a:pt x="258" y="0"/>
                    </a:lnTo>
                    <a:lnTo>
                      <a:pt x="263" y="0"/>
                    </a:lnTo>
                    <a:lnTo>
                      <a:pt x="268" y="0"/>
                    </a:lnTo>
                    <a:lnTo>
                      <a:pt x="273" y="0"/>
                    </a:lnTo>
                    <a:lnTo>
                      <a:pt x="278" y="0"/>
                    </a:lnTo>
                    <a:lnTo>
                      <a:pt x="283" y="0"/>
                    </a:lnTo>
                    <a:lnTo>
                      <a:pt x="288" y="0"/>
                    </a:lnTo>
                    <a:lnTo>
                      <a:pt x="293" y="0"/>
                    </a:lnTo>
                    <a:lnTo>
                      <a:pt x="298" y="0"/>
                    </a:lnTo>
                    <a:lnTo>
                      <a:pt x="303" y="0"/>
                    </a:lnTo>
                    <a:lnTo>
                      <a:pt x="308" y="0"/>
                    </a:lnTo>
                    <a:lnTo>
                      <a:pt x="313" y="0"/>
                    </a:lnTo>
                    <a:lnTo>
                      <a:pt x="318" y="0"/>
                    </a:lnTo>
                    <a:lnTo>
                      <a:pt x="323" y="0"/>
                    </a:lnTo>
                    <a:lnTo>
                      <a:pt x="328" y="0"/>
                    </a:lnTo>
                    <a:lnTo>
                      <a:pt x="333" y="0"/>
                    </a:lnTo>
                    <a:lnTo>
                      <a:pt x="338" y="0"/>
                    </a:lnTo>
                    <a:lnTo>
                      <a:pt x="343" y="0"/>
                    </a:lnTo>
                    <a:lnTo>
                      <a:pt x="348" y="0"/>
                    </a:lnTo>
                    <a:lnTo>
                      <a:pt x="353" y="0"/>
                    </a:lnTo>
                    <a:lnTo>
                      <a:pt x="358" y="0"/>
                    </a:lnTo>
                    <a:lnTo>
                      <a:pt x="362" y="0"/>
                    </a:lnTo>
                    <a:lnTo>
                      <a:pt x="367" y="0"/>
                    </a:lnTo>
                    <a:lnTo>
                      <a:pt x="372" y="0"/>
                    </a:lnTo>
                    <a:lnTo>
                      <a:pt x="377" y="0"/>
                    </a:lnTo>
                    <a:lnTo>
                      <a:pt x="382" y="0"/>
                    </a:lnTo>
                    <a:lnTo>
                      <a:pt x="387" y="0"/>
                    </a:lnTo>
                    <a:lnTo>
                      <a:pt x="392" y="0"/>
                    </a:lnTo>
                    <a:lnTo>
                      <a:pt x="397" y="0"/>
                    </a:lnTo>
                    <a:lnTo>
                      <a:pt x="402" y="0"/>
                    </a:lnTo>
                    <a:lnTo>
                      <a:pt x="407" y="0"/>
                    </a:lnTo>
                    <a:lnTo>
                      <a:pt x="412" y="0"/>
                    </a:lnTo>
                    <a:lnTo>
                      <a:pt x="417" y="0"/>
                    </a:lnTo>
                    <a:lnTo>
                      <a:pt x="422" y="0"/>
                    </a:lnTo>
                    <a:lnTo>
                      <a:pt x="427" y="0"/>
                    </a:lnTo>
                    <a:lnTo>
                      <a:pt x="432" y="0"/>
                    </a:lnTo>
                    <a:lnTo>
                      <a:pt x="437" y="0"/>
                    </a:lnTo>
                    <a:lnTo>
                      <a:pt x="442" y="0"/>
                    </a:lnTo>
                    <a:lnTo>
                      <a:pt x="447" y="0"/>
                    </a:lnTo>
                    <a:lnTo>
                      <a:pt x="452" y="0"/>
                    </a:lnTo>
                    <a:lnTo>
                      <a:pt x="457" y="0"/>
                    </a:lnTo>
                    <a:lnTo>
                      <a:pt x="462" y="0"/>
                    </a:lnTo>
                    <a:lnTo>
                      <a:pt x="467" y="0"/>
                    </a:lnTo>
                    <a:lnTo>
                      <a:pt x="472" y="0"/>
                    </a:lnTo>
                    <a:lnTo>
                      <a:pt x="477" y="0"/>
                    </a:lnTo>
                    <a:lnTo>
                      <a:pt x="482" y="0"/>
                    </a:lnTo>
                    <a:lnTo>
                      <a:pt x="487" y="0"/>
                    </a:lnTo>
                    <a:lnTo>
                      <a:pt x="492" y="0"/>
                    </a:lnTo>
                    <a:lnTo>
                      <a:pt x="497" y="0"/>
                    </a:lnTo>
                    <a:lnTo>
                      <a:pt x="502" y="0"/>
                    </a:lnTo>
                    <a:lnTo>
                      <a:pt x="506" y="0"/>
                    </a:lnTo>
                    <a:lnTo>
                      <a:pt x="511" y="0"/>
                    </a:lnTo>
                    <a:lnTo>
                      <a:pt x="516" y="0"/>
                    </a:lnTo>
                    <a:lnTo>
                      <a:pt x="521" y="0"/>
                    </a:lnTo>
                    <a:lnTo>
                      <a:pt x="526" y="0"/>
                    </a:lnTo>
                    <a:lnTo>
                      <a:pt x="531" y="0"/>
                    </a:lnTo>
                    <a:lnTo>
                      <a:pt x="536" y="0"/>
                    </a:lnTo>
                    <a:lnTo>
                      <a:pt x="541" y="0"/>
                    </a:lnTo>
                    <a:lnTo>
                      <a:pt x="546" y="0"/>
                    </a:lnTo>
                    <a:lnTo>
                      <a:pt x="551" y="0"/>
                    </a:lnTo>
                    <a:lnTo>
                      <a:pt x="556" y="0"/>
                    </a:lnTo>
                    <a:lnTo>
                      <a:pt x="561" y="0"/>
                    </a:lnTo>
                    <a:lnTo>
                      <a:pt x="566" y="0"/>
                    </a:lnTo>
                    <a:lnTo>
                      <a:pt x="571" y="0"/>
                    </a:lnTo>
                    <a:lnTo>
                      <a:pt x="576" y="0"/>
                    </a:lnTo>
                    <a:lnTo>
                      <a:pt x="581" y="0"/>
                    </a:lnTo>
                    <a:lnTo>
                      <a:pt x="586" y="0"/>
                    </a:lnTo>
                    <a:lnTo>
                      <a:pt x="591" y="0"/>
                    </a:lnTo>
                    <a:lnTo>
                      <a:pt x="596" y="0"/>
                    </a:lnTo>
                    <a:lnTo>
                      <a:pt x="601" y="0"/>
                    </a:lnTo>
                    <a:lnTo>
                      <a:pt x="606" y="0"/>
                    </a:lnTo>
                    <a:lnTo>
                      <a:pt x="611" y="0"/>
                    </a:lnTo>
                    <a:lnTo>
                      <a:pt x="616" y="0"/>
                    </a:lnTo>
                    <a:lnTo>
                      <a:pt x="621" y="0"/>
                    </a:lnTo>
                    <a:lnTo>
                      <a:pt x="626" y="0"/>
                    </a:lnTo>
                    <a:lnTo>
                      <a:pt x="631" y="0"/>
                    </a:lnTo>
                  </a:path>
                </a:pathLst>
              </a:custGeom>
              <a:noFill/>
              <a:ln w="23813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1" name="Freeform 2274"/>
              <p:cNvSpPr>
                <a:spLocks/>
              </p:cNvSpPr>
              <p:nvPr/>
            </p:nvSpPr>
            <p:spPr bwMode="auto">
              <a:xfrm>
                <a:off x="2134" y="810"/>
                <a:ext cx="630" cy="0"/>
              </a:xfrm>
              <a:custGeom>
                <a:avLst/>
                <a:gdLst>
                  <a:gd name="T0" fmla="*/ 10 w 630"/>
                  <a:gd name="T1" fmla="*/ 24 w 630"/>
                  <a:gd name="T2" fmla="*/ 39 w 630"/>
                  <a:gd name="T3" fmla="*/ 54 w 630"/>
                  <a:gd name="T4" fmla="*/ 69 w 630"/>
                  <a:gd name="T5" fmla="*/ 84 w 630"/>
                  <a:gd name="T6" fmla="*/ 99 w 630"/>
                  <a:gd name="T7" fmla="*/ 114 w 630"/>
                  <a:gd name="T8" fmla="*/ 129 w 630"/>
                  <a:gd name="T9" fmla="*/ 144 w 630"/>
                  <a:gd name="T10" fmla="*/ 159 w 630"/>
                  <a:gd name="T11" fmla="*/ 173 w 630"/>
                  <a:gd name="T12" fmla="*/ 188 w 630"/>
                  <a:gd name="T13" fmla="*/ 203 w 630"/>
                  <a:gd name="T14" fmla="*/ 218 w 630"/>
                  <a:gd name="T15" fmla="*/ 233 w 630"/>
                  <a:gd name="T16" fmla="*/ 248 w 630"/>
                  <a:gd name="T17" fmla="*/ 263 w 630"/>
                  <a:gd name="T18" fmla="*/ 278 w 630"/>
                  <a:gd name="T19" fmla="*/ 293 w 630"/>
                  <a:gd name="T20" fmla="*/ 308 w 630"/>
                  <a:gd name="T21" fmla="*/ 322 w 630"/>
                  <a:gd name="T22" fmla="*/ 337 w 630"/>
                  <a:gd name="T23" fmla="*/ 352 w 630"/>
                  <a:gd name="T24" fmla="*/ 367 w 630"/>
                  <a:gd name="T25" fmla="*/ 382 w 630"/>
                  <a:gd name="T26" fmla="*/ 397 w 630"/>
                  <a:gd name="T27" fmla="*/ 412 w 630"/>
                  <a:gd name="T28" fmla="*/ 427 w 630"/>
                  <a:gd name="T29" fmla="*/ 442 w 630"/>
                  <a:gd name="T30" fmla="*/ 456 w 630"/>
                  <a:gd name="T31" fmla="*/ 471 w 630"/>
                  <a:gd name="T32" fmla="*/ 486 w 630"/>
                  <a:gd name="T33" fmla="*/ 501 w 630"/>
                  <a:gd name="T34" fmla="*/ 516 w 630"/>
                  <a:gd name="T35" fmla="*/ 531 w 630"/>
                  <a:gd name="T36" fmla="*/ 546 w 630"/>
                  <a:gd name="T37" fmla="*/ 561 w 630"/>
                  <a:gd name="T38" fmla="*/ 576 w 630"/>
                  <a:gd name="T39" fmla="*/ 591 w 630"/>
                  <a:gd name="T40" fmla="*/ 605 w 630"/>
                  <a:gd name="T41" fmla="*/ 620 w 63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</a:cxnLst>
                <a:rect l="0" t="0" r="r" b="b"/>
                <a:pathLst>
                  <a:path w="630">
                    <a:moveTo>
                      <a:pt x="0" y="0"/>
                    </a:moveTo>
                    <a:lnTo>
                      <a:pt x="5" y="0"/>
                    </a:lnTo>
                    <a:lnTo>
                      <a:pt x="10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4" y="0"/>
                    </a:lnTo>
                    <a:lnTo>
                      <a:pt x="39" y="0"/>
                    </a:lnTo>
                    <a:lnTo>
                      <a:pt x="44" y="0"/>
                    </a:lnTo>
                    <a:lnTo>
                      <a:pt x="49" y="0"/>
                    </a:lnTo>
                    <a:lnTo>
                      <a:pt x="54" y="0"/>
                    </a:lnTo>
                    <a:lnTo>
                      <a:pt x="59" y="0"/>
                    </a:lnTo>
                    <a:lnTo>
                      <a:pt x="64" y="0"/>
                    </a:lnTo>
                    <a:lnTo>
                      <a:pt x="69" y="0"/>
                    </a:lnTo>
                    <a:lnTo>
                      <a:pt x="74" y="0"/>
                    </a:lnTo>
                    <a:lnTo>
                      <a:pt x="79" y="0"/>
                    </a:lnTo>
                    <a:lnTo>
                      <a:pt x="84" y="0"/>
                    </a:lnTo>
                    <a:lnTo>
                      <a:pt x="89" y="0"/>
                    </a:lnTo>
                    <a:lnTo>
                      <a:pt x="94" y="0"/>
                    </a:lnTo>
                    <a:lnTo>
                      <a:pt x="99" y="0"/>
                    </a:lnTo>
                    <a:lnTo>
                      <a:pt x="104" y="0"/>
                    </a:lnTo>
                    <a:lnTo>
                      <a:pt x="109" y="0"/>
                    </a:lnTo>
                    <a:lnTo>
                      <a:pt x="114" y="0"/>
                    </a:lnTo>
                    <a:lnTo>
                      <a:pt x="119" y="0"/>
                    </a:lnTo>
                    <a:lnTo>
                      <a:pt x="124" y="0"/>
                    </a:lnTo>
                    <a:lnTo>
                      <a:pt x="129" y="0"/>
                    </a:lnTo>
                    <a:lnTo>
                      <a:pt x="134" y="0"/>
                    </a:lnTo>
                    <a:lnTo>
                      <a:pt x="139" y="0"/>
                    </a:lnTo>
                    <a:lnTo>
                      <a:pt x="144" y="0"/>
                    </a:lnTo>
                    <a:lnTo>
                      <a:pt x="149" y="0"/>
                    </a:lnTo>
                    <a:lnTo>
                      <a:pt x="154" y="0"/>
                    </a:lnTo>
                    <a:lnTo>
                      <a:pt x="159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3" y="0"/>
                    </a:lnTo>
                    <a:lnTo>
                      <a:pt x="178" y="0"/>
                    </a:lnTo>
                    <a:lnTo>
                      <a:pt x="183" y="0"/>
                    </a:lnTo>
                    <a:lnTo>
                      <a:pt x="188" y="0"/>
                    </a:lnTo>
                    <a:lnTo>
                      <a:pt x="193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8" y="0"/>
                    </a:lnTo>
                    <a:lnTo>
                      <a:pt x="213" y="0"/>
                    </a:lnTo>
                    <a:lnTo>
                      <a:pt x="218" y="0"/>
                    </a:lnTo>
                    <a:lnTo>
                      <a:pt x="223" y="0"/>
                    </a:lnTo>
                    <a:lnTo>
                      <a:pt x="228" y="0"/>
                    </a:lnTo>
                    <a:lnTo>
                      <a:pt x="233" y="0"/>
                    </a:lnTo>
                    <a:lnTo>
                      <a:pt x="238" y="0"/>
                    </a:lnTo>
                    <a:lnTo>
                      <a:pt x="243" y="0"/>
                    </a:lnTo>
                    <a:lnTo>
                      <a:pt x="248" y="0"/>
                    </a:lnTo>
                    <a:lnTo>
                      <a:pt x="253" y="0"/>
                    </a:lnTo>
                    <a:lnTo>
                      <a:pt x="258" y="0"/>
                    </a:lnTo>
                    <a:lnTo>
                      <a:pt x="263" y="0"/>
                    </a:lnTo>
                    <a:lnTo>
                      <a:pt x="268" y="0"/>
                    </a:lnTo>
                    <a:lnTo>
                      <a:pt x="273" y="0"/>
                    </a:lnTo>
                    <a:lnTo>
                      <a:pt x="278" y="0"/>
                    </a:lnTo>
                    <a:lnTo>
                      <a:pt x="283" y="0"/>
                    </a:lnTo>
                    <a:lnTo>
                      <a:pt x="288" y="0"/>
                    </a:lnTo>
                    <a:lnTo>
                      <a:pt x="293" y="0"/>
                    </a:lnTo>
                    <a:lnTo>
                      <a:pt x="298" y="0"/>
                    </a:lnTo>
                    <a:lnTo>
                      <a:pt x="303" y="0"/>
                    </a:lnTo>
                    <a:lnTo>
                      <a:pt x="308" y="0"/>
                    </a:lnTo>
                    <a:lnTo>
                      <a:pt x="312" y="0"/>
                    </a:lnTo>
                    <a:lnTo>
                      <a:pt x="317" y="0"/>
                    </a:lnTo>
                    <a:lnTo>
                      <a:pt x="322" y="0"/>
                    </a:lnTo>
                    <a:lnTo>
                      <a:pt x="327" y="0"/>
                    </a:lnTo>
                    <a:lnTo>
                      <a:pt x="332" y="0"/>
                    </a:lnTo>
                    <a:lnTo>
                      <a:pt x="337" y="0"/>
                    </a:lnTo>
                    <a:lnTo>
                      <a:pt x="342" y="0"/>
                    </a:lnTo>
                    <a:lnTo>
                      <a:pt x="347" y="0"/>
                    </a:lnTo>
                    <a:lnTo>
                      <a:pt x="352" y="0"/>
                    </a:lnTo>
                    <a:lnTo>
                      <a:pt x="357" y="0"/>
                    </a:lnTo>
                    <a:lnTo>
                      <a:pt x="362" y="0"/>
                    </a:lnTo>
                    <a:lnTo>
                      <a:pt x="367" y="0"/>
                    </a:lnTo>
                    <a:lnTo>
                      <a:pt x="372" y="0"/>
                    </a:lnTo>
                    <a:lnTo>
                      <a:pt x="377" y="0"/>
                    </a:lnTo>
                    <a:lnTo>
                      <a:pt x="382" y="0"/>
                    </a:lnTo>
                    <a:lnTo>
                      <a:pt x="387" y="0"/>
                    </a:lnTo>
                    <a:lnTo>
                      <a:pt x="392" y="0"/>
                    </a:lnTo>
                    <a:lnTo>
                      <a:pt x="397" y="0"/>
                    </a:lnTo>
                    <a:lnTo>
                      <a:pt x="402" y="0"/>
                    </a:lnTo>
                    <a:lnTo>
                      <a:pt x="407" y="0"/>
                    </a:lnTo>
                    <a:lnTo>
                      <a:pt x="412" y="0"/>
                    </a:lnTo>
                    <a:lnTo>
                      <a:pt x="417" y="0"/>
                    </a:lnTo>
                    <a:lnTo>
                      <a:pt x="422" y="0"/>
                    </a:lnTo>
                    <a:lnTo>
                      <a:pt x="427" y="0"/>
                    </a:lnTo>
                    <a:lnTo>
                      <a:pt x="432" y="0"/>
                    </a:lnTo>
                    <a:lnTo>
                      <a:pt x="437" y="0"/>
                    </a:lnTo>
                    <a:lnTo>
                      <a:pt x="442" y="0"/>
                    </a:lnTo>
                    <a:lnTo>
                      <a:pt x="447" y="0"/>
                    </a:lnTo>
                    <a:lnTo>
                      <a:pt x="452" y="0"/>
                    </a:lnTo>
                    <a:lnTo>
                      <a:pt x="456" y="0"/>
                    </a:lnTo>
                    <a:lnTo>
                      <a:pt x="461" y="0"/>
                    </a:lnTo>
                    <a:lnTo>
                      <a:pt x="466" y="0"/>
                    </a:lnTo>
                    <a:lnTo>
                      <a:pt x="471" y="0"/>
                    </a:lnTo>
                    <a:lnTo>
                      <a:pt x="476" y="0"/>
                    </a:lnTo>
                    <a:lnTo>
                      <a:pt x="481" y="0"/>
                    </a:lnTo>
                    <a:lnTo>
                      <a:pt x="486" y="0"/>
                    </a:lnTo>
                    <a:lnTo>
                      <a:pt x="491" y="0"/>
                    </a:lnTo>
                    <a:lnTo>
                      <a:pt x="496" y="0"/>
                    </a:lnTo>
                    <a:lnTo>
                      <a:pt x="501" y="0"/>
                    </a:lnTo>
                    <a:lnTo>
                      <a:pt x="506" y="0"/>
                    </a:lnTo>
                    <a:lnTo>
                      <a:pt x="511" y="0"/>
                    </a:lnTo>
                    <a:lnTo>
                      <a:pt x="516" y="0"/>
                    </a:lnTo>
                    <a:lnTo>
                      <a:pt x="521" y="0"/>
                    </a:lnTo>
                    <a:lnTo>
                      <a:pt x="526" y="0"/>
                    </a:lnTo>
                    <a:lnTo>
                      <a:pt x="531" y="0"/>
                    </a:lnTo>
                    <a:lnTo>
                      <a:pt x="536" y="0"/>
                    </a:lnTo>
                    <a:lnTo>
                      <a:pt x="541" y="0"/>
                    </a:lnTo>
                    <a:lnTo>
                      <a:pt x="546" y="0"/>
                    </a:lnTo>
                    <a:lnTo>
                      <a:pt x="551" y="0"/>
                    </a:lnTo>
                    <a:lnTo>
                      <a:pt x="556" y="0"/>
                    </a:lnTo>
                    <a:lnTo>
                      <a:pt x="561" y="0"/>
                    </a:lnTo>
                    <a:lnTo>
                      <a:pt x="566" y="0"/>
                    </a:lnTo>
                    <a:lnTo>
                      <a:pt x="571" y="0"/>
                    </a:lnTo>
                    <a:lnTo>
                      <a:pt x="576" y="0"/>
                    </a:lnTo>
                    <a:lnTo>
                      <a:pt x="581" y="0"/>
                    </a:lnTo>
                    <a:lnTo>
                      <a:pt x="586" y="0"/>
                    </a:lnTo>
                    <a:lnTo>
                      <a:pt x="591" y="0"/>
                    </a:lnTo>
                    <a:lnTo>
                      <a:pt x="596" y="0"/>
                    </a:lnTo>
                    <a:lnTo>
                      <a:pt x="601" y="0"/>
                    </a:lnTo>
                    <a:lnTo>
                      <a:pt x="605" y="0"/>
                    </a:lnTo>
                    <a:lnTo>
                      <a:pt x="610" y="0"/>
                    </a:lnTo>
                    <a:lnTo>
                      <a:pt x="615" y="0"/>
                    </a:lnTo>
                    <a:lnTo>
                      <a:pt x="620" y="0"/>
                    </a:lnTo>
                    <a:lnTo>
                      <a:pt x="625" y="0"/>
                    </a:lnTo>
                    <a:lnTo>
                      <a:pt x="630" y="0"/>
                    </a:lnTo>
                  </a:path>
                </a:pathLst>
              </a:custGeom>
              <a:noFill/>
              <a:ln w="23813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2" name="Freeform 2275"/>
              <p:cNvSpPr>
                <a:spLocks/>
              </p:cNvSpPr>
              <p:nvPr/>
            </p:nvSpPr>
            <p:spPr bwMode="auto">
              <a:xfrm>
                <a:off x="2764" y="810"/>
                <a:ext cx="631" cy="0"/>
              </a:xfrm>
              <a:custGeom>
                <a:avLst/>
                <a:gdLst>
                  <a:gd name="T0" fmla="*/ 10 w 631"/>
                  <a:gd name="T1" fmla="*/ 25 w 631"/>
                  <a:gd name="T2" fmla="*/ 40 w 631"/>
                  <a:gd name="T3" fmla="*/ 55 w 631"/>
                  <a:gd name="T4" fmla="*/ 70 w 631"/>
                  <a:gd name="T5" fmla="*/ 85 w 631"/>
                  <a:gd name="T6" fmla="*/ 100 w 631"/>
                  <a:gd name="T7" fmla="*/ 115 w 631"/>
                  <a:gd name="T8" fmla="*/ 129 w 631"/>
                  <a:gd name="T9" fmla="*/ 144 w 631"/>
                  <a:gd name="T10" fmla="*/ 159 w 631"/>
                  <a:gd name="T11" fmla="*/ 174 w 631"/>
                  <a:gd name="T12" fmla="*/ 189 w 631"/>
                  <a:gd name="T13" fmla="*/ 204 w 631"/>
                  <a:gd name="T14" fmla="*/ 219 w 631"/>
                  <a:gd name="T15" fmla="*/ 234 w 631"/>
                  <a:gd name="T16" fmla="*/ 249 w 631"/>
                  <a:gd name="T17" fmla="*/ 263 w 631"/>
                  <a:gd name="T18" fmla="*/ 278 w 631"/>
                  <a:gd name="T19" fmla="*/ 293 w 631"/>
                  <a:gd name="T20" fmla="*/ 308 w 631"/>
                  <a:gd name="T21" fmla="*/ 323 w 631"/>
                  <a:gd name="T22" fmla="*/ 338 w 631"/>
                  <a:gd name="T23" fmla="*/ 353 w 631"/>
                  <a:gd name="T24" fmla="*/ 368 w 631"/>
                  <a:gd name="T25" fmla="*/ 383 w 631"/>
                  <a:gd name="T26" fmla="*/ 398 w 631"/>
                  <a:gd name="T27" fmla="*/ 412 w 631"/>
                  <a:gd name="T28" fmla="*/ 427 w 631"/>
                  <a:gd name="T29" fmla="*/ 442 w 631"/>
                  <a:gd name="T30" fmla="*/ 457 w 631"/>
                  <a:gd name="T31" fmla="*/ 472 w 631"/>
                  <a:gd name="T32" fmla="*/ 487 w 631"/>
                  <a:gd name="T33" fmla="*/ 502 w 631"/>
                  <a:gd name="T34" fmla="*/ 517 w 631"/>
                  <a:gd name="T35" fmla="*/ 532 w 631"/>
                  <a:gd name="T36" fmla="*/ 547 w 631"/>
                  <a:gd name="T37" fmla="*/ 561 w 631"/>
                  <a:gd name="T38" fmla="*/ 576 w 631"/>
                  <a:gd name="T39" fmla="*/ 591 w 631"/>
                  <a:gd name="T40" fmla="*/ 606 w 631"/>
                  <a:gd name="T41" fmla="*/ 621 w 63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</a:cxnLst>
                <a:rect l="0" t="0" r="r" b="b"/>
                <a:pathLst>
                  <a:path w="631">
                    <a:moveTo>
                      <a:pt x="0" y="0"/>
                    </a:moveTo>
                    <a:lnTo>
                      <a:pt x="5" y="0"/>
                    </a:lnTo>
                    <a:lnTo>
                      <a:pt x="10" y="0"/>
                    </a:lnTo>
                    <a:lnTo>
                      <a:pt x="15" y="0"/>
                    </a:lnTo>
                    <a:lnTo>
                      <a:pt x="20" y="0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5" y="0"/>
                    </a:lnTo>
                    <a:lnTo>
                      <a:pt x="40" y="0"/>
                    </a:lnTo>
                    <a:lnTo>
                      <a:pt x="45" y="0"/>
                    </a:lnTo>
                    <a:lnTo>
                      <a:pt x="50" y="0"/>
                    </a:lnTo>
                    <a:lnTo>
                      <a:pt x="55" y="0"/>
                    </a:lnTo>
                    <a:lnTo>
                      <a:pt x="60" y="0"/>
                    </a:lnTo>
                    <a:lnTo>
                      <a:pt x="65" y="0"/>
                    </a:lnTo>
                    <a:lnTo>
                      <a:pt x="70" y="0"/>
                    </a:lnTo>
                    <a:lnTo>
                      <a:pt x="75" y="0"/>
                    </a:lnTo>
                    <a:lnTo>
                      <a:pt x="80" y="0"/>
                    </a:lnTo>
                    <a:lnTo>
                      <a:pt x="85" y="0"/>
                    </a:lnTo>
                    <a:lnTo>
                      <a:pt x="90" y="0"/>
                    </a:lnTo>
                    <a:lnTo>
                      <a:pt x="95" y="0"/>
                    </a:lnTo>
                    <a:lnTo>
                      <a:pt x="100" y="0"/>
                    </a:lnTo>
                    <a:lnTo>
                      <a:pt x="105" y="0"/>
                    </a:lnTo>
                    <a:lnTo>
                      <a:pt x="110" y="0"/>
                    </a:lnTo>
                    <a:lnTo>
                      <a:pt x="115" y="0"/>
                    </a:lnTo>
                    <a:lnTo>
                      <a:pt x="119" y="0"/>
                    </a:lnTo>
                    <a:lnTo>
                      <a:pt x="124" y="0"/>
                    </a:lnTo>
                    <a:lnTo>
                      <a:pt x="129" y="0"/>
                    </a:lnTo>
                    <a:lnTo>
                      <a:pt x="134" y="0"/>
                    </a:lnTo>
                    <a:lnTo>
                      <a:pt x="139" y="0"/>
                    </a:lnTo>
                    <a:lnTo>
                      <a:pt x="144" y="0"/>
                    </a:lnTo>
                    <a:lnTo>
                      <a:pt x="149" y="0"/>
                    </a:lnTo>
                    <a:lnTo>
                      <a:pt x="154" y="0"/>
                    </a:lnTo>
                    <a:lnTo>
                      <a:pt x="159" y="0"/>
                    </a:lnTo>
                    <a:lnTo>
                      <a:pt x="164" y="0"/>
                    </a:lnTo>
                    <a:lnTo>
                      <a:pt x="169" y="0"/>
                    </a:lnTo>
                    <a:lnTo>
                      <a:pt x="174" y="0"/>
                    </a:lnTo>
                    <a:lnTo>
                      <a:pt x="179" y="0"/>
                    </a:lnTo>
                    <a:lnTo>
                      <a:pt x="184" y="0"/>
                    </a:lnTo>
                    <a:lnTo>
                      <a:pt x="189" y="0"/>
                    </a:lnTo>
                    <a:lnTo>
                      <a:pt x="194" y="0"/>
                    </a:lnTo>
                    <a:lnTo>
                      <a:pt x="199" y="0"/>
                    </a:lnTo>
                    <a:lnTo>
                      <a:pt x="204" y="0"/>
                    </a:lnTo>
                    <a:lnTo>
                      <a:pt x="209" y="0"/>
                    </a:lnTo>
                    <a:lnTo>
                      <a:pt x="214" y="0"/>
                    </a:lnTo>
                    <a:lnTo>
                      <a:pt x="219" y="0"/>
                    </a:lnTo>
                    <a:lnTo>
                      <a:pt x="224" y="0"/>
                    </a:lnTo>
                    <a:lnTo>
                      <a:pt x="229" y="0"/>
                    </a:lnTo>
                    <a:lnTo>
                      <a:pt x="234" y="0"/>
                    </a:lnTo>
                    <a:lnTo>
                      <a:pt x="239" y="0"/>
                    </a:lnTo>
                    <a:lnTo>
                      <a:pt x="244" y="0"/>
                    </a:lnTo>
                    <a:lnTo>
                      <a:pt x="249" y="0"/>
                    </a:lnTo>
                    <a:lnTo>
                      <a:pt x="254" y="0"/>
                    </a:lnTo>
                    <a:lnTo>
                      <a:pt x="259" y="0"/>
                    </a:lnTo>
                    <a:lnTo>
                      <a:pt x="263" y="0"/>
                    </a:lnTo>
                    <a:lnTo>
                      <a:pt x="268" y="0"/>
                    </a:lnTo>
                    <a:lnTo>
                      <a:pt x="273" y="0"/>
                    </a:lnTo>
                    <a:lnTo>
                      <a:pt x="278" y="0"/>
                    </a:lnTo>
                    <a:lnTo>
                      <a:pt x="283" y="0"/>
                    </a:lnTo>
                    <a:lnTo>
                      <a:pt x="288" y="0"/>
                    </a:lnTo>
                    <a:lnTo>
                      <a:pt x="293" y="0"/>
                    </a:lnTo>
                    <a:lnTo>
                      <a:pt x="298" y="0"/>
                    </a:lnTo>
                    <a:lnTo>
                      <a:pt x="303" y="0"/>
                    </a:lnTo>
                    <a:lnTo>
                      <a:pt x="308" y="0"/>
                    </a:lnTo>
                    <a:lnTo>
                      <a:pt x="313" y="0"/>
                    </a:lnTo>
                    <a:lnTo>
                      <a:pt x="318" y="0"/>
                    </a:lnTo>
                    <a:lnTo>
                      <a:pt x="323" y="0"/>
                    </a:lnTo>
                    <a:lnTo>
                      <a:pt x="328" y="0"/>
                    </a:lnTo>
                    <a:lnTo>
                      <a:pt x="333" y="0"/>
                    </a:lnTo>
                    <a:lnTo>
                      <a:pt x="338" y="0"/>
                    </a:lnTo>
                    <a:lnTo>
                      <a:pt x="343" y="0"/>
                    </a:lnTo>
                    <a:lnTo>
                      <a:pt x="348" y="0"/>
                    </a:lnTo>
                    <a:lnTo>
                      <a:pt x="353" y="0"/>
                    </a:lnTo>
                    <a:lnTo>
                      <a:pt x="358" y="0"/>
                    </a:lnTo>
                    <a:lnTo>
                      <a:pt x="363" y="0"/>
                    </a:lnTo>
                    <a:lnTo>
                      <a:pt x="368" y="0"/>
                    </a:lnTo>
                    <a:lnTo>
                      <a:pt x="373" y="0"/>
                    </a:lnTo>
                    <a:lnTo>
                      <a:pt x="378" y="0"/>
                    </a:lnTo>
                    <a:lnTo>
                      <a:pt x="383" y="0"/>
                    </a:lnTo>
                    <a:lnTo>
                      <a:pt x="388" y="0"/>
                    </a:lnTo>
                    <a:lnTo>
                      <a:pt x="393" y="0"/>
                    </a:lnTo>
                    <a:lnTo>
                      <a:pt x="398" y="0"/>
                    </a:lnTo>
                    <a:lnTo>
                      <a:pt x="403" y="0"/>
                    </a:lnTo>
                    <a:lnTo>
                      <a:pt x="407" y="0"/>
                    </a:lnTo>
                    <a:lnTo>
                      <a:pt x="412" y="0"/>
                    </a:lnTo>
                    <a:lnTo>
                      <a:pt x="417" y="0"/>
                    </a:lnTo>
                    <a:lnTo>
                      <a:pt x="422" y="0"/>
                    </a:lnTo>
                    <a:lnTo>
                      <a:pt x="427" y="0"/>
                    </a:lnTo>
                    <a:lnTo>
                      <a:pt x="432" y="0"/>
                    </a:lnTo>
                    <a:lnTo>
                      <a:pt x="437" y="0"/>
                    </a:lnTo>
                    <a:lnTo>
                      <a:pt x="442" y="0"/>
                    </a:lnTo>
                    <a:lnTo>
                      <a:pt x="447" y="0"/>
                    </a:lnTo>
                    <a:lnTo>
                      <a:pt x="452" y="0"/>
                    </a:lnTo>
                    <a:lnTo>
                      <a:pt x="457" y="0"/>
                    </a:lnTo>
                    <a:lnTo>
                      <a:pt x="462" y="0"/>
                    </a:lnTo>
                    <a:lnTo>
                      <a:pt x="467" y="0"/>
                    </a:lnTo>
                    <a:lnTo>
                      <a:pt x="472" y="0"/>
                    </a:lnTo>
                    <a:lnTo>
                      <a:pt x="477" y="0"/>
                    </a:lnTo>
                    <a:lnTo>
                      <a:pt x="482" y="0"/>
                    </a:lnTo>
                    <a:lnTo>
                      <a:pt x="487" y="0"/>
                    </a:lnTo>
                    <a:lnTo>
                      <a:pt x="492" y="0"/>
                    </a:lnTo>
                    <a:lnTo>
                      <a:pt x="497" y="0"/>
                    </a:lnTo>
                    <a:lnTo>
                      <a:pt x="502" y="0"/>
                    </a:lnTo>
                    <a:lnTo>
                      <a:pt x="507" y="0"/>
                    </a:lnTo>
                    <a:lnTo>
                      <a:pt x="512" y="0"/>
                    </a:lnTo>
                    <a:lnTo>
                      <a:pt x="517" y="0"/>
                    </a:lnTo>
                    <a:lnTo>
                      <a:pt x="522" y="0"/>
                    </a:lnTo>
                    <a:lnTo>
                      <a:pt x="527" y="0"/>
                    </a:lnTo>
                    <a:lnTo>
                      <a:pt x="532" y="0"/>
                    </a:lnTo>
                    <a:lnTo>
                      <a:pt x="537" y="0"/>
                    </a:lnTo>
                    <a:lnTo>
                      <a:pt x="542" y="0"/>
                    </a:lnTo>
                    <a:lnTo>
                      <a:pt x="547" y="0"/>
                    </a:lnTo>
                    <a:lnTo>
                      <a:pt x="552" y="0"/>
                    </a:lnTo>
                    <a:lnTo>
                      <a:pt x="556" y="0"/>
                    </a:lnTo>
                    <a:lnTo>
                      <a:pt x="561" y="0"/>
                    </a:lnTo>
                    <a:lnTo>
                      <a:pt x="566" y="0"/>
                    </a:lnTo>
                    <a:lnTo>
                      <a:pt x="571" y="0"/>
                    </a:lnTo>
                    <a:lnTo>
                      <a:pt x="576" y="0"/>
                    </a:lnTo>
                    <a:lnTo>
                      <a:pt x="581" y="0"/>
                    </a:lnTo>
                    <a:lnTo>
                      <a:pt x="586" y="0"/>
                    </a:lnTo>
                    <a:lnTo>
                      <a:pt x="591" y="0"/>
                    </a:lnTo>
                    <a:lnTo>
                      <a:pt x="596" y="0"/>
                    </a:lnTo>
                    <a:lnTo>
                      <a:pt x="601" y="0"/>
                    </a:lnTo>
                    <a:lnTo>
                      <a:pt x="606" y="0"/>
                    </a:lnTo>
                    <a:lnTo>
                      <a:pt x="611" y="0"/>
                    </a:lnTo>
                    <a:lnTo>
                      <a:pt x="616" y="0"/>
                    </a:lnTo>
                    <a:lnTo>
                      <a:pt x="621" y="0"/>
                    </a:lnTo>
                    <a:lnTo>
                      <a:pt x="626" y="0"/>
                    </a:lnTo>
                    <a:lnTo>
                      <a:pt x="631" y="0"/>
                    </a:lnTo>
                  </a:path>
                </a:pathLst>
              </a:custGeom>
              <a:noFill/>
              <a:ln w="23813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3" name="Freeform 2276"/>
              <p:cNvSpPr>
                <a:spLocks/>
              </p:cNvSpPr>
              <p:nvPr/>
            </p:nvSpPr>
            <p:spPr bwMode="auto">
              <a:xfrm>
                <a:off x="3395" y="810"/>
                <a:ext cx="631" cy="0"/>
              </a:xfrm>
              <a:custGeom>
                <a:avLst/>
                <a:gdLst>
                  <a:gd name="T0" fmla="*/ 10 w 631"/>
                  <a:gd name="T1" fmla="*/ 25 w 631"/>
                  <a:gd name="T2" fmla="*/ 40 w 631"/>
                  <a:gd name="T3" fmla="*/ 55 w 631"/>
                  <a:gd name="T4" fmla="*/ 69 w 631"/>
                  <a:gd name="T5" fmla="*/ 84 w 631"/>
                  <a:gd name="T6" fmla="*/ 99 w 631"/>
                  <a:gd name="T7" fmla="*/ 114 w 631"/>
                  <a:gd name="T8" fmla="*/ 129 w 631"/>
                  <a:gd name="T9" fmla="*/ 144 w 631"/>
                  <a:gd name="T10" fmla="*/ 159 w 631"/>
                  <a:gd name="T11" fmla="*/ 174 w 631"/>
                  <a:gd name="T12" fmla="*/ 189 w 631"/>
                  <a:gd name="T13" fmla="*/ 204 w 631"/>
                  <a:gd name="T14" fmla="*/ 218 w 631"/>
                  <a:gd name="T15" fmla="*/ 233 w 631"/>
                  <a:gd name="T16" fmla="*/ 248 w 631"/>
                  <a:gd name="T17" fmla="*/ 263 w 631"/>
                  <a:gd name="T18" fmla="*/ 278 w 631"/>
                  <a:gd name="T19" fmla="*/ 293 w 631"/>
                  <a:gd name="T20" fmla="*/ 308 w 631"/>
                  <a:gd name="T21" fmla="*/ 323 w 631"/>
                  <a:gd name="T22" fmla="*/ 338 w 631"/>
                  <a:gd name="T23" fmla="*/ 353 w 631"/>
                  <a:gd name="T24" fmla="*/ 367 w 631"/>
                  <a:gd name="T25" fmla="*/ 382 w 631"/>
                  <a:gd name="T26" fmla="*/ 397 w 631"/>
                  <a:gd name="T27" fmla="*/ 412 w 631"/>
                  <a:gd name="T28" fmla="*/ 427 w 631"/>
                  <a:gd name="T29" fmla="*/ 442 w 631"/>
                  <a:gd name="T30" fmla="*/ 457 w 631"/>
                  <a:gd name="T31" fmla="*/ 472 w 631"/>
                  <a:gd name="T32" fmla="*/ 487 w 631"/>
                  <a:gd name="T33" fmla="*/ 502 w 631"/>
                  <a:gd name="T34" fmla="*/ 516 w 631"/>
                  <a:gd name="T35" fmla="*/ 531 w 631"/>
                  <a:gd name="T36" fmla="*/ 546 w 631"/>
                  <a:gd name="T37" fmla="*/ 561 w 631"/>
                  <a:gd name="T38" fmla="*/ 576 w 631"/>
                  <a:gd name="T39" fmla="*/ 591 w 631"/>
                  <a:gd name="T40" fmla="*/ 606 w 631"/>
                  <a:gd name="T41" fmla="*/ 621 w 63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</a:cxnLst>
                <a:rect l="0" t="0" r="r" b="b"/>
                <a:pathLst>
                  <a:path w="631">
                    <a:moveTo>
                      <a:pt x="0" y="0"/>
                    </a:moveTo>
                    <a:lnTo>
                      <a:pt x="5" y="0"/>
                    </a:lnTo>
                    <a:lnTo>
                      <a:pt x="10" y="0"/>
                    </a:lnTo>
                    <a:lnTo>
                      <a:pt x="15" y="0"/>
                    </a:lnTo>
                    <a:lnTo>
                      <a:pt x="20" y="0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5" y="0"/>
                    </a:lnTo>
                    <a:lnTo>
                      <a:pt x="40" y="0"/>
                    </a:lnTo>
                    <a:lnTo>
                      <a:pt x="45" y="0"/>
                    </a:lnTo>
                    <a:lnTo>
                      <a:pt x="50" y="0"/>
                    </a:lnTo>
                    <a:lnTo>
                      <a:pt x="55" y="0"/>
                    </a:lnTo>
                    <a:lnTo>
                      <a:pt x="60" y="0"/>
                    </a:lnTo>
                    <a:lnTo>
                      <a:pt x="65" y="0"/>
                    </a:lnTo>
                    <a:lnTo>
                      <a:pt x="69" y="0"/>
                    </a:lnTo>
                    <a:lnTo>
                      <a:pt x="74" y="0"/>
                    </a:lnTo>
                    <a:lnTo>
                      <a:pt x="79" y="0"/>
                    </a:lnTo>
                    <a:lnTo>
                      <a:pt x="84" y="0"/>
                    </a:lnTo>
                    <a:lnTo>
                      <a:pt x="89" y="0"/>
                    </a:lnTo>
                    <a:lnTo>
                      <a:pt x="94" y="0"/>
                    </a:lnTo>
                    <a:lnTo>
                      <a:pt x="99" y="0"/>
                    </a:lnTo>
                    <a:lnTo>
                      <a:pt x="104" y="0"/>
                    </a:lnTo>
                    <a:lnTo>
                      <a:pt x="109" y="0"/>
                    </a:lnTo>
                    <a:lnTo>
                      <a:pt x="114" y="0"/>
                    </a:lnTo>
                    <a:lnTo>
                      <a:pt x="119" y="0"/>
                    </a:lnTo>
                    <a:lnTo>
                      <a:pt x="124" y="0"/>
                    </a:lnTo>
                    <a:lnTo>
                      <a:pt x="129" y="0"/>
                    </a:lnTo>
                    <a:lnTo>
                      <a:pt x="134" y="0"/>
                    </a:lnTo>
                    <a:lnTo>
                      <a:pt x="139" y="0"/>
                    </a:lnTo>
                    <a:lnTo>
                      <a:pt x="144" y="0"/>
                    </a:lnTo>
                    <a:lnTo>
                      <a:pt x="149" y="0"/>
                    </a:lnTo>
                    <a:lnTo>
                      <a:pt x="154" y="0"/>
                    </a:lnTo>
                    <a:lnTo>
                      <a:pt x="159" y="0"/>
                    </a:lnTo>
                    <a:lnTo>
                      <a:pt x="164" y="0"/>
                    </a:lnTo>
                    <a:lnTo>
                      <a:pt x="169" y="0"/>
                    </a:lnTo>
                    <a:lnTo>
                      <a:pt x="174" y="0"/>
                    </a:lnTo>
                    <a:lnTo>
                      <a:pt x="179" y="0"/>
                    </a:lnTo>
                    <a:lnTo>
                      <a:pt x="184" y="0"/>
                    </a:lnTo>
                    <a:lnTo>
                      <a:pt x="189" y="0"/>
                    </a:lnTo>
                    <a:lnTo>
                      <a:pt x="194" y="0"/>
                    </a:lnTo>
                    <a:lnTo>
                      <a:pt x="199" y="0"/>
                    </a:lnTo>
                    <a:lnTo>
                      <a:pt x="204" y="0"/>
                    </a:lnTo>
                    <a:lnTo>
                      <a:pt x="209" y="0"/>
                    </a:lnTo>
                    <a:lnTo>
                      <a:pt x="213" y="0"/>
                    </a:lnTo>
                    <a:lnTo>
                      <a:pt x="218" y="0"/>
                    </a:lnTo>
                    <a:lnTo>
                      <a:pt x="223" y="0"/>
                    </a:lnTo>
                    <a:lnTo>
                      <a:pt x="228" y="0"/>
                    </a:lnTo>
                    <a:lnTo>
                      <a:pt x="233" y="0"/>
                    </a:lnTo>
                    <a:lnTo>
                      <a:pt x="238" y="0"/>
                    </a:lnTo>
                    <a:lnTo>
                      <a:pt x="243" y="0"/>
                    </a:lnTo>
                    <a:lnTo>
                      <a:pt x="248" y="0"/>
                    </a:lnTo>
                    <a:lnTo>
                      <a:pt x="253" y="0"/>
                    </a:lnTo>
                    <a:lnTo>
                      <a:pt x="258" y="0"/>
                    </a:lnTo>
                    <a:lnTo>
                      <a:pt x="263" y="0"/>
                    </a:lnTo>
                    <a:lnTo>
                      <a:pt x="268" y="0"/>
                    </a:lnTo>
                    <a:lnTo>
                      <a:pt x="273" y="0"/>
                    </a:lnTo>
                    <a:lnTo>
                      <a:pt x="278" y="0"/>
                    </a:lnTo>
                    <a:lnTo>
                      <a:pt x="283" y="0"/>
                    </a:lnTo>
                    <a:lnTo>
                      <a:pt x="288" y="0"/>
                    </a:lnTo>
                    <a:lnTo>
                      <a:pt x="293" y="0"/>
                    </a:lnTo>
                    <a:lnTo>
                      <a:pt x="298" y="0"/>
                    </a:lnTo>
                    <a:lnTo>
                      <a:pt x="303" y="0"/>
                    </a:lnTo>
                    <a:lnTo>
                      <a:pt x="308" y="0"/>
                    </a:lnTo>
                    <a:lnTo>
                      <a:pt x="313" y="0"/>
                    </a:lnTo>
                    <a:lnTo>
                      <a:pt x="318" y="0"/>
                    </a:lnTo>
                    <a:lnTo>
                      <a:pt x="323" y="0"/>
                    </a:lnTo>
                    <a:lnTo>
                      <a:pt x="328" y="0"/>
                    </a:lnTo>
                    <a:lnTo>
                      <a:pt x="333" y="0"/>
                    </a:lnTo>
                    <a:lnTo>
                      <a:pt x="338" y="0"/>
                    </a:lnTo>
                    <a:lnTo>
                      <a:pt x="343" y="0"/>
                    </a:lnTo>
                    <a:lnTo>
                      <a:pt x="348" y="0"/>
                    </a:lnTo>
                    <a:lnTo>
                      <a:pt x="353" y="0"/>
                    </a:lnTo>
                    <a:lnTo>
                      <a:pt x="357" y="0"/>
                    </a:lnTo>
                    <a:lnTo>
                      <a:pt x="362" y="0"/>
                    </a:lnTo>
                    <a:lnTo>
                      <a:pt x="367" y="0"/>
                    </a:lnTo>
                    <a:lnTo>
                      <a:pt x="372" y="0"/>
                    </a:lnTo>
                    <a:lnTo>
                      <a:pt x="377" y="0"/>
                    </a:lnTo>
                    <a:lnTo>
                      <a:pt x="382" y="0"/>
                    </a:lnTo>
                    <a:lnTo>
                      <a:pt x="387" y="0"/>
                    </a:lnTo>
                    <a:lnTo>
                      <a:pt x="392" y="0"/>
                    </a:lnTo>
                    <a:lnTo>
                      <a:pt x="397" y="0"/>
                    </a:lnTo>
                    <a:lnTo>
                      <a:pt x="402" y="0"/>
                    </a:lnTo>
                    <a:lnTo>
                      <a:pt x="407" y="0"/>
                    </a:lnTo>
                    <a:lnTo>
                      <a:pt x="412" y="0"/>
                    </a:lnTo>
                    <a:lnTo>
                      <a:pt x="417" y="0"/>
                    </a:lnTo>
                    <a:lnTo>
                      <a:pt x="422" y="0"/>
                    </a:lnTo>
                    <a:lnTo>
                      <a:pt x="427" y="0"/>
                    </a:lnTo>
                    <a:lnTo>
                      <a:pt x="432" y="0"/>
                    </a:lnTo>
                    <a:lnTo>
                      <a:pt x="437" y="0"/>
                    </a:lnTo>
                    <a:lnTo>
                      <a:pt x="442" y="0"/>
                    </a:lnTo>
                    <a:lnTo>
                      <a:pt x="447" y="0"/>
                    </a:lnTo>
                    <a:lnTo>
                      <a:pt x="452" y="0"/>
                    </a:lnTo>
                    <a:lnTo>
                      <a:pt x="457" y="0"/>
                    </a:lnTo>
                    <a:lnTo>
                      <a:pt x="462" y="0"/>
                    </a:lnTo>
                    <a:lnTo>
                      <a:pt x="467" y="0"/>
                    </a:lnTo>
                    <a:lnTo>
                      <a:pt x="472" y="0"/>
                    </a:lnTo>
                    <a:lnTo>
                      <a:pt x="477" y="0"/>
                    </a:lnTo>
                    <a:lnTo>
                      <a:pt x="482" y="0"/>
                    </a:lnTo>
                    <a:lnTo>
                      <a:pt x="487" y="0"/>
                    </a:lnTo>
                    <a:lnTo>
                      <a:pt x="492" y="0"/>
                    </a:lnTo>
                    <a:lnTo>
                      <a:pt x="497" y="0"/>
                    </a:lnTo>
                    <a:lnTo>
                      <a:pt x="502" y="0"/>
                    </a:lnTo>
                    <a:lnTo>
                      <a:pt x="506" y="0"/>
                    </a:lnTo>
                    <a:lnTo>
                      <a:pt x="511" y="0"/>
                    </a:lnTo>
                    <a:lnTo>
                      <a:pt x="516" y="0"/>
                    </a:lnTo>
                    <a:lnTo>
                      <a:pt x="521" y="0"/>
                    </a:lnTo>
                    <a:lnTo>
                      <a:pt x="526" y="0"/>
                    </a:lnTo>
                    <a:lnTo>
                      <a:pt x="531" y="0"/>
                    </a:lnTo>
                    <a:lnTo>
                      <a:pt x="536" y="0"/>
                    </a:lnTo>
                    <a:lnTo>
                      <a:pt x="541" y="0"/>
                    </a:lnTo>
                    <a:lnTo>
                      <a:pt x="546" y="0"/>
                    </a:lnTo>
                    <a:lnTo>
                      <a:pt x="551" y="0"/>
                    </a:lnTo>
                    <a:lnTo>
                      <a:pt x="556" y="0"/>
                    </a:lnTo>
                    <a:lnTo>
                      <a:pt x="561" y="0"/>
                    </a:lnTo>
                    <a:lnTo>
                      <a:pt x="566" y="0"/>
                    </a:lnTo>
                    <a:lnTo>
                      <a:pt x="571" y="0"/>
                    </a:lnTo>
                    <a:lnTo>
                      <a:pt x="576" y="0"/>
                    </a:lnTo>
                    <a:lnTo>
                      <a:pt x="581" y="0"/>
                    </a:lnTo>
                    <a:lnTo>
                      <a:pt x="586" y="0"/>
                    </a:lnTo>
                    <a:lnTo>
                      <a:pt x="591" y="0"/>
                    </a:lnTo>
                    <a:lnTo>
                      <a:pt x="596" y="0"/>
                    </a:lnTo>
                    <a:lnTo>
                      <a:pt x="601" y="0"/>
                    </a:lnTo>
                    <a:lnTo>
                      <a:pt x="606" y="0"/>
                    </a:lnTo>
                    <a:lnTo>
                      <a:pt x="611" y="0"/>
                    </a:lnTo>
                    <a:lnTo>
                      <a:pt x="616" y="0"/>
                    </a:lnTo>
                    <a:lnTo>
                      <a:pt x="621" y="0"/>
                    </a:lnTo>
                    <a:lnTo>
                      <a:pt x="626" y="0"/>
                    </a:lnTo>
                    <a:lnTo>
                      <a:pt x="631" y="0"/>
                    </a:lnTo>
                  </a:path>
                </a:pathLst>
              </a:custGeom>
              <a:noFill/>
              <a:ln w="23813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4" name="Freeform 2277"/>
              <p:cNvSpPr>
                <a:spLocks/>
              </p:cNvSpPr>
              <p:nvPr/>
            </p:nvSpPr>
            <p:spPr bwMode="auto">
              <a:xfrm>
                <a:off x="4026" y="810"/>
                <a:ext cx="610" cy="15"/>
              </a:xfrm>
              <a:custGeom>
                <a:avLst/>
                <a:gdLst>
                  <a:gd name="T0" fmla="*/ 10 w 610"/>
                  <a:gd name="T1" fmla="*/ 0 h 15"/>
                  <a:gd name="T2" fmla="*/ 24 w 610"/>
                  <a:gd name="T3" fmla="*/ 0 h 15"/>
                  <a:gd name="T4" fmla="*/ 39 w 610"/>
                  <a:gd name="T5" fmla="*/ 0 h 15"/>
                  <a:gd name="T6" fmla="*/ 54 w 610"/>
                  <a:gd name="T7" fmla="*/ 0 h 15"/>
                  <a:gd name="T8" fmla="*/ 69 w 610"/>
                  <a:gd name="T9" fmla="*/ 0 h 15"/>
                  <a:gd name="T10" fmla="*/ 84 w 610"/>
                  <a:gd name="T11" fmla="*/ 0 h 15"/>
                  <a:gd name="T12" fmla="*/ 99 w 610"/>
                  <a:gd name="T13" fmla="*/ 0 h 15"/>
                  <a:gd name="T14" fmla="*/ 114 w 610"/>
                  <a:gd name="T15" fmla="*/ 0 h 15"/>
                  <a:gd name="T16" fmla="*/ 129 w 610"/>
                  <a:gd name="T17" fmla="*/ 0 h 15"/>
                  <a:gd name="T18" fmla="*/ 144 w 610"/>
                  <a:gd name="T19" fmla="*/ 0 h 15"/>
                  <a:gd name="T20" fmla="*/ 159 w 610"/>
                  <a:gd name="T21" fmla="*/ 0 h 15"/>
                  <a:gd name="T22" fmla="*/ 173 w 610"/>
                  <a:gd name="T23" fmla="*/ 0 h 15"/>
                  <a:gd name="T24" fmla="*/ 188 w 610"/>
                  <a:gd name="T25" fmla="*/ 0 h 15"/>
                  <a:gd name="T26" fmla="*/ 203 w 610"/>
                  <a:gd name="T27" fmla="*/ 0 h 15"/>
                  <a:gd name="T28" fmla="*/ 218 w 610"/>
                  <a:gd name="T29" fmla="*/ 0 h 15"/>
                  <a:gd name="T30" fmla="*/ 233 w 610"/>
                  <a:gd name="T31" fmla="*/ 0 h 15"/>
                  <a:gd name="T32" fmla="*/ 248 w 610"/>
                  <a:gd name="T33" fmla="*/ 0 h 15"/>
                  <a:gd name="T34" fmla="*/ 263 w 610"/>
                  <a:gd name="T35" fmla="*/ 0 h 15"/>
                  <a:gd name="T36" fmla="*/ 278 w 610"/>
                  <a:gd name="T37" fmla="*/ 0 h 15"/>
                  <a:gd name="T38" fmla="*/ 293 w 610"/>
                  <a:gd name="T39" fmla="*/ 0 h 15"/>
                  <a:gd name="T40" fmla="*/ 308 w 610"/>
                  <a:gd name="T41" fmla="*/ 0 h 15"/>
                  <a:gd name="T42" fmla="*/ 322 w 610"/>
                  <a:gd name="T43" fmla="*/ 0 h 15"/>
                  <a:gd name="T44" fmla="*/ 337 w 610"/>
                  <a:gd name="T45" fmla="*/ 0 h 15"/>
                  <a:gd name="T46" fmla="*/ 352 w 610"/>
                  <a:gd name="T47" fmla="*/ 0 h 15"/>
                  <a:gd name="T48" fmla="*/ 367 w 610"/>
                  <a:gd name="T49" fmla="*/ 0 h 15"/>
                  <a:gd name="T50" fmla="*/ 382 w 610"/>
                  <a:gd name="T51" fmla="*/ 0 h 15"/>
                  <a:gd name="T52" fmla="*/ 397 w 610"/>
                  <a:gd name="T53" fmla="*/ 0 h 15"/>
                  <a:gd name="T54" fmla="*/ 412 w 610"/>
                  <a:gd name="T55" fmla="*/ 0 h 15"/>
                  <a:gd name="T56" fmla="*/ 427 w 610"/>
                  <a:gd name="T57" fmla="*/ 0 h 15"/>
                  <a:gd name="T58" fmla="*/ 442 w 610"/>
                  <a:gd name="T59" fmla="*/ 0 h 15"/>
                  <a:gd name="T60" fmla="*/ 456 w 610"/>
                  <a:gd name="T61" fmla="*/ 0 h 15"/>
                  <a:gd name="T62" fmla="*/ 471 w 610"/>
                  <a:gd name="T63" fmla="*/ 0 h 15"/>
                  <a:gd name="T64" fmla="*/ 486 w 610"/>
                  <a:gd name="T65" fmla="*/ 0 h 15"/>
                  <a:gd name="T66" fmla="*/ 501 w 610"/>
                  <a:gd name="T67" fmla="*/ 0 h 15"/>
                  <a:gd name="T68" fmla="*/ 516 w 610"/>
                  <a:gd name="T69" fmla="*/ 0 h 15"/>
                  <a:gd name="T70" fmla="*/ 531 w 610"/>
                  <a:gd name="T71" fmla="*/ 0 h 15"/>
                  <a:gd name="T72" fmla="*/ 546 w 610"/>
                  <a:gd name="T73" fmla="*/ 0 h 15"/>
                  <a:gd name="T74" fmla="*/ 561 w 610"/>
                  <a:gd name="T75" fmla="*/ 0 h 15"/>
                  <a:gd name="T76" fmla="*/ 576 w 610"/>
                  <a:gd name="T77" fmla="*/ 0 h 15"/>
                  <a:gd name="T78" fmla="*/ 581 w 610"/>
                  <a:gd name="T79" fmla="*/ 5 h 15"/>
                  <a:gd name="T80" fmla="*/ 596 w 610"/>
                  <a:gd name="T81" fmla="*/ 10 h 15"/>
                  <a:gd name="T82" fmla="*/ 600 w 610"/>
                  <a:gd name="T83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10" h="15">
                    <a:moveTo>
                      <a:pt x="0" y="0"/>
                    </a:moveTo>
                    <a:lnTo>
                      <a:pt x="5" y="0"/>
                    </a:lnTo>
                    <a:lnTo>
                      <a:pt x="10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4" y="0"/>
                    </a:lnTo>
                    <a:lnTo>
                      <a:pt x="39" y="0"/>
                    </a:lnTo>
                    <a:lnTo>
                      <a:pt x="44" y="0"/>
                    </a:lnTo>
                    <a:lnTo>
                      <a:pt x="49" y="0"/>
                    </a:lnTo>
                    <a:lnTo>
                      <a:pt x="54" y="0"/>
                    </a:lnTo>
                    <a:lnTo>
                      <a:pt x="59" y="0"/>
                    </a:lnTo>
                    <a:lnTo>
                      <a:pt x="64" y="0"/>
                    </a:lnTo>
                    <a:lnTo>
                      <a:pt x="69" y="0"/>
                    </a:lnTo>
                    <a:lnTo>
                      <a:pt x="74" y="0"/>
                    </a:lnTo>
                    <a:lnTo>
                      <a:pt x="79" y="0"/>
                    </a:lnTo>
                    <a:lnTo>
                      <a:pt x="84" y="0"/>
                    </a:lnTo>
                    <a:lnTo>
                      <a:pt x="89" y="0"/>
                    </a:lnTo>
                    <a:lnTo>
                      <a:pt x="94" y="0"/>
                    </a:lnTo>
                    <a:lnTo>
                      <a:pt x="99" y="0"/>
                    </a:lnTo>
                    <a:lnTo>
                      <a:pt x="104" y="0"/>
                    </a:lnTo>
                    <a:lnTo>
                      <a:pt x="109" y="0"/>
                    </a:lnTo>
                    <a:lnTo>
                      <a:pt x="114" y="0"/>
                    </a:lnTo>
                    <a:lnTo>
                      <a:pt x="119" y="0"/>
                    </a:lnTo>
                    <a:lnTo>
                      <a:pt x="124" y="0"/>
                    </a:lnTo>
                    <a:lnTo>
                      <a:pt x="129" y="0"/>
                    </a:lnTo>
                    <a:lnTo>
                      <a:pt x="134" y="0"/>
                    </a:lnTo>
                    <a:lnTo>
                      <a:pt x="139" y="0"/>
                    </a:lnTo>
                    <a:lnTo>
                      <a:pt x="144" y="0"/>
                    </a:lnTo>
                    <a:lnTo>
                      <a:pt x="149" y="0"/>
                    </a:lnTo>
                    <a:lnTo>
                      <a:pt x="154" y="0"/>
                    </a:lnTo>
                    <a:lnTo>
                      <a:pt x="159" y="0"/>
                    </a:lnTo>
                    <a:lnTo>
                      <a:pt x="163" y="0"/>
                    </a:lnTo>
                    <a:lnTo>
                      <a:pt x="168" y="0"/>
                    </a:lnTo>
                    <a:lnTo>
                      <a:pt x="173" y="0"/>
                    </a:lnTo>
                    <a:lnTo>
                      <a:pt x="178" y="0"/>
                    </a:lnTo>
                    <a:lnTo>
                      <a:pt x="183" y="0"/>
                    </a:lnTo>
                    <a:lnTo>
                      <a:pt x="188" y="0"/>
                    </a:lnTo>
                    <a:lnTo>
                      <a:pt x="193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8" y="0"/>
                    </a:lnTo>
                    <a:lnTo>
                      <a:pt x="213" y="0"/>
                    </a:lnTo>
                    <a:lnTo>
                      <a:pt x="218" y="0"/>
                    </a:lnTo>
                    <a:lnTo>
                      <a:pt x="223" y="0"/>
                    </a:lnTo>
                    <a:lnTo>
                      <a:pt x="228" y="0"/>
                    </a:lnTo>
                    <a:lnTo>
                      <a:pt x="233" y="0"/>
                    </a:lnTo>
                    <a:lnTo>
                      <a:pt x="238" y="0"/>
                    </a:lnTo>
                    <a:lnTo>
                      <a:pt x="243" y="0"/>
                    </a:lnTo>
                    <a:lnTo>
                      <a:pt x="248" y="0"/>
                    </a:lnTo>
                    <a:lnTo>
                      <a:pt x="253" y="0"/>
                    </a:lnTo>
                    <a:lnTo>
                      <a:pt x="258" y="0"/>
                    </a:lnTo>
                    <a:lnTo>
                      <a:pt x="263" y="0"/>
                    </a:lnTo>
                    <a:lnTo>
                      <a:pt x="268" y="0"/>
                    </a:lnTo>
                    <a:lnTo>
                      <a:pt x="273" y="0"/>
                    </a:lnTo>
                    <a:lnTo>
                      <a:pt x="278" y="0"/>
                    </a:lnTo>
                    <a:lnTo>
                      <a:pt x="283" y="0"/>
                    </a:lnTo>
                    <a:lnTo>
                      <a:pt x="288" y="0"/>
                    </a:lnTo>
                    <a:lnTo>
                      <a:pt x="293" y="0"/>
                    </a:lnTo>
                    <a:lnTo>
                      <a:pt x="298" y="0"/>
                    </a:lnTo>
                    <a:lnTo>
                      <a:pt x="303" y="0"/>
                    </a:lnTo>
                    <a:lnTo>
                      <a:pt x="308" y="0"/>
                    </a:lnTo>
                    <a:lnTo>
                      <a:pt x="312" y="0"/>
                    </a:lnTo>
                    <a:lnTo>
                      <a:pt x="317" y="0"/>
                    </a:lnTo>
                    <a:lnTo>
                      <a:pt x="322" y="0"/>
                    </a:lnTo>
                    <a:lnTo>
                      <a:pt x="327" y="0"/>
                    </a:lnTo>
                    <a:lnTo>
                      <a:pt x="332" y="0"/>
                    </a:lnTo>
                    <a:lnTo>
                      <a:pt x="337" y="0"/>
                    </a:lnTo>
                    <a:lnTo>
                      <a:pt x="342" y="0"/>
                    </a:lnTo>
                    <a:lnTo>
                      <a:pt x="347" y="0"/>
                    </a:lnTo>
                    <a:lnTo>
                      <a:pt x="352" y="0"/>
                    </a:lnTo>
                    <a:lnTo>
                      <a:pt x="357" y="0"/>
                    </a:lnTo>
                    <a:lnTo>
                      <a:pt x="362" y="0"/>
                    </a:lnTo>
                    <a:lnTo>
                      <a:pt x="367" y="0"/>
                    </a:lnTo>
                    <a:lnTo>
                      <a:pt x="372" y="0"/>
                    </a:lnTo>
                    <a:lnTo>
                      <a:pt x="377" y="0"/>
                    </a:lnTo>
                    <a:lnTo>
                      <a:pt x="382" y="0"/>
                    </a:lnTo>
                    <a:lnTo>
                      <a:pt x="387" y="0"/>
                    </a:lnTo>
                    <a:lnTo>
                      <a:pt x="392" y="0"/>
                    </a:lnTo>
                    <a:lnTo>
                      <a:pt x="397" y="0"/>
                    </a:lnTo>
                    <a:lnTo>
                      <a:pt x="402" y="0"/>
                    </a:lnTo>
                    <a:lnTo>
                      <a:pt x="407" y="0"/>
                    </a:lnTo>
                    <a:lnTo>
                      <a:pt x="412" y="0"/>
                    </a:lnTo>
                    <a:lnTo>
                      <a:pt x="417" y="0"/>
                    </a:lnTo>
                    <a:lnTo>
                      <a:pt x="422" y="0"/>
                    </a:lnTo>
                    <a:lnTo>
                      <a:pt x="427" y="0"/>
                    </a:lnTo>
                    <a:lnTo>
                      <a:pt x="432" y="0"/>
                    </a:lnTo>
                    <a:lnTo>
                      <a:pt x="437" y="0"/>
                    </a:lnTo>
                    <a:lnTo>
                      <a:pt x="442" y="0"/>
                    </a:lnTo>
                    <a:lnTo>
                      <a:pt x="447" y="0"/>
                    </a:lnTo>
                    <a:lnTo>
                      <a:pt x="452" y="0"/>
                    </a:lnTo>
                    <a:lnTo>
                      <a:pt x="456" y="0"/>
                    </a:lnTo>
                    <a:lnTo>
                      <a:pt x="461" y="0"/>
                    </a:lnTo>
                    <a:lnTo>
                      <a:pt x="466" y="0"/>
                    </a:lnTo>
                    <a:lnTo>
                      <a:pt x="471" y="0"/>
                    </a:lnTo>
                    <a:lnTo>
                      <a:pt x="476" y="0"/>
                    </a:lnTo>
                    <a:lnTo>
                      <a:pt x="481" y="0"/>
                    </a:lnTo>
                    <a:lnTo>
                      <a:pt x="486" y="0"/>
                    </a:lnTo>
                    <a:lnTo>
                      <a:pt x="491" y="0"/>
                    </a:lnTo>
                    <a:lnTo>
                      <a:pt x="496" y="0"/>
                    </a:lnTo>
                    <a:lnTo>
                      <a:pt x="501" y="0"/>
                    </a:lnTo>
                    <a:lnTo>
                      <a:pt x="506" y="0"/>
                    </a:lnTo>
                    <a:lnTo>
                      <a:pt x="511" y="0"/>
                    </a:lnTo>
                    <a:lnTo>
                      <a:pt x="516" y="0"/>
                    </a:lnTo>
                    <a:lnTo>
                      <a:pt x="521" y="0"/>
                    </a:lnTo>
                    <a:lnTo>
                      <a:pt x="526" y="0"/>
                    </a:lnTo>
                    <a:lnTo>
                      <a:pt x="531" y="0"/>
                    </a:lnTo>
                    <a:lnTo>
                      <a:pt x="536" y="0"/>
                    </a:lnTo>
                    <a:lnTo>
                      <a:pt x="541" y="0"/>
                    </a:lnTo>
                    <a:lnTo>
                      <a:pt x="546" y="0"/>
                    </a:lnTo>
                    <a:lnTo>
                      <a:pt x="551" y="0"/>
                    </a:lnTo>
                    <a:lnTo>
                      <a:pt x="556" y="0"/>
                    </a:lnTo>
                    <a:lnTo>
                      <a:pt x="561" y="0"/>
                    </a:lnTo>
                    <a:lnTo>
                      <a:pt x="566" y="0"/>
                    </a:lnTo>
                    <a:lnTo>
                      <a:pt x="571" y="0"/>
                    </a:lnTo>
                    <a:lnTo>
                      <a:pt x="576" y="0"/>
                    </a:lnTo>
                    <a:lnTo>
                      <a:pt x="581" y="5"/>
                    </a:lnTo>
                    <a:lnTo>
                      <a:pt x="581" y="0"/>
                    </a:lnTo>
                    <a:lnTo>
                      <a:pt x="581" y="5"/>
                    </a:lnTo>
                    <a:lnTo>
                      <a:pt x="586" y="5"/>
                    </a:lnTo>
                    <a:lnTo>
                      <a:pt x="591" y="10"/>
                    </a:lnTo>
                    <a:lnTo>
                      <a:pt x="596" y="10"/>
                    </a:lnTo>
                    <a:lnTo>
                      <a:pt x="600" y="15"/>
                    </a:lnTo>
                    <a:lnTo>
                      <a:pt x="600" y="15"/>
                    </a:lnTo>
                    <a:lnTo>
                      <a:pt x="600" y="10"/>
                    </a:lnTo>
                    <a:lnTo>
                      <a:pt x="605" y="15"/>
                    </a:lnTo>
                    <a:lnTo>
                      <a:pt x="610" y="15"/>
                    </a:lnTo>
                  </a:path>
                </a:pathLst>
              </a:custGeom>
              <a:noFill/>
              <a:ln w="23813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5" name="Freeform 2278"/>
              <p:cNvSpPr>
                <a:spLocks/>
              </p:cNvSpPr>
              <p:nvPr/>
            </p:nvSpPr>
            <p:spPr bwMode="auto">
              <a:xfrm>
                <a:off x="4636" y="825"/>
                <a:ext cx="169" cy="149"/>
              </a:xfrm>
              <a:custGeom>
                <a:avLst/>
                <a:gdLst>
                  <a:gd name="T0" fmla="*/ 0 w 169"/>
                  <a:gd name="T1" fmla="*/ 0 h 149"/>
                  <a:gd name="T2" fmla="*/ 5 w 169"/>
                  <a:gd name="T3" fmla="*/ 5 h 149"/>
                  <a:gd name="T4" fmla="*/ 10 w 169"/>
                  <a:gd name="T5" fmla="*/ 5 h 149"/>
                  <a:gd name="T6" fmla="*/ 15 w 169"/>
                  <a:gd name="T7" fmla="*/ 10 h 149"/>
                  <a:gd name="T8" fmla="*/ 15 w 169"/>
                  <a:gd name="T9" fmla="*/ 5 h 149"/>
                  <a:gd name="T10" fmla="*/ 15 w 169"/>
                  <a:gd name="T11" fmla="*/ 10 h 149"/>
                  <a:gd name="T12" fmla="*/ 20 w 169"/>
                  <a:gd name="T13" fmla="*/ 10 h 149"/>
                  <a:gd name="T14" fmla="*/ 25 w 169"/>
                  <a:gd name="T15" fmla="*/ 10 h 149"/>
                  <a:gd name="T16" fmla="*/ 30 w 169"/>
                  <a:gd name="T17" fmla="*/ 15 h 149"/>
                  <a:gd name="T18" fmla="*/ 35 w 169"/>
                  <a:gd name="T19" fmla="*/ 15 h 149"/>
                  <a:gd name="T20" fmla="*/ 40 w 169"/>
                  <a:gd name="T21" fmla="*/ 19 h 149"/>
                  <a:gd name="T22" fmla="*/ 40 w 169"/>
                  <a:gd name="T23" fmla="*/ 15 h 149"/>
                  <a:gd name="T24" fmla="*/ 40 w 169"/>
                  <a:gd name="T25" fmla="*/ 19 h 149"/>
                  <a:gd name="T26" fmla="*/ 45 w 169"/>
                  <a:gd name="T27" fmla="*/ 19 h 149"/>
                  <a:gd name="T28" fmla="*/ 50 w 169"/>
                  <a:gd name="T29" fmla="*/ 19 h 149"/>
                  <a:gd name="T30" fmla="*/ 55 w 169"/>
                  <a:gd name="T31" fmla="*/ 24 h 149"/>
                  <a:gd name="T32" fmla="*/ 55 w 169"/>
                  <a:gd name="T33" fmla="*/ 19 h 149"/>
                  <a:gd name="T34" fmla="*/ 55 w 169"/>
                  <a:gd name="T35" fmla="*/ 24 h 149"/>
                  <a:gd name="T36" fmla="*/ 60 w 169"/>
                  <a:gd name="T37" fmla="*/ 24 h 149"/>
                  <a:gd name="T38" fmla="*/ 65 w 169"/>
                  <a:gd name="T39" fmla="*/ 29 h 149"/>
                  <a:gd name="T40" fmla="*/ 65 w 169"/>
                  <a:gd name="T41" fmla="*/ 24 h 149"/>
                  <a:gd name="T42" fmla="*/ 65 w 169"/>
                  <a:gd name="T43" fmla="*/ 29 h 149"/>
                  <a:gd name="T44" fmla="*/ 70 w 169"/>
                  <a:gd name="T45" fmla="*/ 29 h 149"/>
                  <a:gd name="T46" fmla="*/ 75 w 169"/>
                  <a:gd name="T47" fmla="*/ 34 h 149"/>
                  <a:gd name="T48" fmla="*/ 80 w 169"/>
                  <a:gd name="T49" fmla="*/ 34 h 149"/>
                  <a:gd name="T50" fmla="*/ 85 w 169"/>
                  <a:gd name="T51" fmla="*/ 39 h 149"/>
                  <a:gd name="T52" fmla="*/ 85 w 169"/>
                  <a:gd name="T53" fmla="*/ 34 h 149"/>
                  <a:gd name="T54" fmla="*/ 85 w 169"/>
                  <a:gd name="T55" fmla="*/ 39 h 149"/>
                  <a:gd name="T56" fmla="*/ 90 w 169"/>
                  <a:gd name="T57" fmla="*/ 39 h 149"/>
                  <a:gd name="T58" fmla="*/ 95 w 169"/>
                  <a:gd name="T59" fmla="*/ 39 h 149"/>
                  <a:gd name="T60" fmla="*/ 100 w 169"/>
                  <a:gd name="T61" fmla="*/ 44 h 149"/>
                  <a:gd name="T62" fmla="*/ 105 w 169"/>
                  <a:gd name="T63" fmla="*/ 44 h 149"/>
                  <a:gd name="T64" fmla="*/ 110 w 169"/>
                  <a:gd name="T65" fmla="*/ 49 h 149"/>
                  <a:gd name="T66" fmla="*/ 115 w 169"/>
                  <a:gd name="T67" fmla="*/ 49 h 149"/>
                  <a:gd name="T68" fmla="*/ 120 w 169"/>
                  <a:gd name="T69" fmla="*/ 54 h 149"/>
                  <a:gd name="T70" fmla="*/ 120 w 169"/>
                  <a:gd name="T71" fmla="*/ 49 h 149"/>
                  <a:gd name="T72" fmla="*/ 120 w 169"/>
                  <a:gd name="T73" fmla="*/ 54 h 149"/>
                  <a:gd name="T74" fmla="*/ 125 w 169"/>
                  <a:gd name="T75" fmla="*/ 54 h 149"/>
                  <a:gd name="T76" fmla="*/ 130 w 169"/>
                  <a:gd name="T77" fmla="*/ 59 h 149"/>
                  <a:gd name="T78" fmla="*/ 130 w 169"/>
                  <a:gd name="T79" fmla="*/ 54 h 149"/>
                  <a:gd name="T80" fmla="*/ 130 w 169"/>
                  <a:gd name="T81" fmla="*/ 59 h 149"/>
                  <a:gd name="T82" fmla="*/ 134 w 169"/>
                  <a:gd name="T83" fmla="*/ 59 h 149"/>
                  <a:gd name="T84" fmla="*/ 139 w 169"/>
                  <a:gd name="T85" fmla="*/ 59 h 149"/>
                  <a:gd name="T86" fmla="*/ 144 w 169"/>
                  <a:gd name="T87" fmla="*/ 64 h 149"/>
                  <a:gd name="T88" fmla="*/ 144 w 169"/>
                  <a:gd name="T89" fmla="*/ 59 h 149"/>
                  <a:gd name="T90" fmla="*/ 144 w 169"/>
                  <a:gd name="T91" fmla="*/ 64 h 149"/>
                  <a:gd name="T92" fmla="*/ 149 w 169"/>
                  <a:gd name="T93" fmla="*/ 64 h 149"/>
                  <a:gd name="T94" fmla="*/ 154 w 169"/>
                  <a:gd name="T95" fmla="*/ 69 h 149"/>
                  <a:gd name="T96" fmla="*/ 154 w 169"/>
                  <a:gd name="T97" fmla="*/ 69 h 149"/>
                  <a:gd name="T98" fmla="*/ 154 w 169"/>
                  <a:gd name="T99" fmla="*/ 64 h 149"/>
                  <a:gd name="T100" fmla="*/ 154 w 169"/>
                  <a:gd name="T101" fmla="*/ 69 h 149"/>
                  <a:gd name="T102" fmla="*/ 159 w 169"/>
                  <a:gd name="T103" fmla="*/ 74 h 149"/>
                  <a:gd name="T104" fmla="*/ 159 w 169"/>
                  <a:gd name="T105" fmla="*/ 129 h 149"/>
                  <a:gd name="T106" fmla="*/ 164 w 169"/>
                  <a:gd name="T107" fmla="*/ 134 h 149"/>
                  <a:gd name="T108" fmla="*/ 164 w 169"/>
                  <a:gd name="T109" fmla="*/ 144 h 149"/>
                  <a:gd name="T110" fmla="*/ 169 w 169"/>
                  <a:gd name="T111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69" h="149">
                    <a:moveTo>
                      <a:pt x="0" y="0"/>
                    </a:moveTo>
                    <a:lnTo>
                      <a:pt x="5" y="5"/>
                    </a:lnTo>
                    <a:lnTo>
                      <a:pt x="10" y="5"/>
                    </a:lnTo>
                    <a:lnTo>
                      <a:pt x="15" y="10"/>
                    </a:lnTo>
                    <a:lnTo>
                      <a:pt x="15" y="5"/>
                    </a:lnTo>
                    <a:lnTo>
                      <a:pt x="15" y="10"/>
                    </a:lnTo>
                    <a:lnTo>
                      <a:pt x="20" y="10"/>
                    </a:lnTo>
                    <a:lnTo>
                      <a:pt x="25" y="10"/>
                    </a:lnTo>
                    <a:lnTo>
                      <a:pt x="30" y="15"/>
                    </a:lnTo>
                    <a:lnTo>
                      <a:pt x="35" y="15"/>
                    </a:lnTo>
                    <a:lnTo>
                      <a:pt x="40" y="19"/>
                    </a:lnTo>
                    <a:lnTo>
                      <a:pt x="40" y="15"/>
                    </a:lnTo>
                    <a:lnTo>
                      <a:pt x="40" y="19"/>
                    </a:lnTo>
                    <a:lnTo>
                      <a:pt x="45" y="19"/>
                    </a:lnTo>
                    <a:lnTo>
                      <a:pt x="50" y="19"/>
                    </a:lnTo>
                    <a:lnTo>
                      <a:pt x="55" y="24"/>
                    </a:lnTo>
                    <a:lnTo>
                      <a:pt x="55" y="19"/>
                    </a:lnTo>
                    <a:lnTo>
                      <a:pt x="55" y="24"/>
                    </a:lnTo>
                    <a:lnTo>
                      <a:pt x="60" y="24"/>
                    </a:lnTo>
                    <a:lnTo>
                      <a:pt x="65" y="29"/>
                    </a:lnTo>
                    <a:lnTo>
                      <a:pt x="65" y="24"/>
                    </a:lnTo>
                    <a:lnTo>
                      <a:pt x="65" y="29"/>
                    </a:lnTo>
                    <a:lnTo>
                      <a:pt x="70" y="29"/>
                    </a:lnTo>
                    <a:lnTo>
                      <a:pt x="75" y="34"/>
                    </a:lnTo>
                    <a:lnTo>
                      <a:pt x="80" y="34"/>
                    </a:lnTo>
                    <a:lnTo>
                      <a:pt x="85" y="39"/>
                    </a:lnTo>
                    <a:lnTo>
                      <a:pt x="85" y="34"/>
                    </a:lnTo>
                    <a:lnTo>
                      <a:pt x="85" y="39"/>
                    </a:lnTo>
                    <a:lnTo>
                      <a:pt x="90" y="39"/>
                    </a:lnTo>
                    <a:lnTo>
                      <a:pt x="95" y="39"/>
                    </a:lnTo>
                    <a:lnTo>
                      <a:pt x="100" y="44"/>
                    </a:lnTo>
                    <a:lnTo>
                      <a:pt x="105" y="44"/>
                    </a:lnTo>
                    <a:lnTo>
                      <a:pt x="110" y="49"/>
                    </a:lnTo>
                    <a:lnTo>
                      <a:pt x="115" y="49"/>
                    </a:lnTo>
                    <a:lnTo>
                      <a:pt x="120" y="54"/>
                    </a:lnTo>
                    <a:lnTo>
                      <a:pt x="120" y="49"/>
                    </a:lnTo>
                    <a:lnTo>
                      <a:pt x="120" y="54"/>
                    </a:lnTo>
                    <a:lnTo>
                      <a:pt x="125" y="54"/>
                    </a:lnTo>
                    <a:lnTo>
                      <a:pt x="130" y="59"/>
                    </a:lnTo>
                    <a:lnTo>
                      <a:pt x="130" y="54"/>
                    </a:lnTo>
                    <a:lnTo>
                      <a:pt x="130" y="59"/>
                    </a:lnTo>
                    <a:lnTo>
                      <a:pt x="134" y="59"/>
                    </a:lnTo>
                    <a:lnTo>
                      <a:pt x="139" y="59"/>
                    </a:lnTo>
                    <a:lnTo>
                      <a:pt x="144" y="64"/>
                    </a:lnTo>
                    <a:lnTo>
                      <a:pt x="144" y="59"/>
                    </a:lnTo>
                    <a:lnTo>
                      <a:pt x="144" y="64"/>
                    </a:lnTo>
                    <a:lnTo>
                      <a:pt x="149" y="64"/>
                    </a:lnTo>
                    <a:lnTo>
                      <a:pt x="154" y="69"/>
                    </a:lnTo>
                    <a:lnTo>
                      <a:pt x="154" y="69"/>
                    </a:lnTo>
                    <a:lnTo>
                      <a:pt x="154" y="64"/>
                    </a:lnTo>
                    <a:lnTo>
                      <a:pt x="154" y="69"/>
                    </a:lnTo>
                    <a:lnTo>
                      <a:pt x="159" y="74"/>
                    </a:lnTo>
                    <a:lnTo>
                      <a:pt x="159" y="129"/>
                    </a:lnTo>
                    <a:lnTo>
                      <a:pt x="164" y="134"/>
                    </a:lnTo>
                    <a:lnTo>
                      <a:pt x="164" y="144"/>
                    </a:lnTo>
                    <a:lnTo>
                      <a:pt x="169" y="149"/>
                    </a:lnTo>
                  </a:path>
                </a:pathLst>
              </a:custGeom>
              <a:noFill/>
              <a:ln w="23813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6" name="Line 2279"/>
              <p:cNvSpPr>
                <a:spLocks noChangeShapeType="1"/>
              </p:cNvSpPr>
              <p:nvPr/>
            </p:nvSpPr>
            <p:spPr bwMode="auto">
              <a:xfrm flipV="1">
                <a:off x="4805" y="969"/>
                <a:ext cx="0" cy="5"/>
              </a:xfrm>
              <a:prstGeom prst="line">
                <a:avLst/>
              </a:prstGeom>
              <a:noFill/>
              <a:ln w="23813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7" name="Freeform 2280"/>
              <p:cNvSpPr>
                <a:spLocks/>
              </p:cNvSpPr>
              <p:nvPr/>
            </p:nvSpPr>
            <p:spPr bwMode="auto">
              <a:xfrm>
                <a:off x="4845" y="964"/>
                <a:ext cx="233" cy="10"/>
              </a:xfrm>
              <a:custGeom>
                <a:avLst/>
                <a:gdLst>
                  <a:gd name="T0" fmla="*/ 0 w 233"/>
                  <a:gd name="T1" fmla="*/ 10 h 10"/>
                  <a:gd name="T2" fmla="*/ 0 w 233"/>
                  <a:gd name="T3" fmla="*/ 5 h 10"/>
                  <a:gd name="T4" fmla="*/ 5 w 233"/>
                  <a:gd name="T5" fmla="*/ 5 h 10"/>
                  <a:gd name="T6" fmla="*/ 10 w 233"/>
                  <a:gd name="T7" fmla="*/ 5 h 10"/>
                  <a:gd name="T8" fmla="*/ 15 w 233"/>
                  <a:gd name="T9" fmla="*/ 5 h 10"/>
                  <a:gd name="T10" fmla="*/ 20 w 233"/>
                  <a:gd name="T11" fmla="*/ 5 h 10"/>
                  <a:gd name="T12" fmla="*/ 25 w 233"/>
                  <a:gd name="T13" fmla="*/ 5 h 10"/>
                  <a:gd name="T14" fmla="*/ 30 w 233"/>
                  <a:gd name="T15" fmla="*/ 5 h 10"/>
                  <a:gd name="T16" fmla="*/ 35 w 233"/>
                  <a:gd name="T17" fmla="*/ 5 h 10"/>
                  <a:gd name="T18" fmla="*/ 40 w 233"/>
                  <a:gd name="T19" fmla="*/ 5 h 10"/>
                  <a:gd name="T20" fmla="*/ 45 w 233"/>
                  <a:gd name="T21" fmla="*/ 5 h 10"/>
                  <a:gd name="T22" fmla="*/ 50 w 233"/>
                  <a:gd name="T23" fmla="*/ 5 h 10"/>
                  <a:gd name="T24" fmla="*/ 55 w 233"/>
                  <a:gd name="T25" fmla="*/ 5 h 10"/>
                  <a:gd name="T26" fmla="*/ 60 w 233"/>
                  <a:gd name="T27" fmla="*/ 5 h 10"/>
                  <a:gd name="T28" fmla="*/ 65 w 233"/>
                  <a:gd name="T29" fmla="*/ 5 h 10"/>
                  <a:gd name="T30" fmla="*/ 70 w 233"/>
                  <a:gd name="T31" fmla="*/ 5 h 10"/>
                  <a:gd name="T32" fmla="*/ 74 w 233"/>
                  <a:gd name="T33" fmla="*/ 5 h 10"/>
                  <a:gd name="T34" fmla="*/ 79 w 233"/>
                  <a:gd name="T35" fmla="*/ 5 h 10"/>
                  <a:gd name="T36" fmla="*/ 84 w 233"/>
                  <a:gd name="T37" fmla="*/ 0 h 10"/>
                  <a:gd name="T38" fmla="*/ 84 w 233"/>
                  <a:gd name="T39" fmla="*/ 5 h 10"/>
                  <a:gd name="T40" fmla="*/ 84 w 233"/>
                  <a:gd name="T41" fmla="*/ 0 h 10"/>
                  <a:gd name="T42" fmla="*/ 84 w 233"/>
                  <a:gd name="T43" fmla="*/ 0 h 10"/>
                  <a:gd name="T44" fmla="*/ 89 w 233"/>
                  <a:gd name="T45" fmla="*/ 0 h 10"/>
                  <a:gd name="T46" fmla="*/ 94 w 233"/>
                  <a:gd name="T47" fmla="*/ 0 h 10"/>
                  <a:gd name="T48" fmla="*/ 99 w 233"/>
                  <a:gd name="T49" fmla="*/ 0 h 10"/>
                  <a:gd name="T50" fmla="*/ 104 w 233"/>
                  <a:gd name="T51" fmla="*/ 0 h 10"/>
                  <a:gd name="T52" fmla="*/ 109 w 233"/>
                  <a:gd name="T53" fmla="*/ 0 h 10"/>
                  <a:gd name="T54" fmla="*/ 114 w 233"/>
                  <a:gd name="T55" fmla="*/ 0 h 10"/>
                  <a:gd name="T56" fmla="*/ 119 w 233"/>
                  <a:gd name="T57" fmla="*/ 0 h 10"/>
                  <a:gd name="T58" fmla="*/ 124 w 233"/>
                  <a:gd name="T59" fmla="*/ 0 h 10"/>
                  <a:gd name="T60" fmla="*/ 129 w 233"/>
                  <a:gd name="T61" fmla="*/ 0 h 10"/>
                  <a:gd name="T62" fmla="*/ 134 w 233"/>
                  <a:gd name="T63" fmla="*/ 0 h 10"/>
                  <a:gd name="T64" fmla="*/ 139 w 233"/>
                  <a:gd name="T65" fmla="*/ 0 h 10"/>
                  <a:gd name="T66" fmla="*/ 144 w 233"/>
                  <a:gd name="T67" fmla="*/ 0 h 10"/>
                  <a:gd name="T68" fmla="*/ 149 w 233"/>
                  <a:gd name="T69" fmla="*/ 0 h 10"/>
                  <a:gd name="T70" fmla="*/ 154 w 233"/>
                  <a:gd name="T71" fmla="*/ 0 h 10"/>
                  <a:gd name="T72" fmla="*/ 159 w 233"/>
                  <a:gd name="T73" fmla="*/ 0 h 10"/>
                  <a:gd name="T74" fmla="*/ 164 w 233"/>
                  <a:gd name="T75" fmla="*/ 0 h 10"/>
                  <a:gd name="T76" fmla="*/ 169 w 233"/>
                  <a:gd name="T77" fmla="*/ 0 h 10"/>
                  <a:gd name="T78" fmla="*/ 174 w 233"/>
                  <a:gd name="T79" fmla="*/ 0 h 10"/>
                  <a:gd name="T80" fmla="*/ 179 w 233"/>
                  <a:gd name="T81" fmla="*/ 0 h 10"/>
                  <a:gd name="T82" fmla="*/ 184 w 233"/>
                  <a:gd name="T83" fmla="*/ 0 h 10"/>
                  <a:gd name="T84" fmla="*/ 189 w 233"/>
                  <a:gd name="T85" fmla="*/ 0 h 10"/>
                  <a:gd name="T86" fmla="*/ 194 w 233"/>
                  <a:gd name="T87" fmla="*/ 0 h 10"/>
                  <a:gd name="T88" fmla="*/ 199 w 233"/>
                  <a:gd name="T89" fmla="*/ 0 h 10"/>
                  <a:gd name="T90" fmla="*/ 204 w 233"/>
                  <a:gd name="T91" fmla="*/ 0 h 10"/>
                  <a:gd name="T92" fmla="*/ 209 w 233"/>
                  <a:gd name="T93" fmla="*/ 0 h 10"/>
                  <a:gd name="T94" fmla="*/ 214 w 233"/>
                  <a:gd name="T95" fmla="*/ 0 h 10"/>
                  <a:gd name="T96" fmla="*/ 218 w 233"/>
                  <a:gd name="T97" fmla="*/ 0 h 10"/>
                  <a:gd name="T98" fmla="*/ 223 w 233"/>
                  <a:gd name="T99" fmla="*/ 0 h 10"/>
                  <a:gd name="T100" fmla="*/ 228 w 233"/>
                  <a:gd name="T101" fmla="*/ 0 h 10"/>
                  <a:gd name="T102" fmla="*/ 233 w 233"/>
                  <a:gd name="T10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33" h="10">
                    <a:moveTo>
                      <a:pt x="0" y="10"/>
                    </a:moveTo>
                    <a:lnTo>
                      <a:pt x="0" y="5"/>
                    </a:lnTo>
                    <a:lnTo>
                      <a:pt x="5" y="5"/>
                    </a:lnTo>
                    <a:lnTo>
                      <a:pt x="10" y="5"/>
                    </a:lnTo>
                    <a:lnTo>
                      <a:pt x="15" y="5"/>
                    </a:lnTo>
                    <a:lnTo>
                      <a:pt x="20" y="5"/>
                    </a:lnTo>
                    <a:lnTo>
                      <a:pt x="25" y="5"/>
                    </a:lnTo>
                    <a:lnTo>
                      <a:pt x="30" y="5"/>
                    </a:lnTo>
                    <a:lnTo>
                      <a:pt x="35" y="5"/>
                    </a:lnTo>
                    <a:lnTo>
                      <a:pt x="40" y="5"/>
                    </a:lnTo>
                    <a:lnTo>
                      <a:pt x="45" y="5"/>
                    </a:lnTo>
                    <a:lnTo>
                      <a:pt x="50" y="5"/>
                    </a:lnTo>
                    <a:lnTo>
                      <a:pt x="55" y="5"/>
                    </a:lnTo>
                    <a:lnTo>
                      <a:pt x="60" y="5"/>
                    </a:lnTo>
                    <a:lnTo>
                      <a:pt x="65" y="5"/>
                    </a:lnTo>
                    <a:lnTo>
                      <a:pt x="70" y="5"/>
                    </a:lnTo>
                    <a:lnTo>
                      <a:pt x="74" y="5"/>
                    </a:lnTo>
                    <a:lnTo>
                      <a:pt x="79" y="5"/>
                    </a:lnTo>
                    <a:lnTo>
                      <a:pt x="84" y="0"/>
                    </a:lnTo>
                    <a:lnTo>
                      <a:pt x="84" y="5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89" y="0"/>
                    </a:lnTo>
                    <a:lnTo>
                      <a:pt x="94" y="0"/>
                    </a:lnTo>
                    <a:lnTo>
                      <a:pt x="99" y="0"/>
                    </a:lnTo>
                    <a:lnTo>
                      <a:pt x="104" y="0"/>
                    </a:lnTo>
                    <a:lnTo>
                      <a:pt x="109" y="0"/>
                    </a:lnTo>
                    <a:lnTo>
                      <a:pt x="114" y="0"/>
                    </a:lnTo>
                    <a:lnTo>
                      <a:pt x="119" y="0"/>
                    </a:lnTo>
                    <a:lnTo>
                      <a:pt x="124" y="0"/>
                    </a:lnTo>
                    <a:lnTo>
                      <a:pt x="129" y="0"/>
                    </a:lnTo>
                    <a:lnTo>
                      <a:pt x="134" y="0"/>
                    </a:lnTo>
                    <a:lnTo>
                      <a:pt x="139" y="0"/>
                    </a:lnTo>
                    <a:lnTo>
                      <a:pt x="144" y="0"/>
                    </a:lnTo>
                    <a:lnTo>
                      <a:pt x="149" y="0"/>
                    </a:lnTo>
                    <a:lnTo>
                      <a:pt x="154" y="0"/>
                    </a:lnTo>
                    <a:lnTo>
                      <a:pt x="159" y="0"/>
                    </a:lnTo>
                    <a:lnTo>
                      <a:pt x="164" y="0"/>
                    </a:lnTo>
                    <a:lnTo>
                      <a:pt x="169" y="0"/>
                    </a:lnTo>
                    <a:lnTo>
                      <a:pt x="174" y="0"/>
                    </a:lnTo>
                    <a:lnTo>
                      <a:pt x="179" y="0"/>
                    </a:lnTo>
                    <a:lnTo>
                      <a:pt x="184" y="0"/>
                    </a:lnTo>
                    <a:lnTo>
                      <a:pt x="189" y="0"/>
                    </a:lnTo>
                    <a:lnTo>
                      <a:pt x="194" y="0"/>
                    </a:lnTo>
                    <a:lnTo>
                      <a:pt x="199" y="0"/>
                    </a:lnTo>
                    <a:lnTo>
                      <a:pt x="204" y="0"/>
                    </a:lnTo>
                    <a:lnTo>
                      <a:pt x="209" y="0"/>
                    </a:lnTo>
                    <a:lnTo>
                      <a:pt x="214" y="0"/>
                    </a:lnTo>
                    <a:lnTo>
                      <a:pt x="218" y="0"/>
                    </a:lnTo>
                    <a:lnTo>
                      <a:pt x="223" y="0"/>
                    </a:lnTo>
                    <a:lnTo>
                      <a:pt x="228" y="0"/>
                    </a:lnTo>
                    <a:lnTo>
                      <a:pt x="233" y="0"/>
                    </a:lnTo>
                  </a:path>
                </a:pathLst>
              </a:custGeom>
              <a:noFill/>
              <a:ln w="23813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8" name="Rectangle 2281"/>
              <p:cNvSpPr>
                <a:spLocks noChangeArrowheads="1"/>
              </p:cNvSpPr>
              <p:nvPr/>
            </p:nvSpPr>
            <p:spPr bwMode="auto">
              <a:xfrm rot="16200000">
                <a:off x="656" y="805"/>
                <a:ext cx="55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I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119" name="Rectangle 2282"/>
              <p:cNvSpPr>
                <a:spLocks noChangeArrowheads="1"/>
              </p:cNvSpPr>
              <p:nvPr/>
            </p:nvSpPr>
            <p:spPr bwMode="auto">
              <a:xfrm rot="16200000">
                <a:off x="693" y="783"/>
                <a:ext cx="75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p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120" name="Rectangle 2283"/>
              <p:cNvSpPr>
                <a:spLocks noChangeArrowheads="1"/>
              </p:cNvSpPr>
              <p:nvPr/>
            </p:nvSpPr>
            <p:spPr bwMode="auto">
              <a:xfrm rot="16200000">
                <a:off x="574" y="674"/>
                <a:ext cx="219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 [MA]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121" name="Rectangle 2284"/>
              <p:cNvSpPr>
                <a:spLocks noChangeArrowheads="1"/>
              </p:cNvSpPr>
              <p:nvPr/>
            </p:nvSpPr>
            <p:spPr bwMode="auto">
              <a:xfrm>
                <a:off x="4458" y="1028"/>
                <a:ext cx="581" cy="3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2" name="Rectangle 2285"/>
              <p:cNvSpPr>
                <a:spLocks noChangeArrowheads="1"/>
              </p:cNvSpPr>
              <p:nvPr/>
            </p:nvSpPr>
            <p:spPr bwMode="auto">
              <a:xfrm>
                <a:off x="4458" y="1028"/>
                <a:ext cx="581" cy="313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3" name="Line 2286"/>
              <p:cNvSpPr>
                <a:spLocks noChangeShapeType="1"/>
              </p:cNvSpPr>
              <p:nvPr/>
            </p:nvSpPr>
            <p:spPr bwMode="auto">
              <a:xfrm>
                <a:off x="4458" y="1028"/>
                <a:ext cx="5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4" name="Line 2287"/>
              <p:cNvSpPr>
                <a:spLocks noChangeShapeType="1"/>
              </p:cNvSpPr>
              <p:nvPr/>
            </p:nvSpPr>
            <p:spPr bwMode="auto">
              <a:xfrm>
                <a:off x="4458" y="1341"/>
                <a:ext cx="5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5" name="Line 2288"/>
              <p:cNvSpPr>
                <a:spLocks noChangeShapeType="1"/>
              </p:cNvSpPr>
              <p:nvPr/>
            </p:nvSpPr>
            <p:spPr bwMode="auto">
              <a:xfrm flipV="1">
                <a:off x="5039" y="1028"/>
                <a:ext cx="0" cy="3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6" name="Line 2289"/>
              <p:cNvSpPr>
                <a:spLocks noChangeShapeType="1"/>
              </p:cNvSpPr>
              <p:nvPr/>
            </p:nvSpPr>
            <p:spPr bwMode="auto">
              <a:xfrm flipV="1">
                <a:off x="4458" y="1028"/>
                <a:ext cx="0" cy="3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7" name="Line 2290"/>
              <p:cNvSpPr>
                <a:spLocks noChangeShapeType="1"/>
              </p:cNvSpPr>
              <p:nvPr/>
            </p:nvSpPr>
            <p:spPr bwMode="auto">
              <a:xfrm>
                <a:off x="4458" y="1341"/>
                <a:ext cx="5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8" name="Line 2291"/>
              <p:cNvSpPr>
                <a:spLocks noChangeShapeType="1"/>
              </p:cNvSpPr>
              <p:nvPr/>
            </p:nvSpPr>
            <p:spPr bwMode="auto">
              <a:xfrm flipV="1">
                <a:off x="4458" y="1028"/>
                <a:ext cx="0" cy="3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9" name="Line 2292"/>
              <p:cNvSpPr>
                <a:spLocks noChangeShapeType="1"/>
              </p:cNvSpPr>
              <p:nvPr/>
            </p:nvSpPr>
            <p:spPr bwMode="auto">
              <a:xfrm>
                <a:off x="4458" y="1028"/>
                <a:ext cx="5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0" name="Line 2293"/>
              <p:cNvSpPr>
                <a:spLocks noChangeShapeType="1"/>
              </p:cNvSpPr>
              <p:nvPr/>
            </p:nvSpPr>
            <p:spPr bwMode="auto">
              <a:xfrm>
                <a:off x="4458" y="1341"/>
                <a:ext cx="5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1" name="Line 2294"/>
              <p:cNvSpPr>
                <a:spLocks noChangeShapeType="1"/>
              </p:cNvSpPr>
              <p:nvPr/>
            </p:nvSpPr>
            <p:spPr bwMode="auto">
              <a:xfrm flipV="1">
                <a:off x="5039" y="1028"/>
                <a:ext cx="0" cy="3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2" name="Line 2295"/>
              <p:cNvSpPr>
                <a:spLocks noChangeShapeType="1"/>
              </p:cNvSpPr>
              <p:nvPr/>
            </p:nvSpPr>
            <p:spPr bwMode="auto">
              <a:xfrm flipV="1">
                <a:off x="4458" y="1028"/>
                <a:ext cx="0" cy="3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3" name="Rectangle 2296"/>
              <p:cNvSpPr>
                <a:spLocks noChangeArrowheads="1"/>
              </p:cNvSpPr>
              <p:nvPr/>
            </p:nvSpPr>
            <p:spPr bwMode="auto">
              <a:xfrm>
                <a:off x="4775" y="1048"/>
                <a:ext cx="89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P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134" name="Rectangle 2297"/>
              <p:cNvSpPr>
                <a:spLocks noChangeArrowheads="1"/>
              </p:cNvSpPr>
              <p:nvPr/>
            </p:nvSpPr>
            <p:spPr bwMode="auto">
              <a:xfrm>
                <a:off x="4830" y="1098"/>
                <a:ext cx="159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NBI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135" name="Line 2298"/>
              <p:cNvSpPr>
                <a:spLocks noChangeShapeType="1"/>
              </p:cNvSpPr>
              <p:nvPr/>
            </p:nvSpPr>
            <p:spPr bwMode="auto">
              <a:xfrm>
                <a:off x="4502" y="1113"/>
                <a:ext cx="244" cy="0"/>
              </a:xfrm>
              <a:prstGeom prst="line">
                <a:avLst/>
              </a:prstGeom>
              <a:noFill/>
              <a:ln w="23813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6" name="Rectangle 2299"/>
              <p:cNvSpPr>
                <a:spLocks noChangeArrowheads="1"/>
              </p:cNvSpPr>
              <p:nvPr/>
            </p:nvSpPr>
            <p:spPr bwMode="auto">
              <a:xfrm>
                <a:off x="4775" y="1197"/>
                <a:ext cx="89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P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137" name="Rectangle 2300"/>
              <p:cNvSpPr>
                <a:spLocks noChangeArrowheads="1"/>
              </p:cNvSpPr>
              <p:nvPr/>
            </p:nvSpPr>
            <p:spPr bwMode="auto">
              <a:xfrm>
                <a:off x="4830" y="1247"/>
                <a:ext cx="243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ECRH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138" name="Line 2301"/>
              <p:cNvSpPr>
                <a:spLocks noChangeShapeType="1"/>
              </p:cNvSpPr>
              <p:nvPr/>
            </p:nvSpPr>
            <p:spPr bwMode="auto">
              <a:xfrm>
                <a:off x="4502" y="1252"/>
                <a:ext cx="244" cy="0"/>
              </a:xfrm>
              <a:prstGeom prst="line">
                <a:avLst/>
              </a:prstGeom>
              <a:noFill/>
              <a:ln w="23813" cap="flat">
                <a:solidFill>
                  <a:srgbClr val="FF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9" name="Rectangle 2302"/>
              <p:cNvSpPr>
                <a:spLocks noChangeArrowheads="1"/>
              </p:cNvSpPr>
              <p:nvPr/>
            </p:nvSpPr>
            <p:spPr bwMode="auto">
              <a:xfrm>
                <a:off x="4373" y="1857"/>
                <a:ext cx="666" cy="23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0" name="Rectangle 2303"/>
              <p:cNvSpPr>
                <a:spLocks noChangeArrowheads="1"/>
              </p:cNvSpPr>
              <p:nvPr/>
            </p:nvSpPr>
            <p:spPr bwMode="auto">
              <a:xfrm>
                <a:off x="4373" y="1857"/>
                <a:ext cx="666" cy="234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1" name="Line 2304"/>
              <p:cNvSpPr>
                <a:spLocks noChangeShapeType="1"/>
              </p:cNvSpPr>
              <p:nvPr/>
            </p:nvSpPr>
            <p:spPr bwMode="auto">
              <a:xfrm>
                <a:off x="4373" y="1857"/>
                <a:ext cx="66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2" name="Line 2305"/>
              <p:cNvSpPr>
                <a:spLocks noChangeShapeType="1"/>
              </p:cNvSpPr>
              <p:nvPr/>
            </p:nvSpPr>
            <p:spPr bwMode="auto">
              <a:xfrm>
                <a:off x="4373" y="2091"/>
                <a:ext cx="66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3" name="Line 2306"/>
              <p:cNvSpPr>
                <a:spLocks noChangeShapeType="1"/>
              </p:cNvSpPr>
              <p:nvPr/>
            </p:nvSpPr>
            <p:spPr bwMode="auto">
              <a:xfrm flipV="1">
                <a:off x="5039" y="1857"/>
                <a:ext cx="0" cy="23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4" name="Line 2307"/>
              <p:cNvSpPr>
                <a:spLocks noChangeShapeType="1"/>
              </p:cNvSpPr>
              <p:nvPr/>
            </p:nvSpPr>
            <p:spPr bwMode="auto">
              <a:xfrm flipV="1">
                <a:off x="4373" y="1857"/>
                <a:ext cx="0" cy="23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5" name="Line 2308"/>
              <p:cNvSpPr>
                <a:spLocks noChangeShapeType="1"/>
              </p:cNvSpPr>
              <p:nvPr/>
            </p:nvSpPr>
            <p:spPr bwMode="auto">
              <a:xfrm>
                <a:off x="4373" y="2091"/>
                <a:ext cx="66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6" name="Line 2309"/>
              <p:cNvSpPr>
                <a:spLocks noChangeShapeType="1"/>
              </p:cNvSpPr>
              <p:nvPr/>
            </p:nvSpPr>
            <p:spPr bwMode="auto">
              <a:xfrm flipV="1">
                <a:off x="4373" y="1857"/>
                <a:ext cx="0" cy="23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7" name="Line 2310"/>
              <p:cNvSpPr>
                <a:spLocks noChangeShapeType="1"/>
              </p:cNvSpPr>
              <p:nvPr/>
            </p:nvSpPr>
            <p:spPr bwMode="auto">
              <a:xfrm>
                <a:off x="4373" y="1857"/>
                <a:ext cx="66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8" name="Line 2311"/>
              <p:cNvSpPr>
                <a:spLocks noChangeShapeType="1"/>
              </p:cNvSpPr>
              <p:nvPr/>
            </p:nvSpPr>
            <p:spPr bwMode="auto">
              <a:xfrm>
                <a:off x="4373" y="2091"/>
                <a:ext cx="66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9" name="Line 2312"/>
              <p:cNvSpPr>
                <a:spLocks noChangeShapeType="1"/>
              </p:cNvSpPr>
              <p:nvPr/>
            </p:nvSpPr>
            <p:spPr bwMode="auto">
              <a:xfrm flipV="1">
                <a:off x="5039" y="1857"/>
                <a:ext cx="0" cy="23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0" name="Line 2313"/>
              <p:cNvSpPr>
                <a:spLocks noChangeShapeType="1"/>
              </p:cNvSpPr>
              <p:nvPr/>
            </p:nvSpPr>
            <p:spPr bwMode="auto">
              <a:xfrm flipV="1">
                <a:off x="4373" y="1857"/>
                <a:ext cx="0" cy="23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1" name="Rectangle 2314"/>
              <p:cNvSpPr>
                <a:spLocks noChangeArrowheads="1"/>
              </p:cNvSpPr>
              <p:nvPr/>
            </p:nvSpPr>
            <p:spPr bwMode="auto">
              <a:xfrm>
                <a:off x="4686" y="1877"/>
                <a:ext cx="358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midplane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152" name="Line 2315"/>
              <p:cNvSpPr>
                <a:spLocks noChangeShapeType="1"/>
              </p:cNvSpPr>
              <p:nvPr/>
            </p:nvSpPr>
            <p:spPr bwMode="auto">
              <a:xfrm>
                <a:off x="4418" y="1922"/>
                <a:ext cx="243" cy="0"/>
              </a:xfrm>
              <a:prstGeom prst="line">
                <a:avLst/>
              </a:prstGeom>
              <a:noFill/>
              <a:ln w="23813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3" name="Rectangle 2316"/>
              <p:cNvSpPr>
                <a:spLocks noChangeArrowheads="1"/>
              </p:cNvSpPr>
              <p:nvPr/>
            </p:nvSpPr>
            <p:spPr bwMode="auto">
              <a:xfrm>
                <a:off x="4686" y="1986"/>
                <a:ext cx="298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divertor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154" name="Line 2317"/>
              <p:cNvSpPr>
                <a:spLocks noChangeShapeType="1"/>
              </p:cNvSpPr>
              <p:nvPr/>
            </p:nvSpPr>
            <p:spPr bwMode="auto">
              <a:xfrm>
                <a:off x="4418" y="2021"/>
                <a:ext cx="243" cy="0"/>
              </a:xfrm>
              <a:prstGeom prst="line">
                <a:avLst/>
              </a:prstGeom>
              <a:noFill/>
              <a:ln w="23813" cap="flat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5" name="Rectangle 2318"/>
              <p:cNvSpPr>
                <a:spLocks noChangeArrowheads="1"/>
              </p:cNvSpPr>
              <p:nvPr/>
            </p:nvSpPr>
            <p:spPr bwMode="auto">
              <a:xfrm>
                <a:off x="4105" y="2269"/>
                <a:ext cx="934" cy="23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6" name="Rectangle 2319"/>
              <p:cNvSpPr>
                <a:spLocks noChangeArrowheads="1"/>
              </p:cNvSpPr>
              <p:nvPr/>
            </p:nvSpPr>
            <p:spPr bwMode="auto">
              <a:xfrm>
                <a:off x="4105" y="2269"/>
                <a:ext cx="934" cy="234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7" name="Line 2320"/>
              <p:cNvSpPr>
                <a:spLocks noChangeShapeType="1"/>
              </p:cNvSpPr>
              <p:nvPr/>
            </p:nvSpPr>
            <p:spPr bwMode="auto">
              <a:xfrm>
                <a:off x="4105" y="2269"/>
                <a:ext cx="93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8" name="Line 2321"/>
              <p:cNvSpPr>
                <a:spLocks noChangeShapeType="1"/>
              </p:cNvSpPr>
              <p:nvPr/>
            </p:nvSpPr>
            <p:spPr bwMode="auto">
              <a:xfrm>
                <a:off x="4105" y="2503"/>
                <a:ext cx="93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9" name="Line 2322"/>
              <p:cNvSpPr>
                <a:spLocks noChangeShapeType="1"/>
              </p:cNvSpPr>
              <p:nvPr/>
            </p:nvSpPr>
            <p:spPr bwMode="auto">
              <a:xfrm flipV="1">
                <a:off x="5039" y="2269"/>
                <a:ext cx="0" cy="23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0" name="Line 2323"/>
              <p:cNvSpPr>
                <a:spLocks noChangeShapeType="1"/>
              </p:cNvSpPr>
              <p:nvPr/>
            </p:nvSpPr>
            <p:spPr bwMode="auto">
              <a:xfrm flipV="1">
                <a:off x="4105" y="2269"/>
                <a:ext cx="0" cy="23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1" name="Line 2324"/>
              <p:cNvSpPr>
                <a:spLocks noChangeShapeType="1"/>
              </p:cNvSpPr>
              <p:nvPr/>
            </p:nvSpPr>
            <p:spPr bwMode="auto">
              <a:xfrm>
                <a:off x="4105" y="2503"/>
                <a:ext cx="93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2" name="Line 2325"/>
              <p:cNvSpPr>
                <a:spLocks noChangeShapeType="1"/>
              </p:cNvSpPr>
              <p:nvPr/>
            </p:nvSpPr>
            <p:spPr bwMode="auto">
              <a:xfrm flipV="1">
                <a:off x="4105" y="2269"/>
                <a:ext cx="0" cy="23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3" name="Line 2326"/>
              <p:cNvSpPr>
                <a:spLocks noChangeShapeType="1"/>
              </p:cNvSpPr>
              <p:nvPr/>
            </p:nvSpPr>
            <p:spPr bwMode="auto">
              <a:xfrm>
                <a:off x="4105" y="2269"/>
                <a:ext cx="93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4" name="Line 2327"/>
              <p:cNvSpPr>
                <a:spLocks noChangeShapeType="1"/>
              </p:cNvSpPr>
              <p:nvPr/>
            </p:nvSpPr>
            <p:spPr bwMode="auto">
              <a:xfrm>
                <a:off x="4105" y="2503"/>
                <a:ext cx="93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5" name="Line 2328"/>
              <p:cNvSpPr>
                <a:spLocks noChangeShapeType="1"/>
              </p:cNvSpPr>
              <p:nvPr/>
            </p:nvSpPr>
            <p:spPr bwMode="auto">
              <a:xfrm flipV="1">
                <a:off x="5039" y="2269"/>
                <a:ext cx="0" cy="23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6" name="Line 2329"/>
              <p:cNvSpPr>
                <a:spLocks noChangeShapeType="1"/>
              </p:cNvSpPr>
              <p:nvPr/>
            </p:nvSpPr>
            <p:spPr bwMode="auto">
              <a:xfrm flipV="1">
                <a:off x="4105" y="2269"/>
                <a:ext cx="0" cy="23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7" name="Rectangle 2330"/>
              <p:cNvSpPr>
                <a:spLocks noChangeArrowheads="1"/>
              </p:cNvSpPr>
              <p:nvPr/>
            </p:nvSpPr>
            <p:spPr bwMode="auto">
              <a:xfrm>
                <a:off x="4418" y="2289"/>
                <a:ext cx="561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R=1.8 m (core)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168" name="Line 2331"/>
              <p:cNvSpPr>
                <a:spLocks noChangeShapeType="1"/>
              </p:cNvSpPr>
              <p:nvPr/>
            </p:nvSpPr>
            <p:spPr bwMode="auto">
              <a:xfrm>
                <a:off x="4150" y="2334"/>
                <a:ext cx="243" cy="0"/>
              </a:xfrm>
              <a:prstGeom prst="line">
                <a:avLst/>
              </a:prstGeom>
              <a:noFill/>
              <a:ln w="23813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9" name="Rectangle 2332"/>
              <p:cNvSpPr>
                <a:spLocks noChangeArrowheads="1"/>
              </p:cNvSpPr>
              <p:nvPr/>
            </p:nvSpPr>
            <p:spPr bwMode="auto">
              <a:xfrm>
                <a:off x="4418" y="2399"/>
                <a:ext cx="631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ea typeface="굴림" pitchFamily="50" charset="-127"/>
                    <a:cs typeface="굴림" pitchFamily="50" charset="-127"/>
                  </a:rPr>
                  <a:t>R=1.35 m (edge)</a:t>
                </a:r>
                <a:endParaRPr kumimoji="1" lang="ko-KR" altLang="ko-K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170" name="Line 2333"/>
              <p:cNvSpPr>
                <a:spLocks noChangeShapeType="1"/>
              </p:cNvSpPr>
              <p:nvPr/>
            </p:nvSpPr>
            <p:spPr bwMode="auto">
              <a:xfrm>
                <a:off x="4150" y="2433"/>
                <a:ext cx="243" cy="0"/>
              </a:xfrm>
              <a:prstGeom prst="line">
                <a:avLst/>
              </a:prstGeom>
              <a:noFill/>
              <a:ln w="23813" cap="flat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6615443" y="885586"/>
              <a:ext cx="1653419" cy="4163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/>
                <a:t>Shot 10123</a:t>
              </a:r>
              <a:endParaRPr lang="ko-KR" altLang="en-US" sz="1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05073" y="873681"/>
              <a:ext cx="4774357" cy="4163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err="1" smtClean="0"/>
                <a:t>I</a:t>
              </a:r>
              <a:r>
                <a:rPr lang="en-US" altLang="ko-KR" sz="1600" baseline="-25000" dirty="0" err="1" smtClean="0"/>
                <a:t>p</a:t>
              </a:r>
              <a:r>
                <a:rPr lang="en-US" altLang="ko-KR" sz="1600" dirty="0" smtClean="0"/>
                <a:t> =0.4 MA, B</a:t>
              </a:r>
              <a:r>
                <a:rPr lang="en-US" altLang="ko-KR" sz="1600" baseline="-25000" dirty="0" smtClean="0"/>
                <a:t>T</a:t>
              </a:r>
              <a:r>
                <a:rPr lang="en-US" altLang="ko-KR" sz="1600" dirty="0" smtClean="0"/>
                <a:t>=2.0 T, </a:t>
              </a:r>
              <a:r>
                <a:rPr lang="en-US" altLang="ko-KR" sz="1600" dirty="0" err="1" smtClean="0"/>
                <a:t>t</a:t>
              </a:r>
              <a:r>
                <a:rPr lang="en-US" altLang="ko-KR" sz="1600" baseline="-25000" dirty="0" err="1" smtClean="0"/>
                <a:t>H</a:t>
              </a:r>
              <a:r>
                <a:rPr lang="en-US" altLang="ko-KR" sz="1600" baseline="-25000" dirty="0" smtClean="0"/>
                <a:t>-mode</a:t>
              </a:r>
              <a:r>
                <a:rPr lang="en-US" altLang="ko-KR" sz="1600" dirty="0" smtClean="0"/>
                <a:t> ~30 sec</a:t>
              </a:r>
              <a:endParaRPr lang="ko-KR" altLang="en-US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38336" y="1698626"/>
              <a:ext cx="13969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err="1" smtClean="0"/>
                <a:t>P</a:t>
              </a:r>
              <a:r>
                <a:rPr lang="en-US" altLang="ko-KR" baseline="-25000" dirty="0" err="1" smtClean="0"/>
                <a:t>ext</a:t>
              </a:r>
              <a:r>
                <a:rPr lang="en-US" altLang="ko-KR" dirty="0" smtClean="0"/>
                <a:t> ~5 MW</a:t>
              </a:r>
              <a:endParaRPr lang="ko-KR" altLang="en-US" dirty="0"/>
            </a:p>
          </p:txBody>
        </p:sp>
      </p:grpSp>
      <p:sp>
        <p:nvSpPr>
          <p:cNvPr id="1171" name="TextBox 1170"/>
          <p:cNvSpPr txBox="1"/>
          <p:nvPr/>
        </p:nvSpPr>
        <p:spPr>
          <a:xfrm>
            <a:off x="5772275" y="1457820"/>
            <a:ext cx="32403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Extension of RMP suppression window</a:t>
            </a:r>
          </a:p>
          <a:p>
            <a:pPr marL="285750" indent="-285750">
              <a:buFontTx/>
              <a:buChar char="-"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altLang="ko-K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Perfomance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enhancement by</a:t>
            </a:r>
            <a:r>
              <a:rPr lang="ko-K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NBI heating</a:t>
            </a:r>
          </a:p>
          <a:p>
            <a:pPr marL="285750" indent="-285750">
              <a:buFontTx/>
              <a:buChar char="-"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 rotation and low error field measured by compass scan</a:t>
            </a:r>
          </a:p>
          <a:p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ITER operation scenario</a:t>
            </a:r>
          </a:p>
          <a:p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Physics research with advanced diagnostics (ECEI, pedestal profiles)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4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+mn-ea"/>
            <a:ea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14995</TotalTime>
  <Words>401</Words>
  <Application>Microsoft Office PowerPoint</Application>
  <PresentationFormat>화면 슬라이드 쇼(4:3)</PresentationFormat>
  <Paragraphs>316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디자인 사용자 지정</vt:lpstr>
      <vt:lpstr>Overview of KSTAR 2014 experiments</vt:lpstr>
    </vt:vector>
  </TitlesOfParts>
  <Company>Extra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EndUser</dc:creator>
  <cp:lastModifiedBy>swyoon</cp:lastModifiedBy>
  <cp:revision>993</cp:revision>
  <cp:lastPrinted>2013-09-30T10:19:29Z</cp:lastPrinted>
  <dcterms:created xsi:type="dcterms:W3CDTF">2007-07-24T02:21:33Z</dcterms:created>
  <dcterms:modified xsi:type="dcterms:W3CDTF">2014-09-26T09:29:31Z</dcterms:modified>
</cp:coreProperties>
</file>