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415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695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139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037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656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451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633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965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82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403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745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C33CD-FA05-4B92-B8C0-4A11DED71CC6}" type="datetimeFigureOut">
              <a:rPr lang="zh-CN" altLang="en-US" smtClean="0"/>
              <a:t>2014/9/24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8DA3E-D2FC-4D52-B8B3-E27D95B193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47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28650" y="28339"/>
            <a:ext cx="7886700" cy="1080925"/>
          </a:xfrm>
        </p:spPr>
        <p:txBody>
          <a:bodyPr>
            <a:normAutofit/>
          </a:bodyPr>
          <a:lstStyle/>
          <a:p>
            <a:r>
              <a:rPr lang="en-GB" altLang="zh-CN" sz="2800" b="1" dirty="0">
                <a:latin typeface="Times" panose="02020603050405020304" pitchFamily="18" charset="0"/>
                <a:cs typeface="Times" panose="02020603050405020304" pitchFamily="18" charset="0"/>
              </a:rPr>
              <a:t>Study of the Alfven Wave Coupling in the SUNIST Spherical </a:t>
            </a:r>
            <a:r>
              <a:rPr lang="en-GB" altLang="zh-CN" sz="2800" b="1" dirty="0" smtClean="0">
                <a:latin typeface="Times" panose="02020603050405020304" pitchFamily="18" charset="0"/>
                <a:cs typeface="Times" panose="02020603050405020304" pitchFamily="18" charset="0"/>
              </a:rPr>
              <a:t>Tokamak (</a:t>
            </a:r>
            <a:r>
              <a:rPr lang="en-GB" altLang="zh-CN" sz="1800" dirty="0" smtClean="0">
                <a:latin typeface="Times" panose="02020603050405020304" pitchFamily="18" charset="0"/>
                <a:cs typeface="Times" panose="02020603050405020304" pitchFamily="18" charset="0"/>
              </a:rPr>
              <a:t>Yi Tan, </a:t>
            </a:r>
            <a:r>
              <a:rPr lang="en-GB" altLang="zh-CN" sz="18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Yangqing</a:t>
            </a:r>
            <a:r>
              <a:rPr lang="en-GB" altLang="zh-CN" sz="1800" dirty="0" smtClean="0">
                <a:latin typeface="Times" panose="02020603050405020304" pitchFamily="18" charset="0"/>
                <a:cs typeface="Times" panose="02020603050405020304" pitchFamily="18" charset="0"/>
              </a:rPr>
              <a:t> Liu, </a:t>
            </a:r>
            <a:r>
              <a:rPr lang="en-GB" altLang="zh-CN" sz="18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Zhe</a:t>
            </a:r>
            <a:r>
              <a:rPr lang="en-GB" altLang="zh-CN" sz="1800" dirty="0" smtClean="0">
                <a:latin typeface="Times" panose="02020603050405020304" pitchFamily="18" charset="0"/>
                <a:cs typeface="Times" panose="02020603050405020304" pitchFamily="18" charset="0"/>
              </a:rPr>
              <a:t> Gao, EX/P6-56</a:t>
            </a:r>
            <a:r>
              <a:rPr lang="en-GB" altLang="zh-CN" sz="2800" b="1" dirty="0" smtClean="0">
                <a:latin typeface="Times" panose="02020603050405020304" pitchFamily="18" charset="0"/>
                <a:cs typeface="Times" panose="02020603050405020304" pitchFamily="18" charset="0"/>
              </a:rPr>
              <a:t>)</a:t>
            </a:r>
            <a:endParaRPr lang="zh-CN" altLang="en-US" sz="28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pSp>
        <p:nvGrpSpPr>
          <p:cNvPr id="6" name="组合 19"/>
          <p:cNvGrpSpPr>
            <a:grpSpLocks/>
          </p:cNvGrpSpPr>
          <p:nvPr/>
        </p:nvGrpSpPr>
        <p:grpSpPr bwMode="auto">
          <a:xfrm>
            <a:off x="1085891" y="1109266"/>
            <a:ext cx="2405062" cy="1801813"/>
            <a:chOff x="0" y="-2"/>
            <a:chExt cx="8406747" cy="5400003"/>
          </a:xfrm>
        </p:grpSpPr>
        <p:pic>
          <p:nvPicPr>
            <p:cNvPr id="20" name="图片 2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681746" y="674998"/>
              <a:ext cx="5400002" cy="4050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图片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5794287" cy="5400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" name="图片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43339"/>
            <a:ext cx="3834390" cy="242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图片 10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28" y="3776755"/>
            <a:ext cx="3441195" cy="238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图片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760" y="895887"/>
            <a:ext cx="2931459" cy="206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矩形 14"/>
          <p:cNvSpPr/>
          <p:nvPr/>
        </p:nvSpPr>
        <p:spPr>
          <a:xfrm>
            <a:off x="4203195" y="5658135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hangingPunct="0">
              <a:spcAft>
                <a:spcPts val="600"/>
              </a:spcAft>
            </a:pPr>
            <a:r>
              <a:rPr lang="en-US" altLang="zh-CN" dirty="0" smtClean="0">
                <a:latin typeface="Times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dirty="0">
                <a:latin typeface="Times" panose="02020603050405020304" pitchFamily="18" charset="0"/>
                <a:cs typeface="Times New Roman" panose="02020603050405020304" pitchFamily="18" charset="0"/>
              </a:rPr>
              <a:t>experimentally measured </a:t>
            </a:r>
            <a:r>
              <a:rPr lang="en-GB" altLang="zh-CN" sz="2000" dirty="0" smtClean="0">
                <a:effectLst/>
                <a:latin typeface="Symbol" panose="05050102010706020507" pitchFamily="18" charset="2"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altLang="zh-CN" dirty="0">
                <a:latin typeface="Times" panose="02020603050405020304" pitchFamily="18" charset="0"/>
                <a:cs typeface="Times New Roman" panose="02020603050405020304" pitchFamily="18" charset="0"/>
              </a:rPr>
              <a:t> phasing antenna impedance with BN limiters as a function of toroidal field. The frequency is fixed at 0.8 </a:t>
            </a:r>
            <a:r>
              <a:rPr lang="en-US" altLang="zh-CN" dirty="0" err="1">
                <a:latin typeface="Times" panose="02020603050405020304" pitchFamily="18" charset="0"/>
                <a:cs typeface="Times New Roman" panose="02020603050405020304" pitchFamily="18" charset="0"/>
              </a:rPr>
              <a:t>MHz.</a:t>
            </a:r>
            <a:endParaRPr lang="zh-CN" altLang="zh-CN" sz="2000" dirty="0">
              <a:effectLst/>
              <a:latin typeface="Times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97417" y="29110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zh-CN" dirty="0" smtClean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 antenna system used for exciting waves with the same frequencies and spatial modes of Alfven waves in SUNIST 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5212990" y="3027036"/>
            <a:ext cx="26809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 smtClean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 1-d MHD calculated impedance spectrum 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46300" y="610441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zh-CN" dirty="0" smtClean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 experimentally measured </a:t>
            </a:r>
            <a:r>
              <a:rPr lang="en-US" altLang="zh-CN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altLang="zh-CN" dirty="0" smtClean="0">
                <a:effectLst/>
                <a:latin typeface="Times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phasing antenna impedance as a function of frequency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 rot="19032879">
            <a:off x="3469687" y="3957521"/>
            <a:ext cx="145243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qualitatively agree</a:t>
            </a:r>
            <a:endParaRPr lang="zh-CN" altLang="en-US" dirty="0"/>
          </a:p>
        </p:txBody>
      </p:sp>
      <p:sp>
        <p:nvSpPr>
          <p:cNvPr id="24" name="任意多边形 23"/>
          <p:cNvSpPr/>
          <p:nvPr/>
        </p:nvSpPr>
        <p:spPr>
          <a:xfrm>
            <a:off x="3012141" y="4625788"/>
            <a:ext cx="623182" cy="611886"/>
          </a:xfrm>
          <a:custGeom>
            <a:avLst/>
            <a:gdLst>
              <a:gd name="connsiteX0" fmla="*/ 833718 w 833718"/>
              <a:gd name="connsiteY0" fmla="*/ 0 h 233082"/>
              <a:gd name="connsiteX1" fmla="*/ 0 w 833718"/>
              <a:gd name="connsiteY1" fmla="*/ 233082 h 23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3718" h="233082">
                <a:moveTo>
                  <a:pt x="833718" y="0"/>
                </a:moveTo>
                <a:lnTo>
                  <a:pt x="0" y="233082"/>
                </a:lnTo>
              </a:path>
            </a:pathLst>
          </a:custGeom>
          <a:noFill/>
          <a:ln w="2857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任意多边形 24"/>
          <p:cNvSpPr/>
          <p:nvPr/>
        </p:nvSpPr>
        <p:spPr>
          <a:xfrm flipH="1" flipV="1">
            <a:off x="4572000" y="2366681"/>
            <a:ext cx="1263149" cy="1376767"/>
          </a:xfrm>
          <a:custGeom>
            <a:avLst/>
            <a:gdLst>
              <a:gd name="connsiteX0" fmla="*/ 833718 w 833718"/>
              <a:gd name="connsiteY0" fmla="*/ 0 h 233082"/>
              <a:gd name="connsiteX1" fmla="*/ 0 w 833718"/>
              <a:gd name="connsiteY1" fmla="*/ 233082 h 23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3718" h="233082">
                <a:moveTo>
                  <a:pt x="833718" y="0"/>
                </a:moveTo>
                <a:lnTo>
                  <a:pt x="0" y="233082"/>
                </a:lnTo>
              </a:path>
            </a:pathLst>
          </a:custGeom>
          <a:noFill/>
          <a:ln w="28575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8058704" y="3954406"/>
            <a:ext cx="106167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weak coupling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3244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89</Words>
  <Application>Microsoft Office PowerPoint</Application>
  <PresentationFormat>全屏显示(4:3)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MS Mincho</vt:lpstr>
      <vt:lpstr>宋体</vt:lpstr>
      <vt:lpstr>Arial</vt:lpstr>
      <vt:lpstr>Calibri</vt:lpstr>
      <vt:lpstr>Calibri Light</vt:lpstr>
      <vt:lpstr>Symbol</vt:lpstr>
      <vt:lpstr>Times</vt:lpstr>
      <vt:lpstr>Times New Roman</vt:lpstr>
      <vt:lpstr>Office 主题</vt:lpstr>
      <vt:lpstr>Study of the Alfven Wave Coupling in the SUNIST Spherical Tokamak (Yi Tan, Yangqing Liu, Zhe Gao, EX/P6-56)</vt:lpstr>
    </vt:vector>
  </TitlesOfParts>
  <Company>SUNIST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of the Alfven Wave Coupling in the SUNIST Spherical Tokamak</dc:title>
  <dc:creator>Yi Tan</dc:creator>
  <cp:lastModifiedBy>Yi Tan</cp:lastModifiedBy>
  <cp:revision>3</cp:revision>
  <dcterms:created xsi:type="dcterms:W3CDTF">2014-09-23T16:22:06Z</dcterms:created>
  <dcterms:modified xsi:type="dcterms:W3CDTF">2014-09-23T16:44:36Z</dcterms:modified>
</cp:coreProperties>
</file>