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4568-DE08-4972-94AA-E324313AB80D}" type="datetimeFigureOut">
              <a:rPr lang="en-GB" smtClean="0"/>
              <a:t>19/09/2014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B90C4-DED4-4229-9B23-A4056FBBE4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2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EDC9-9EC7-4EEC-A4AA-2F169BE2B546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58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F2F7-D0A3-4F34-BCC2-ED1B27F25E95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69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1AAD-E2A0-4695-B72E-4263E22B3C64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94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1B6-D6AF-45BC-B099-BE6114FBCDE1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37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14EF1-7365-416D-A692-2FF9CA0762A2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04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BE89-594E-45D9-8AA6-CCBE5D3D789E}" type="datetime1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7299-00C0-4692-BDC0-AD378AAEB34B}" type="datetime1">
              <a:rPr lang="en-GB" smtClean="0"/>
              <a:t>19/09/2014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8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4C2E2-114D-45F7-8056-643198754D4A}" type="datetime1">
              <a:rPr lang="en-GB" smtClean="0"/>
              <a:t>19/09/2014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1D33-4024-4783-A921-A51CEF01D0A5}" type="datetime1">
              <a:rPr lang="en-GB" smtClean="0"/>
              <a:t>19/09/2014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91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4350-9168-420F-99AB-13AE8703DC4D}" type="datetime1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4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4AC6E-3359-474F-A646-65802A137811}" type="datetime1">
              <a:rPr lang="en-GB" smtClean="0"/>
              <a:t>19/09/2014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99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A489E-210B-4E2E-BD4D-4CD2EAFF4106}" type="datetime1">
              <a:rPr lang="en-GB" smtClean="0"/>
              <a:t>19/09/2014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AAC1A-BDB9-4654-815D-7DCF24D75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3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501635"/>
            <a:ext cx="4608512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b="1" dirty="0" smtClean="0">
                <a:solidFill>
                  <a:srgbClr val="0000FF"/>
                </a:solidFill>
              </a:rPr>
              <a:t>Progress in Preparing Scenarios for ITER </a:t>
            </a:r>
            <a:r>
              <a:rPr lang="en-GB" sz="2400" b="1" dirty="0" smtClean="0">
                <a:solidFill>
                  <a:srgbClr val="0000FF"/>
                </a:solidFill>
              </a:rPr>
              <a:t>Operation (A. Sips, IOS-TG) </a:t>
            </a:r>
            <a:endParaRPr lang="en-GB" sz="2400" b="1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Joint experiments: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Plasma formation, current rise/decay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00FF"/>
                </a:solidFill>
              </a:rPr>
              <a:t>Scenarios </a:t>
            </a:r>
            <a:r>
              <a:rPr lang="en-GB" sz="2000" dirty="0">
                <a:solidFill>
                  <a:srgbClr val="0000FF"/>
                </a:solidFill>
              </a:rPr>
              <a:t>for operation at high </a:t>
            </a:r>
            <a:r>
              <a:rPr lang="en-GB" sz="2000" dirty="0" smtClean="0">
                <a:solidFill>
                  <a:srgbClr val="0000FF"/>
                </a:solidFill>
              </a:rPr>
              <a:t>Q~10 </a:t>
            </a:r>
            <a:r>
              <a:rPr lang="en-GB" sz="2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endParaRPr lang="en-GB" sz="20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b="1" dirty="0" smtClean="0"/>
              <a:t>Future:  </a:t>
            </a:r>
            <a:r>
              <a:rPr lang="en-GB" sz="2000" dirty="0" smtClean="0"/>
              <a:t>Dominant </a:t>
            </a:r>
            <a:r>
              <a:rPr lang="en-GB" sz="2000" dirty="0"/>
              <a:t>electron heating</a:t>
            </a:r>
          </a:p>
          <a:p>
            <a:pPr lvl="0">
              <a:spcAft>
                <a:spcPts val="600"/>
              </a:spcAft>
            </a:pPr>
            <a:endParaRPr lang="en-GB" sz="2000" dirty="0" smtClean="0"/>
          </a:p>
          <a:p>
            <a:pPr lvl="0">
              <a:spcAft>
                <a:spcPts val="600"/>
              </a:spcAft>
            </a:pPr>
            <a:endParaRPr lang="en-GB" sz="2000" dirty="0" smtClean="0"/>
          </a:p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rgbClr val="FF0000"/>
                </a:solidFill>
              </a:rPr>
              <a:t>Coordinated  scenario simulations:</a:t>
            </a:r>
            <a:endParaRPr lang="en-GB" sz="2000" dirty="0" smtClean="0">
              <a:solidFill>
                <a:srgbClr val="FF0000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00FF"/>
                </a:solidFill>
              </a:rPr>
              <a:t>Benchmarking scenario codes </a:t>
            </a:r>
            <a:r>
              <a:rPr lang="en-GB" sz="2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endParaRPr lang="en-GB" sz="2000" dirty="0" smtClean="0">
              <a:solidFill>
                <a:srgbClr val="0000FF"/>
              </a:solidFill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Non </a:t>
            </a:r>
            <a:r>
              <a:rPr lang="en-GB" sz="2000" dirty="0"/>
              <a:t>active operation 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/>
              <a:t>Scenario exploration (H&amp;CD</a:t>
            </a:r>
            <a:r>
              <a:rPr lang="en-GB" sz="2000" dirty="0" smtClean="0"/>
              <a:t>)</a:t>
            </a:r>
          </a:p>
          <a:p>
            <a:pPr lvl="0">
              <a:spcAft>
                <a:spcPts val="600"/>
              </a:spcAft>
            </a:pPr>
            <a:r>
              <a:rPr lang="en-GB" sz="2000" b="1" dirty="0" smtClean="0"/>
              <a:t>Future:  </a:t>
            </a:r>
            <a:r>
              <a:rPr lang="en-GB" sz="2000" dirty="0" smtClean="0"/>
              <a:t>Add particle (W) transport</a:t>
            </a: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AC1A-BDB9-4654-815D-7DCF24D7557B}" type="slidenum">
              <a:rPr lang="en-GB" smtClean="0"/>
              <a:t>1</a:t>
            </a:fld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688"/>
            <a:ext cx="3564396" cy="273281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431674" y="332656"/>
            <a:ext cx="217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DIII-D example, </a:t>
            </a:r>
            <a:r>
              <a:rPr lang="en-GB" b="1" dirty="0" smtClean="0">
                <a:latin typeface="Symbol" panose="05050102010706020507" pitchFamily="18" charset="2"/>
              </a:rPr>
              <a:t>b</a:t>
            </a:r>
            <a:r>
              <a:rPr lang="en-GB" b="1" baseline="-25000" dirty="0" smtClean="0"/>
              <a:t>N</a:t>
            </a:r>
            <a:r>
              <a:rPr lang="en-GB" b="1" dirty="0" smtClean="0"/>
              <a:t>~2</a:t>
            </a:r>
            <a:endParaRPr lang="en-GB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370553"/>
              </p:ext>
            </p:extLst>
          </p:nvPr>
        </p:nvGraphicFramePr>
        <p:xfrm>
          <a:off x="4295775" y="3625850"/>
          <a:ext cx="4805363" cy="290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5231625" imgH="3516606" progId="Word.Document.12">
                  <p:embed/>
                </p:oleObj>
              </mc:Choice>
              <mc:Fallback>
                <p:oleObj name="Document" r:id="rId4" imgW="5231625" imgH="3516606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3625850"/>
                        <a:ext cx="4805363" cy="290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40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Word Document</vt:lpstr>
      <vt:lpstr>PowerPoint Presentation</vt:lpstr>
    </vt:vector>
  </TitlesOfParts>
  <Company>Culham Centre for Fusion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Sips, George</dc:creator>
  <cp:lastModifiedBy>Sips, George</cp:lastModifiedBy>
  <cp:revision>21</cp:revision>
  <dcterms:created xsi:type="dcterms:W3CDTF">2014-03-26T08:30:09Z</dcterms:created>
  <dcterms:modified xsi:type="dcterms:W3CDTF">2014-09-19T14:55:43Z</dcterms:modified>
</cp:coreProperties>
</file>