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44"/>
  </p:notesMasterIdLst>
  <p:handoutMasterIdLst>
    <p:handoutMasterId r:id="rId45"/>
  </p:handoutMasterIdLst>
  <p:sldIdLst>
    <p:sldId id="350" r:id="rId2"/>
    <p:sldId id="961" r:id="rId3"/>
    <p:sldId id="1177" r:id="rId4"/>
    <p:sldId id="1067" r:id="rId5"/>
    <p:sldId id="1066" r:id="rId6"/>
    <p:sldId id="1131" r:id="rId7"/>
    <p:sldId id="1128" r:id="rId8"/>
    <p:sldId id="1120" r:id="rId9"/>
    <p:sldId id="1117" r:id="rId10"/>
    <p:sldId id="1122" r:id="rId11"/>
    <p:sldId id="1179" r:id="rId12"/>
    <p:sldId id="1139" r:id="rId13"/>
    <p:sldId id="1034" r:id="rId14"/>
    <p:sldId id="1056" r:id="rId15"/>
    <p:sldId id="1114" r:id="rId16"/>
    <p:sldId id="1127" r:id="rId17"/>
    <p:sldId id="1140" r:id="rId18"/>
    <p:sldId id="1037" r:id="rId19"/>
    <p:sldId id="1035" r:id="rId20"/>
    <p:sldId id="1180" r:id="rId21"/>
    <p:sldId id="1051" r:id="rId22"/>
    <p:sldId id="1181" r:id="rId23"/>
    <p:sldId id="1170" r:id="rId24"/>
    <p:sldId id="1172" r:id="rId25"/>
    <p:sldId id="1137" r:id="rId26"/>
    <p:sldId id="1134" r:id="rId27"/>
    <p:sldId id="1133" r:id="rId28"/>
    <p:sldId id="1167" r:id="rId29"/>
    <p:sldId id="1173" r:id="rId30"/>
    <p:sldId id="1099" r:id="rId31"/>
    <p:sldId id="1006" r:id="rId32"/>
    <p:sldId id="1132" r:id="rId33"/>
    <p:sldId id="1174" r:id="rId34"/>
    <p:sldId id="1112" r:id="rId35"/>
    <p:sldId id="1176" r:id="rId36"/>
    <p:sldId id="1143" r:id="rId37"/>
    <p:sldId id="1144" r:id="rId38"/>
    <p:sldId id="1148" r:id="rId39"/>
    <p:sldId id="1178" r:id="rId40"/>
    <p:sldId id="1138" r:id="rId41"/>
    <p:sldId id="1175" r:id="rId42"/>
    <p:sldId id="291" r:id="rId43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4000" b="1" kern="1200">
        <a:solidFill>
          <a:schemeClr val="tx2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POTE NOY, Roberto Mario" initials="CNRM" lastIdx="1" clrIdx="0">
    <p:extLst>
      <p:ext uri="{19B8F6BF-5375-455C-9EA6-DF929625EA0E}">
        <p15:presenceInfo xmlns:p15="http://schemas.microsoft.com/office/powerpoint/2012/main" userId="S-1-5-21-42344331-1018566265-2102726425-22547" providerId="AD"/>
      </p:ext>
    </p:extLst>
  </p:cmAuthor>
  <p:cmAuthor id="2" name="CAPOTE NOY, Roberto Mario" initials="CNRM [2]" lastIdx="11" clrIdx="1">
    <p:extLst>
      <p:ext uri="{19B8F6BF-5375-455C-9EA6-DF929625EA0E}">
        <p15:presenceInfo xmlns:p15="http://schemas.microsoft.com/office/powerpoint/2012/main" userId="S::ROBERTO.CAPOTENOY@iaea.org::00493373-f3c7-4a20-ad1a-1b901b156c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81FFFF"/>
    <a:srgbClr val="FFFFFF"/>
    <a:srgbClr val="192402"/>
    <a:srgbClr val="FF3399"/>
    <a:srgbClr val="0066FF"/>
    <a:srgbClr val="FF33CC"/>
    <a:srgbClr val="AEFAFC"/>
    <a:srgbClr val="1B37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528689-C842-4D81-81D2-CA4BF6EEBCAB}" v="260" dt="2025-12-15T07:28:05.7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POTE NOY, Roberto Mario" userId="00493373-f3c7-4a20-ad1a-1b901b156c55" providerId="ADAL" clId="{47A4BE4A-F296-454D-8956-AE117B1732F5}"/>
    <pc:docChg chg="undo custSel addSld delSld modSld sldOrd">
      <pc:chgData name="CAPOTE NOY, Roberto Mario" userId="00493373-f3c7-4a20-ad1a-1b901b156c55" providerId="ADAL" clId="{47A4BE4A-F296-454D-8956-AE117B1732F5}" dt="2024-12-09T17:54:22.265" v="1147" actId="1036"/>
      <pc:docMkLst>
        <pc:docMk/>
      </pc:docMkLst>
      <pc:sldChg chg="modSp mod">
        <pc:chgData name="CAPOTE NOY, Roberto Mario" userId="00493373-f3c7-4a20-ad1a-1b901b156c55" providerId="ADAL" clId="{47A4BE4A-F296-454D-8956-AE117B1732F5}" dt="2024-12-09T15:05:59.169" v="1144" actId="21"/>
        <pc:sldMkLst>
          <pc:docMk/>
          <pc:sldMk cId="3140628660" sldId="350"/>
        </pc:sldMkLst>
      </pc:sldChg>
      <pc:sldChg chg="addSp modSp mod">
        <pc:chgData name="CAPOTE NOY, Roberto Mario" userId="00493373-f3c7-4a20-ad1a-1b901b156c55" providerId="ADAL" clId="{47A4BE4A-F296-454D-8956-AE117B1732F5}" dt="2024-12-08T23:27:18.621" v="300" actId="207"/>
        <pc:sldMkLst>
          <pc:docMk/>
          <pc:sldMk cId="519986268" sldId="1109"/>
        </pc:sldMkLst>
      </pc:sldChg>
      <pc:sldChg chg="modSp mod">
        <pc:chgData name="CAPOTE NOY, Roberto Mario" userId="00493373-f3c7-4a20-ad1a-1b901b156c55" providerId="ADAL" clId="{47A4BE4A-F296-454D-8956-AE117B1732F5}" dt="2024-12-09T14:59:30.736" v="1094" actId="20577"/>
        <pc:sldMkLst>
          <pc:docMk/>
          <pc:sldMk cId="3491282836" sldId="1118"/>
        </pc:sldMkLst>
      </pc:sldChg>
      <pc:sldChg chg="addSp modSp mod">
        <pc:chgData name="CAPOTE NOY, Roberto Mario" userId="00493373-f3c7-4a20-ad1a-1b901b156c55" providerId="ADAL" clId="{47A4BE4A-F296-454D-8956-AE117B1732F5}" dt="2024-12-08T23:27:30.247" v="305" actId="6549"/>
        <pc:sldMkLst>
          <pc:docMk/>
          <pc:sldMk cId="272534646" sldId="1144"/>
        </pc:sldMkLst>
      </pc:sldChg>
      <pc:sldChg chg="addSp modSp mod">
        <pc:chgData name="CAPOTE NOY, Roberto Mario" userId="00493373-f3c7-4a20-ad1a-1b901b156c55" providerId="ADAL" clId="{47A4BE4A-F296-454D-8956-AE117B1732F5}" dt="2024-12-09T13:13:08.177" v="428" actId="1035"/>
        <pc:sldMkLst>
          <pc:docMk/>
          <pc:sldMk cId="2928319140" sldId="1146"/>
        </pc:sldMkLst>
      </pc:sldChg>
      <pc:sldChg chg="addSp delSp modSp mod">
        <pc:chgData name="CAPOTE NOY, Roberto Mario" userId="00493373-f3c7-4a20-ad1a-1b901b156c55" providerId="ADAL" clId="{47A4BE4A-F296-454D-8956-AE117B1732F5}" dt="2024-12-09T17:54:22.265" v="1147" actId="1036"/>
        <pc:sldMkLst>
          <pc:docMk/>
          <pc:sldMk cId="3653346872" sldId="1152"/>
        </pc:sldMkLst>
      </pc:sldChg>
      <pc:sldChg chg="modSp mod">
        <pc:chgData name="CAPOTE NOY, Roberto Mario" userId="00493373-f3c7-4a20-ad1a-1b901b156c55" providerId="ADAL" clId="{47A4BE4A-F296-454D-8956-AE117B1732F5}" dt="2024-12-08T23:18:09.757" v="36" actId="404"/>
        <pc:sldMkLst>
          <pc:docMk/>
          <pc:sldMk cId="1065310114" sldId="1153"/>
        </pc:sldMkLst>
      </pc:sldChg>
      <pc:sldChg chg="modSp add del mod">
        <pc:chgData name="CAPOTE NOY, Roberto Mario" userId="00493373-f3c7-4a20-ad1a-1b901b156c55" providerId="ADAL" clId="{47A4BE4A-F296-454D-8956-AE117B1732F5}" dt="2024-12-09T14:58:43.808" v="1027" actId="2696"/>
        <pc:sldMkLst>
          <pc:docMk/>
          <pc:sldMk cId="30669992" sldId="1159"/>
        </pc:sldMkLst>
      </pc:sldChg>
      <pc:sldChg chg="add">
        <pc:chgData name="CAPOTE NOY, Roberto Mario" userId="00493373-f3c7-4a20-ad1a-1b901b156c55" providerId="ADAL" clId="{47A4BE4A-F296-454D-8956-AE117B1732F5}" dt="2024-12-09T14:58:48.533" v="1028"/>
        <pc:sldMkLst>
          <pc:docMk/>
          <pc:sldMk cId="675899601" sldId="1159"/>
        </pc:sldMkLst>
      </pc:sldChg>
      <pc:sldChg chg="new del">
        <pc:chgData name="CAPOTE NOY, Roberto Mario" userId="00493373-f3c7-4a20-ad1a-1b901b156c55" providerId="ADAL" clId="{47A4BE4A-F296-454D-8956-AE117B1732F5}" dt="2024-12-09T14:31:12.336" v="430" actId="47"/>
        <pc:sldMkLst>
          <pc:docMk/>
          <pc:sldMk cId="4036615951" sldId="1159"/>
        </pc:sldMkLst>
      </pc:sldChg>
      <pc:sldChg chg="add">
        <pc:chgData name="CAPOTE NOY, Roberto Mario" userId="00493373-f3c7-4a20-ad1a-1b901b156c55" providerId="ADAL" clId="{47A4BE4A-F296-454D-8956-AE117B1732F5}" dt="2024-12-09T14:58:48.533" v="1028"/>
        <pc:sldMkLst>
          <pc:docMk/>
          <pc:sldMk cId="3026746905" sldId="1160"/>
        </pc:sldMkLst>
      </pc:sldChg>
      <pc:sldChg chg="addSp delSp modSp add del mod">
        <pc:chgData name="CAPOTE NOY, Roberto Mario" userId="00493373-f3c7-4a20-ad1a-1b901b156c55" providerId="ADAL" clId="{47A4BE4A-F296-454D-8956-AE117B1732F5}" dt="2024-12-09T14:58:43.808" v="1027" actId="2696"/>
        <pc:sldMkLst>
          <pc:docMk/>
          <pc:sldMk cId="3392660250" sldId="1160"/>
        </pc:sldMkLst>
      </pc:sldChg>
      <pc:sldChg chg="delSp modSp add del mod">
        <pc:chgData name="CAPOTE NOY, Roberto Mario" userId="00493373-f3c7-4a20-ad1a-1b901b156c55" providerId="ADAL" clId="{47A4BE4A-F296-454D-8956-AE117B1732F5}" dt="2024-12-09T14:58:43.808" v="1027" actId="2696"/>
        <pc:sldMkLst>
          <pc:docMk/>
          <pc:sldMk cId="476859854" sldId="1161"/>
        </pc:sldMkLst>
      </pc:sldChg>
      <pc:sldChg chg="add">
        <pc:chgData name="CAPOTE NOY, Roberto Mario" userId="00493373-f3c7-4a20-ad1a-1b901b156c55" providerId="ADAL" clId="{47A4BE4A-F296-454D-8956-AE117B1732F5}" dt="2024-12-09T14:58:48.533" v="1028"/>
        <pc:sldMkLst>
          <pc:docMk/>
          <pc:sldMk cId="1889292373" sldId="1161"/>
        </pc:sldMkLst>
      </pc:sldChg>
      <pc:sldChg chg="add">
        <pc:chgData name="CAPOTE NOY, Roberto Mario" userId="00493373-f3c7-4a20-ad1a-1b901b156c55" providerId="ADAL" clId="{47A4BE4A-F296-454D-8956-AE117B1732F5}" dt="2024-12-09T14:58:48.533" v="1028"/>
        <pc:sldMkLst>
          <pc:docMk/>
          <pc:sldMk cId="1963650278" sldId="1162"/>
        </pc:sldMkLst>
      </pc:sldChg>
      <pc:sldChg chg="delSp modSp add del mod">
        <pc:chgData name="CAPOTE NOY, Roberto Mario" userId="00493373-f3c7-4a20-ad1a-1b901b156c55" providerId="ADAL" clId="{47A4BE4A-F296-454D-8956-AE117B1732F5}" dt="2024-12-09T14:58:43.808" v="1027" actId="2696"/>
        <pc:sldMkLst>
          <pc:docMk/>
          <pc:sldMk cId="3249479853" sldId="1162"/>
        </pc:sldMkLst>
      </pc:sldChg>
      <pc:sldChg chg="delSp modSp add del mod">
        <pc:chgData name="CAPOTE NOY, Roberto Mario" userId="00493373-f3c7-4a20-ad1a-1b901b156c55" providerId="ADAL" clId="{47A4BE4A-F296-454D-8956-AE117B1732F5}" dt="2024-12-09T14:58:43.808" v="1027" actId="2696"/>
        <pc:sldMkLst>
          <pc:docMk/>
          <pc:sldMk cId="399030544" sldId="1163"/>
        </pc:sldMkLst>
      </pc:sldChg>
      <pc:sldChg chg="add">
        <pc:chgData name="CAPOTE NOY, Roberto Mario" userId="00493373-f3c7-4a20-ad1a-1b901b156c55" providerId="ADAL" clId="{47A4BE4A-F296-454D-8956-AE117B1732F5}" dt="2024-12-09T14:58:48.533" v="1028"/>
        <pc:sldMkLst>
          <pc:docMk/>
          <pc:sldMk cId="2504164215" sldId="1163"/>
        </pc:sldMkLst>
      </pc:sldChg>
      <pc:sldChg chg="add">
        <pc:chgData name="CAPOTE NOY, Roberto Mario" userId="00493373-f3c7-4a20-ad1a-1b901b156c55" providerId="ADAL" clId="{47A4BE4A-F296-454D-8956-AE117B1732F5}" dt="2024-12-09T14:58:48.533" v="1028"/>
        <pc:sldMkLst>
          <pc:docMk/>
          <pc:sldMk cId="3576657120" sldId="1164"/>
        </pc:sldMkLst>
      </pc:sldChg>
      <pc:sldChg chg="delSp modSp add del mod ord">
        <pc:chgData name="CAPOTE NOY, Roberto Mario" userId="00493373-f3c7-4a20-ad1a-1b901b156c55" providerId="ADAL" clId="{47A4BE4A-F296-454D-8956-AE117B1732F5}" dt="2024-12-09T14:58:43.808" v="1027" actId="2696"/>
        <pc:sldMkLst>
          <pc:docMk/>
          <pc:sldMk cId="3828849084" sldId="1164"/>
        </pc:sldMkLst>
      </pc:sldChg>
      <pc:sldChg chg="add">
        <pc:chgData name="CAPOTE NOY, Roberto Mario" userId="00493373-f3c7-4a20-ad1a-1b901b156c55" providerId="ADAL" clId="{47A4BE4A-F296-454D-8956-AE117B1732F5}" dt="2024-12-09T14:58:48.533" v="1028"/>
        <pc:sldMkLst>
          <pc:docMk/>
          <pc:sldMk cId="339918124" sldId="1165"/>
        </pc:sldMkLst>
      </pc:sldChg>
      <pc:sldChg chg="delSp modSp add del mod">
        <pc:chgData name="CAPOTE NOY, Roberto Mario" userId="00493373-f3c7-4a20-ad1a-1b901b156c55" providerId="ADAL" clId="{47A4BE4A-F296-454D-8956-AE117B1732F5}" dt="2024-12-09T14:58:43.808" v="1027" actId="2696"/>
        <pc:sldMkLst>
          <pc:docMk/>
          <pc:sldMk cId="2306080970" sldId="1165"/>
        </pc:sldMkLst>
      </pc:sldChg>
    </pc:docChg>
  </pc:docChgLst>
  <pc:docChgLst>
    <pc:chgData name="CAPOTE NOY, Roberto Mario" userId="00493373-f3c7-4a20-ad1a-1b901b156c55" providerId="ADAL" clId="{81A709E6-BA2D-42D2-917D-935A860D8A54}"/>
    <pc:docChg chg="custSel addSld delSld modSld">
      <pc:chgData name="CAPOTE NOY, Roberto Mario" userId="00493373-f3c7-4a20-ad1a-1b901b156c55" providerId="ADAL" clId="{81A709E6-BA2D-42D2-917D-935A860D8A54}" dt="2024-12-10T11:32:16.033" v="1408"/>
      <pc:docMkLst>
        <pc:docMk/>
      </pc:docMkLst>
      <pc:sldChg chg="modSp mod">
        <pc:chgData name="CAPOTE NOY, Roberto Mario" userId="00493373-f3c7-4a20-ad1a-1b901b156c55" providerId="ADAL" clId="{81A709E6-BA2D-42D2-917D-935A860D8A54}" dt="2024-12-10T06:17:30.127" v="26" actId="6549"/>
        <pc:sldMkLst>
          <pc:docMk/>
          <pc:sldMk cId="3140628660" sldId="350"/>
        </pc:sldMkLst>
      </pc:sldChg>
      <pc:sldChg chg="del">
        <pc:chgData name="CAPOTE NOY, Roberto Mario" userId="00493373-f3c7-4a20-ad1a-1b901b156c55" providerId="ADAL" clId="{81A709E6-BA2D-42D2-917D-935A860D8A54}" dt="2024-12-10T06:57:53.415" v="812" actId="47"/>
        <pc:sldMkLst>
          <pc:docMk/>
          <pc:sldMk cId="519986268" sldId="1109"/>
        </pc:sldMkLst>
      </pc:sldChg>
      <pc:sldChg chg="del">
        <pc:chgData name="CAPOTE NOY, Roberto Mario" userId="00493373-f3c7-4a20-ad1a-1b901b156c55" providerId="ADAL" clId="{81A709E6-BA2D-42D2-917D-935A860D8A54}" dt="2024-12-10T06:57:53.415" v="812" actId="47"/>
        <pc:sldMkLst>
          <pc:docMk/>
          <pc:sldMk cId="4236489368" sldId="1110"/>
        </pc:sldMkLst>
      </pc:sldChg>
      <pc:sldChg chg="del">
        <pc:chgData name="CAPOTE NOY, Roberto Mario" userId="00493373-f3c7-4a20-ad1a-1b901b156c55" providerId="ADAL" clId="{81A709E6-BA2D-42D2-917D-935A860D8A54}" dt="2024-12-10T06:57:53.415" v="812" actId="47"/>
        <pc:sldMkLst>
          <pc:docMk/>
          <pc:sldMk cId="923613864" sldId="1111"/>
        </pc:sldMkLst>
      </pc:sldChg>
      <pc:sldChg chg="del">
        <pc:chgData name="CAPOTE NOY, Roberto Mario" userId="00493373-f3c7-4a20-ad1a-1b901b156c55" providerId="ADAL" clId="{81A709E6-BA2D-42D2-917D-935A860D8A54}" dt="2024-12-10T06:57:53.415" v="812" actId="47"/>
        <pc:sldMkLst>
          <pc:docMk/>
          <pc:sldMk cId="2970580639" sldId="1133"/>
        </pc:sldMkLst>
      </pc:sldChg>
      <pc:sldChg chg="del">
        <pc:chgData name="CAPOTE NOY, Roberto Mario" userId="00493373-f3c7-4a20-ad1a-1b901b156c55" providerId="ADAL" clId="{81A709E6-BA2D-42D2-917D-935A860D8A54}" dt="2024-12-10T06:57:53.415" v="812" actId="47"/>
        <pc:sldMkLst>
          <pc:docMk/>
          <pc:sldMk cId="4229026647" sldId="1135"/>
        </pc:sldMkLst>
      </pc:sldChg>
      <pc:sldChg chg="del">
        <pc:chgData name="CAPOTE NOY, Roberto Mario" userId="00493373-f3c7-4a20-ad1a-1b901b156c55" providerId="ADAL" clId="{81A709E6-BA2D-42D2-917D-935A860D8A54}" dt="2024-12-10T06:57:53.415" v="812" actId="47"/>
        <pc:sldMkLst>
          <pc:docMk/>
          <pc:sldMk cId="1653533230" sldId="1136"/>
        </pc:sldMkLst>
      </pc:sldChg>
      <pc:sldChg chg="del">
        <pc:chgData name="CAPOTE NOY, Roberto Mario" userId="00493373-f3c7-4a20-ad1a-1b901b156c55" providerId="ADAL" clId="{81A709E6-BA2D-42D2-917D-935A860D8A54}" dt="2024-12-10T06:57:53.415" v="812" actId="47"/>
        <pc:sldMkLst>
          <pc:docMk/>
          <pc:sldMk cId="3084920346" sldId="1137"/>
        </pc:sldMkLst>
      </pc:sldChg>
      <pc:sldChg chg="del">
        <pc:chgData name="CAPOTE NOY, Roberto Mario" userId="00493373-f3c7-4a20-ad1a-1b901b156c55" providerId="ADAL" clId="{81A709E6-BA2D-42D2-917D-935A860D8A54}" dt="2024-12-10T06:57:53.415" v="812" actId="47"/>
        <pc:sldMkLst>
          <pc:docMk/>
          <pc:sldMk cId="3829246802" sldId="1138"/>
        </pc:sldMkLst>
      </pc:sldChg>
      <pc:sldChg chg="del">
        <pc:chgData name="CAPOTE NOY, Roberto Mario" userId="00493373-f3c7-4a20-ad1a-1b901b156c55" providerId="ADAL" clId="{81A709E6-BA2D-42D2-917D-935A860D8A54}" dt="2024-12-10T06:57:53.415" v="812" actId="47"/>
        <pc:sldMkLst>
          <pc:docMk/>
          <pc:sldMk cId="681817096" sldId="1139"/>
        </pc:sldMkLst>
      </pc:sldChg>
      <pc:sldChg chg="del">
        <pc:chgData name="CAPOTE NOY, Roberto Mario" userId="00493373-f3c7-4a20-ad1a-1b901b156c55" providerId="ADAL" clId="{81A709E6-BA2D-42D2-917D-935A860D8A54}" dt="2024-12-10T06:57:53.415" v="812" actId="47"/>
        <pc:sldMkLst>
          <pc:docMk/>
          <pc:sldMk cId="3739512333" sldId="1140"/>
        </pc:sldMkLst>
      </pc:sldChg>
      <pc:sldChg chg="del">
        <pc:chgData name="CAPOTE NOY, Roberto Mario" userId="00493373-f3c7-4a20-ad1a-1b901b156c55" providerId="ADAL" clId="{81A709E6-BA2D-42D2-917D-935A860D8A54}" dt="2024-12-10T06:57:53.415" v="812" actId="47"/>
        <pc:sldMkLst>
          <pc:docMk/>
          <pc:sldMk cId="272534646" sldId="1144"/>
        </pc:sldMkLst>
      </pc:sldChg>
      <pc:sldChg chg="del">
        <pc:chgData name="CAPOTE NOY, Roberto Mario" userId="00493373-f3c7-4a20-ad1a-1b901b156c55" providerId="ADAL" clId="{81A709E6-BA2D-42D2-917D-935A860D8A54}" dt="2024-12-10T06:57:53.415" v="812" actId="47"/>
        <pc:sldMkLst>
          <pc:docMk/>
          <pc:sldMk cId="1506704929" sldId="1145"/>
        </pc:sldMkLst>
      </pc:sldChg>
      <pc:sldChg chg="del">
        <pc:chgData name="CAPOTE NOY, Roberto Mario" userId="00493373-f3c7-4a20-ad1a-1b901b156c55" providerId="ADAL" clId="{81A709E6-BA2D-42D2-917D-935A860D8A54}" dt="2024-12-10T06:57:53.415" v="812" actId="47"/>
        <pc:sldMkLst>
          <pc:docMk/>
          <pc:sldMk cId="2928319140" sldId="1146"/>
        </pc:sldMkLst>
      </pc:sldChg>
      <pc:sldChg chg="del">
        <pc:chgData name="CAPOTE NOY, Roberto Mario" userId="00493373-f3c7-4a20-ad1a-1b901b156c55" providerId="ADAL" clId="{81A709E6-BA2D-42D2-917D-935A860D8A54}" dt="2024-12-10T06:57:53.415" v="812" actId="47"/>
        <pc:sldMkLst>
          <pc:docMk/>
          <pc:sldMk cId="2855562533" sldId="1147"/>
        </pc:sldMkLst>
      </pc:sldChg>
      <pc:sldChg chg="del">
        <pc:chgData name="CAPOTE NOY, Roberto Mario" userId="00493373-f3c7-4a20-ad1a-1b901b156c55" providerId="ADAL" clId="{81A709E6-BA2D-42D2-917D-935A860D8A54}" dt="2024-12-10T06:57:53.415" v="812" actId="47"/>
        <pc:sldMkLst>
          <pc:docMk/>
          <pc:sldMk cId="2050745329" sldId="1148"/>
        </pc:sldMkLst>
      </pc:sldChg>
      <pc:sldChg chg="del">
        <pc:chgData name="CAPOTE NOY, Roberto Mario" userId="00493373-f3c7-4a20-ad1a-1b901b156c55" providerId="ADAL" clId="{81A709E6-BA2D-42D2-917D-935A860D8A54}" dt="2024-12-10T06:57:53.415" v="812" actId="47"/>
        <pc:sldMkLst>
          <pc:docMk/>
          <pc:sldMk cId="3813317654" sldId="1149"/>
        </pc:sldMkLst>
      </pc:sldChg>
      <pc:sldChg chg="del">
        <pc:chgData name="CAPOTE NOY, Roberto Mario" userId="00493373-f3c7-4a20-ad1a-1b901b156c55" providerId="ADAL" clId="{81A709E6-BA2D-42D2-917D-935A860D8A54}" dt="2024-12-10T06:57:53.415" v="812" actId="47"/>
        <pc:sldMkLst>
          <pc:docMk/>
          <pc:sldMk cId="1713486004" sldId="1150"/>
        </pc:sldMkLst>
      </pc:sldChg>
      <pc:sldChg chg="del">
        <pc:chgData name="CAPOTE NOY, Roberto Mario" userId="00493373-f3c7-4a20-ad1a-1b901b156c55" providerId="ADAL" clId="{81A709E6-BA2D-42D2-917D-935A860D8A54}" dt="2024-12-10T06:57:53.415" v="812" actId="47"/>
        <pc:sldMkLst>
          <pc:docMk/>
          <pc:sldMk cId="1584150623" sldId="1151"/>
        </pc:sldMkLst>
      </pc:sldChg>
      <pc:sldChg chg="addSp delSp modSp mod">
        <pc:chgData name="CAPOTE NOY, Roberto Mario" userId="00493373-f3c7-4a20-ad1a-1b901b156c55" providerId="ADAL" clId="{81A709E6-BA2D-42D2-917D-935A860D8A54}" dt="2024-12-10T07:20:10.612" v="1311" actId="14100"/>
        <pc:sldMkLst>
          <pc:docMk/>
          <pc:sldMk cId="3653346872" sldId="1152"/>
        </pc:sldMkLst>
      </pc:sldChg>
      <pc:sldChg chg="del">
        <pc:chgData name="CAPOTE NOY, Roberto Mario" userId="00493373-f3c7-4a20-ad1a-1b901b156c55" providerId="ADAL" clId="{81A709E6-BA2D-42D2-917D-935A860D8A54}" dt="2024-12-10T06:57:53.415" v="812" actId="47"/>
        <pc:sldMkLst>
          <pc:docMk/>
          <pc:sldMk cId="1065310114" sldId="1153"/>
        </pc:sldMkLst>
      </pc:sldChg>
      <pc:sldChg chg="del">
        <pc:chgData name="CAPOTE NOY, Roberto Mario" userId="00493373-f3c7-4a20-ad1a-1b901b156c55" providerId="ADAL" clId="{81A709E6-BA2D-42D2-917D-935A860D8A54}" dt="2024-12-10T06:57:53.415" v="812" actId="47"/>
        <pc:sldMkLst>
          <pc:docMk/>
          <pc:sldMk cId="2909849010" sldId="1154"/>
        </pc:sldMkLst>
      </pc:sldChg>
      <pc:sldChg chg="del">
        <pc:chgData name="CAPOTE NOY, Roberto Mario" userId="00493373-f3c7-4a20-ad1a-1b901b156c55" providerId="ADAL" clId="{81A709E6-BA2D-42D2-917D-935A860D8A54}" dt="2024-12-10T06:57:53.415" v="812" actId="47"/>
        <pc:sldMkLst>
          <pc:docMk/>
          <pc:sldMk cId="1167104581" sldId="1155"/>
        </pc:sldMkLst>
      </pc:sldChg>
      <pc:sldChg chg="del">
        <pc:chgData name="CAPOTE NOY, Roberto Mario" userId="00493373-f3c7-4a20-ad1a-1b901b156c55" providerId="ADAL" clId="{81A709E6-BA2D-42D2-917D-935A860D8A54}" dt="2024-12-10T06:57:53.415" v="812" actId="47"/>
        <pc:sldMkLst>
          <pc:docMk/>
          <pc:sldMk cId="2870086450" sldId="1156"/>
        </pc:sldMkLst>
      </pc:sldChg>
      <pc:sldChg chg="del">
        <pc:chgData name="CAPOTE NOY, Roberto Mario" userId="00493373-f3c7-4a20-ad1a-1b901b156c55" providerId="ADAL" clId="{81A709E6-BA2D-42D2-917D-935A860D8A54}" dt="2024-12-10T06:57:53.415" v="812" actId="47"/>
        <pc:sldMkLst>
          <pc:docMk/>
          <pc:sldMk cId="3229194039" sldId="1157"/>
        </pc:sldMkLst>
      </pc:sldChg>
      <pc:sldChg chg="del">
        <pc:chgData name="CAPOTE NOY, Roberto Mario" userId="00493373-f3c7-4a20-ad1a-1b901b156c55" providerId="ADAL" clId="{81A709E6-BA2D-42D2-917D-935A860D8A54}" dt="2024-12-10T06:57:53.415" v="812" actId="47"/>
        <pc:sldMkLst>
          <pc:docMk/>
          <pc:sldMk cId="2967151157" sldId="1158"/>
        </pc:sldMkLst>
      </pc:sldChg>
      <pc:sldChg chg="del">
        <pc:chgData name="CAPOTE NOY, Roberto Mario" userId="00493373-f3c7-4a20-ad1a-1b901b156c55" providerId="ADAL" clId="{81A709E6-BA2D-42D2-917D-935A860D8A54}" dt="2024-12-10T06:57:53.415" v="812" actId="47"/>
        <pc:sldMkLst>
          <pc:docMk/>
          <pc:sldMk cId="675899601" sldId="1159"/>
        </pc:sldMkLst>
      </pc:sldChg>
      <pc:sldChg chg="del">
        <pc:chgData name="CAPOTE NOY, Roberto Mario" userId="00493373-f3c7-4a20-ad1a-1b901b156c55" providerId="ADAL" clId="{81A709E6-BA2D-42D2-917D-935A860D8A54}" dt="2024-12-10T06:57:53.415" v="812" actId="47"/>
        <pc:sldMkLst>
          <pc:docMk/>
          <pc:sldMk cId="3026746905" sldId="1160"/>
        </pc:sldMkLst>
      </pc:sldChg>
      <pc:sldChg chg="del">
        <pc:chgData name="CAPOTE NOY, Roberto Mario" userId="00493373-f3c7-4a20-ad1a-1b901b156c55" providerId="ADAL" clId="{81A709E6-BA2D-42D2-917D-935A860D8A54}" dt="2024-12-10T06:57:53.415" v="812" actId="47"/>
        <pc:sldMkLst>
          <pc:docMk/>
          <pc:sldMk cId="1889292373" sldId="1161"/>
        </pc:sldMkLst>
      </pc:sldChg>
      <pc:sldChg chg="del">
        <pc:chgData name="CAPOTE NOY, Roberto Mario" userId="00493373-f3c7-4a20-ad1a-1b901b156c55" providerId="ADAL" clId="{81A709E6-BA2D-42D2-917D-935A860D8A54}" dt="2024-12-10T06:57:53.415" v="812" actId="47"/>
        <pc:sldMkLst>
          <pc:docMk/>
          <pc:sldMk cId="1963650278" sldId="1162"/>
        </pc:sldMkLst>
      </pc:sldChg>
      <pc:sldChg chg="del">
        <pc:chgData name="CAPOTE NOY, Roberto Mario" userId="00493373-f3c7-4a20-ad1a-1b901b156c55" providerId="ADAL" clId="{81A709E6-BA2D-42D2-917D-935A860D8A54}" dt="2024-12-10T06:57:53.415" v="812" actId="47"/>
        <pc:sldMkLst>
          <pc:docMk/>
          <pc:sldMk cId="2504164215" sldId="1163"/>
        </pc:sldMkLst>
      </pc:sldChg>
      <pc:sldChg chg="del">
        <pc:chgData name="CAPOTE NOY, Roberto Mario" userId="00493373-f3c7-4a20-ad1a-1b901b156c55" providerId="ADAL" clId="{81A709E6-BA2D-42D2-917D-935A860D8A54}" dt="2024-12-10T06:57:53.415" v="812" actId="47"/>
        <pc:sldMkLst>
          <pc:docMk/>
          <pc:sldMk cId="3576657120" sldId="1164"/>
        </pc:sldMkLst>
      </pc:sldChg>
      <pc:sldChg chg="del">
        <pc:chgData name="CAPOTE NOY, Roberto Mario" userId="00493373-f3c7-4a20-ad1a-1b901b156c55" providerId="ADAL" clId="{81A709E6-BA2D-42D2-917D-935A860D8A54}" dt="2024-12-10T06:57:53.415" v="812" actId="47"/>
        <pc:sldMkLst>
          <pc:docMk/>
          <pc:sldMk cId="339918124" sldId="1165"/>
        </pc:sldMkLst>
      </pc:sldChg>
      <pc:sldChg chg="addSp modSp new mod">
        <pc:chgData name="CAPOTE NOY, Roberto Mario" userId="00493373-f3c7-4a20-ad1a-1b901b156c55" providerId="ADAL" clId="{81A709E6-BA2D-42D2-917D-935A860D8A54}" dt="2024-12-10T06:33:36.531" v="153" actId="1035"/>
        <pc:sldMkLst>
          <pc:docMk/>
          <pc:sldMk cId="4279511915" sldId="1166"/>
        </pc:sldMkLst>
      </pc:sldChg>
      <pc:sldChg chg="addSp modSp new mod">
        <pc:chgData name="CAPOTE NOY, Roberto Mario" userId="00493373-f3c7-4a20-ad1a-1b901b156c55" providerId="ADAL" clId="{81A709E6-BA2D-42D2-917D-935A860D8A54}" dt="2024-12-10T06:49:55.997" v="627" actId="20577"/>
        <pc:sldMkLst>
          <pc:docMk/>
          <pc:sldMk cId="3992707629" sldId="1167"/>
        </pc:sldMkLst>
      </pc:sldChg>
      <pc:sldChg chg="addSp delSp modSp add mod">
        <pc:chgData name="CAPOTE NOY, Roberto Mario" userId="00493373-f3c7-4a20-ad1a-1b901b156c55" providerId="ADAL" clId="{81A709E6-BA2D-42D2-917D-935A860D8A54}" dt="2024-12-10T07:07:42.366" v="1033" actId="20577"/>
        <pc:sldMkLst>
          <pc:docMk/>
          <pc:sldMk cId="484657168" sldId="1168"/>
        </pc:sldMkLst>
      </pc:sldChg>
      <pc:sldChg chg="addSp modSp new mod">
        <pc:chgData name="CAPOTE NOY, Roberto Mario" userId="00493373-f3c7-4a20-ad1a-1b901b156c55" providerId="ADAL" clId="{81A709E6-BA2D-42D2-917D-935A860D8A54}" dt="2024-12-10T06:55:08.450" v="792" actId="14100"/>
        <pc:sldMkLst>
          <pc:docMk/>
          <pc:sldMk cId="358886501" sldId="1169"/>
        </pc:sldMkLst>
      </pc:sldChg>
      <pc:sldChg chg="addSp delSp modSp add del mod">
        <pc:chgData name="CAPOTE NOY, Roberto Mario" userId="00493373-f3c7-4a20-ad1a-1b901b156c55" providerId="ADAL" clId="{81A709E6-BA2D-42D2-917D-935A860D8A54}" dt="2024-12-10T07:16:16.090" v="1261" actId="47"/>
        <pc:sldMkLst>
          <pc:docMk/>
          <pc:sldMk cId="2105259975" sldId="1170"/>
        </pc:sldMkLst>
      </pc:sldChg>
      <pc:sldChg chg="addSp modSp new mod">
        <pc:chgData name="CAPOTE NOY, Roberto Mario" userId="00493373-f3c7-4a20-ad1a-1b901b156c55" providerId="ADAL" clId="{81A709E6-BA2D-42D2-917D-935A860D8A54}" dt="2024-12-10T07:07:23.049" v="1027" actId="1035"/>
        <pc:sldMkLst>
          <pc:docMk/>
          <pc:sldMk cId="1268590673" sldId="1171"/>
        </pc:sldMkLst>
      </pc:sldChg>
      <pc:sldChg chg="addSp delSp modSp add mod">
        <pc:chgData name="CAPOTE NOY, Roberto Mario" userId="00493373-f3c7-4a20-ad1a-1b901b156c55" providerId="ADAL" clId="{81A709E6-BA2D-42D2-917D-935A860D8A54}" dt="2024-12-10T07:14:07.599" v="1079" actId="6549"/>
        <pc:sldMkLst>
          <pc:docMk/>
          <pc:sldMk cId="862880148" sldId="1172"/>
        </pc:sldMkLst>
      </pc:sldChg>
      <pc:sldChg chg="addSp delSp modSp add mod">
        <pc:chgData name="CAPOTE NOY, Roberto Mario" userId="00493373-f3c7-4a20-ad1a-1b901b156c55" providerId="ADAL" clId="{81A709E6-BA2D-42D2-917D-935A860D8A54}" dt="2024-12-10T07:17:50.175" v="1296" actId="20577"/>
        <pc:sldMkLst>
          <pc:docMk/>
          <pc:sldMk cId="3462249585" sldId="1173"/>
        </pc:sldMkLst>
      </pc:sldChg>
      <pc:sldChg chg="addSp modSp add mod">
        <pc:chgData name="CAPOTE NOY, Roberto Mario" userId="00493373-f3c7-4a20-ad1a-1b901b156c55" providerId="ADAL" clId="{81A709E6-BA2D-42D2-917D-935A860D8A54}" dt="2024-12-10T07:16:11.346" v="1260" actId="1076"/>
        <pc:sldMkLst>
          <pc:docMk/>
          <pc:sldMk cId="3459789792" sldId="1174"/>
        </pc:sldMkLst>
      </pc:sldChg>
      <pc:sldChg chg="add">
        <pc:chgData name="CAPOTE NOY, Roberto Mario" userId="00493373-f3c7-4a20-ad1a-1b901b156c55" providerId="ADAL" clId="{81A709E6-BA2D-42D2-917D-935A860D8A54}" dt="2024-12-10T11:32:16.033" v="1408"/>
        <pc:sldMkLst>
          <pc:docMk/>
          <pc:sldMk cId="2217984492" sldId="1175"/>
        </pc:sldMkLst>
      </pc:sldChg>
      <pc:sldChg chg="addSp modSp new del mod">
        <pc:chgData name="CAPOTE NOY, Roberto Mario" userId="00493373-f3c7-4a20-ad1a-1b901b156c55" providerId="ADAL" clId="{81A709E6-BA2D-42D2-917D-935A860D8A54}" dt="2024-12-10T11:32:04.475" v="1407" actId="2696"/>
        <pc:sldMkLst>
          <pc:docMk/>
          <pc:sldMk cId="4252754566" sldId="1175"/>
        </pc:sldMkLst>
      </pc:sldChg>
    </pc:docChg>
  </pc:docChgLst>
  <pc:docChgLst>
    <pc:chgData name="CAPOTE NOY, Roberto Mario" userId="00493373-f3c7-4a20-ad1a-1b901b156c55" providerId="ADAL" clId="{F91B33B4-3B62-4C94-B1BD-D162B690CC35}"/>
    <pc:docChg chg="undo custSel addSld delSld modSld sldOrd modMainMaster">
      <pc:chgData name="CAPOTE NOY, Roberto Mario" userId="00493373-f3c7-4a20-ad1a-1b901b156c55" providerId="ADAL" clId="{F91B33B4-3B62-4C94-B1BD-D162B690CC35}" dt="2025-12-15T15:11:13.643" v="10159" actId="47"/>
      <pc:docMkLst>
        <pc:docMk/>
      </pc:docMkLst>
      <pc:sldChg chg="addSp delSp modSp add del mod">
        <pc:chgData name="CAPOTE NOY, Roberto Mario" userId="00493373-f3c7-4a20-ad1a-1b901b156c55" providerId="ADAL" clId="{F91B33B4-3B62-4C94-B1BD-D162B690CC35}" dt="2025-12-08T07:19:11.703" v="5029" actId="2696"/>
        <pc:sldMkLst>
          <pc:docMk/>
          <pc:sldMk cId="1002138616" sldId="274"/>
        </pc:sldMkLst>
      </pc:sldChg>
      <pc:sldChg chg="modSp add del mod">
        <pc:chgData name="CAPOTE NOY, Roberto Mario" userId="00493373-f3c7-4a20-ad1a-1b901b156c55" providerId="ADAL" clId="{F91B33B4-3B62-4C94-B1BD-D162B690CC35}" dt="2025-12-14T00:45:42.371" v="6045" actId="47"/>
        <pc:sldMkLst>
          <pc:docMk/>
          <pc:sldMk cId="1449838955" sldId="274"/>
        </pc:sldMkLst>
      </pc:sldChg>
      <pc:sldChg chg="add del">
        <pc:chgData name="CAPOTE NOY, Roberto Mario" userId="00493373-f3c7-4a20-ad1a-1b901b156c55" providerId="ADAL" clId="{F91B33B4-3B62-4C94-B1BD-D162B690CC35}" dt="2025-12-08T02:12:44.825" v="2892"/>
        <pc:sldMkLst>
          <pc:docMk/>
          <pc:sldMk cId="1288499990" sldId="275"/>
        </pc:sldMkLst>
      </pc:sldChg>
      <pc:sldChg chg="addSp modSp add del">
        <pc:chgData name="CAPOTE NOY, Roberto Mario" userId="00493373-f3c7-4a20-ad1a-1b901b156c55" providerId="ADAL" clId="{F91B33B4-3B62-4C94-B1BD-D162B690CC35}" dt="2025-12-15T07:52:28.995" v="10158" actId="47"/>
        <pc:sldMkLst>
          <pc:docMk/>
          <pc:sldMk cId="1191967181" sldId="293"/>
        </pc:sldMkLst>
        <pc:spChg chg="add mod">
          <ac:chgData name="CAPOTE NOY, Roberto Mario" userId="00493373-f3c7-4a20-ad1a-1b901b156c55" providerId="ADAL" clId="{F91B33B4-3B62-4C94-B1BD-D162B690CC35}" dt="2025-12-15T07:06:09.435" v="9510"/>
          <ac:spMkLst>
            <pc:docMk/>
            <pc:sldMk cId="1191967181" sldId="293"/>
            <ac:spMk id="3" creationId="{D105C7C3-E588-C28C-67B5-6B6F3D561FEB}"/>
          </ac:spMkLst>
        </pc:spChg>
      </pc:sldChg>
      <pc:sldChg chg="modSp mod">
        <pc:chgData name="CAPOTE NOY, Roberto Mario" userId="00493373-f3c7-4a20-ad1a-1b901b156c55" providerId="ADAL" clId="{F91B33B4-3B62-4C94-B1BD-D162B690CC35}" dt="2025-12-15T07:24:54.310" v="10030" actId="20577"/>
        <pc:sldMkLst>
          <pc:docMk/>
          <pc:sldMk cId="3140628660" sldId="350"/>
        </pc:sldMkLst>
        <pc:spChg chg="mod">
          <ac:chgData name="CAPOTE NOY, Roberto Mario" userId="00493373-f3c7-4a20-ad1a-1b901b156c55" providerId="ADAL" clId="{F91B33B4-3B62-4C94-B1BD-D162B690CC35}" dt="2025-12-15T07:24:54.310" v="10030" actId="20577"/>
          <ac:spMkLst>
            <pc:docMk/>
            <pc:sldMk cId="3140628660" sldId="350"/>
            <ac:spMk id="114690" creationId="{00000000-0000-0000-0000-000000000000}"/>
          </ac:spMkLst>
        </pc:spChg>
        <pc:spChg chg="mod">
          <ac:chgData name="CAPOTE NOY, Roberto Mario" userId="00493373-f3c7-4a20-ad1a-1b901b156c55" providerId="ADAL" clId="{F91B33B4-3B62-4C94-B1BD-D162B690CC35}" dt="2025-12-14T21:41:23.451" v="8501" actId="20577"/>
          <ac:spMkLst>
            <pc:docMk/>
            <pc:sldMk cId="3140628660" sldId="350"/>
            <ac:spMk id="114691" creationId="{00000000-0000-0000-0000-000000000000}"/>
          </ac:spMkLst>
        </pc:spChg>
      </pc:sldChg>
      <pc:sldChg chg="add del ord">
        <pc:chgData name="CAPOTE NOY, Roberto Mario" userId="00493373-f3c7-4a20-ad1a-1b901b156c55" providerId="ADAL" clId="{F91B33B4-3B62-4C94-B1BD-D162B690CC35}" dt="2025-12-14T00:45:48.211" v="6046" actId="47"/>
        <pc:sldMkLst>
          <pc:docMk/>
          <pc:sldMk cId="1113503248" sldId="755"/>
        </pc:sldMkLst>
      </pc:sldChg>
      <pc:sldChg chg="add del ord">
        <pc:chgData name="CAPOTE NOY, Roberto Mario" userId="00493373-f3c7-4a20-ad1a-1b901b156c55" providerId="ADAL" clId="{F91B33B4-3B62-4C94-B1BD-D162B690CC35}" dt="2025-12-14T00:45:48.211" v="6046" actId="47"/>
        <pc:sldMkLst>
          <pc:docMk/>
          <pc:sldMk cId="2374238063" sldId="777"/>
        </pc:sldMkLst>
      </pc:sldChg>
      <pc:sldChg chg="addSp delSp modSp mod">
        <pc:chgData name="CAPOTE NOY, Roberto Mario" userId="00493373-f3c7-4a20-ad1a-1b901b156c55" providerId="ADAL" clId="{F91B33B4-3B62-4C94-B1BD-D162B690CC35}" dt="2025-12-07T20:09:35.698" v="210" actId="1076"/>
        <pc:sldMkLst>
          <pc:docMk/>
          <pc:sldMk cId="2530887380" sldId="961"/>
        </pc:sldMkLst>
        <pc:spChg chg="mod">
          <ac:chgData name="CAPOTE NOY, Roberto Mario" userId="00493373-f3c7-4a20-ad1a-1b901b156c55" providerId="ADAL" clId="{F91B33B4-3B62-4C94-B1BD-D162B690CC35}" dt="2025-12-07T20:09:35.698" v="210" actId="1076"/>
          <ac:spMkLst>
            <pc:docMk/>
            <pc:sldMk cId="2530887380" sldId="961"/>
            <ac:spMk id="39" creationId="{4CC57B26-B7D7-46EB-865C-5EEBEF4E4436}"/>
          </ac:spMkLst>
        </pc:spChg>
        <pc:spChg chg="add del mod">
          <ac:chgData name="CAPOTE NOY, Roberto Mario" userId="00493373-f3c7-4a20-ad1a-1b901b156c55" providerId="ADAL" clId="{F91B33B4-3B62-4C94-B1BD-D162B690CC35}" dt="2025-12-07T20:09:31.297" v="209" actId="6549"/>
          <ac:spMkLst>
            <pc:docMk/>
            <pc:sldMk cId="2530887380" sldId="961"/>
            <ac:spMk id="114689" creationId="{8CD0B668-4D24-7E2E-3327-EA4B40ECC4A6}"/>
          </ac:spMkLst>
        </pc:spChg>
        <pc:spChg chg="add mod">
          <ac:chgData name="CAPOTE NOY, Roberto Mario" userId="00493373-f3c7-4a20-ad1a-1b901b156c55" providerId="ADAL" clId="{F91B33B4-3B62-4C94-B1BD-D162B690CC35}" dt="2025-12-07T19:59:35.199" v="32"/>
          <ac:spMkLst>
            <pc:docMk/>
            <pc:sldMk cId="2530887380" sldId="961"/>
            <ac:spMk id="114701" creationId="{75F7C1C1-7F70-437F-4B02-98AE8AC5F3E7}"/>
          </ac:spMkLst>
        </pc:spChg>
        <pc:spChg chg="add mod">
          <ac:chgData name="CAPOTE NOY, Roberto Mario" userId="00493373-f3c7-4a20-ad1a-1b901b156c55" providerId="ADAL" clId="{F91B33B4-3B62-4C94-B1BD-D162B690CC35}" dt="2025-12-07T20:01:12.917" v="73"/>
          <ac:spMkLst>
            <pc:docMk/>
            <pc:sldMk cId="2530887380" sldId="961"/>
            <ac:spMk id="114702" creationId="{10EE9064-4AEE-CB1A-0893-9C3452FA0E88}"/>
          </ac:spMkLst>
        </pc:spChg>
        <pc:picChg chg="mod">
          <ac:chgData name="CAPOTE NOY, Roberto Mario" userId="00493373-f3c7-4a20-ad1a-1b901b156c55" providerId="ADAL" clId="{F91B33B4-3B62-4C94-B1BD-D162B690CC35}" dt="2025-12-07T20:02:00.034" v="147" actId="1037"/>
          <ac:picMkLst>
            <pc:docMk/>
            <pc:sldMk cId="2530887380" sldId="961"/>
            <ac:picMk id="2" creationId="{0D759ECA-3DDC-41A6-B56F-80A28DC0EE08}"/>
          </ac:picMkLst>
        </pc:picChg>
        <pc:picChg chg="mod">
          <ac:chgData name="CAPOTE NOY, Roberto Mario" userId="00493373-f3c7-4a20-ad1a-1b901b156c55" providerId="ADAL" clId="{F91B33B4-3B62-4C94-B1BD-D162B690CC35}" dt="2025-12-07T20:02:00.034" v="147" actId="1037"/>
          <ac:picMkLst>
            <pc:docMk/>
            <pc:sldMk cId="2530887380" sldId="961"/>
            <ac:picMk id="3" creationId="{852317D6-A856-4C13-A86F-F8B9BE59D9A3}"/>
          </ac:picMkLst>
        </pc:picChg>
        <pc:picChg chg="mod">
          <ac:chgData name="CAPOTE NOY, Roberto Mario" userId="00493373-f3c7-4a20-ad1a-1b901b156c55" providerId="ADAL" clId="{F91B33B4-3B62-4C94-B1BD-D162B690CC35}" dt="2025-12-07T20:01:52.238" v="132" actId="1037"/>
          <ac:picMkLst>
            <pc:docMk/>
            <pc:sldMk cId="2530887380" sldId="961"/>
            <ac:picMk id="5" creationId="{49EE3AA5-4CD9-4566-B144-FE9FCEBFEDC5}"/>
          </ac:picMkLst>
        </pc:picChg>
        <pc:picChg chg="mod">
          <ac:chgData name="CAPOTE NOY, Roberto Mario" userId="00493373-f3c7-4a20-ad1a-1b901b156c55" providerId="ADAL" clId="{F91B33B4-3B62-4C94-B1BD-D162B690CC35}" dt="2025-12-07T20:02:05.914" v="163" actId="1037"/>
          <ac:picMkLst>
            <pc:docMk/>
            <pc:sldMk cId="2530887380" sldId="961"/>
            <ac:picMk id="9" creationId="{37E51D1A-F91B-4773-844F-FD6ADCFDD18B}"/>
          </ac:picMkLst>
        </pc:picChg>
        <pc:picChg chg="mod">
          <ac:chgData name="CAPOTE NOY, Roberto Mario" userId="00493373-f3c7-4a20-ad1a-1b901b156c55" providerId="ADAL" clId="{F91B33B4-3B62-4C94-B1BD-D162B690CC35}" dt="2025-12-07T20:02:00.034" v="147" actId="1037"/>
          <ac:picMkLst>
            <pc:docMk/>
            <pc:sldMk cId="2530887380" sldId="961"/>
            <ac:picMk id="10" creationId="{C772395A-26BE-406E-AE14-851E6AAD4B3A}"/>
          </ac:picMkLst>
        </pc:picChg>
        <pc:picChg chg="mod">
          <ac:chgData name="CAPOTE NOY, Roberto Mario" userId="00493373-f3c7-4a20-ad1a-1b901b156c55" providerId="ADAL" clId="{F91B33B4-3B62-4C94-B1BD-D162B690CC35}" dt="2025-12-07T20:02:00.034" v="147" actId="1037"/>
          <ac:picMkLst>
            <pc:docMk/>
            <pc:sldMk cId="2530887380" sldId="961"/>
            <ac:picMk id="16" creationId="{F60A5EFD-E36D-4030-AF58-49D84BC01701}"/>
          </ac:picMkLst>
        </pc:picChg>
        <pc:picChg chg="mod">
          <ac:chgData name="CAPOTE NOY, Roberto Mario" userId="00493373-f3c7-4a20-ad1a-1b901b156c55" providerId="ADAL" clId="{F91B33B4-3B62-4C94-B1BD-D162B690CC35}" dt="2025-12-07T20:02:05.914" v="163" actId="1037"/>
          <ac:picMkLst>
            <pc:docMk/>
            <pc:sldMk cId="2530887380" sldId="961"/>
            <ac:picMk id="19" creationId="{AC224808-861E-4B91-AA18-D793D572870B}"/>
          </ac:picMkLst>
        </pc:picChg>
        <pc:picChg chg="mod">
          <ac:chgData name="CAPOTE NOY, Roberto Mario" userId="00493373-f3c7-4a20-ad1a-1b901b156c55" providerId="ADAL" clId="{F91B33B4-3B62-4C94-B1BD-D162B690CC35}" dt="2025-12-07T20:02:00.034" v="147" actId="1037"/>
          <ac:picMkLst>
            <pc:docMk/>
            <pc:sldMk cId="2530887380" sldId="961"/>
            <ac:picMk id="21" creationId="{2195F519-6034-4C1D-A445-48BBB0222706}"/>
          </ac:picMkLst>
        </pc:picChg>
        <pc:picChg chg="mod">
          <ac:chgData name="CAPOTE NOY, Roberto Mario" userId="00493373-f3c7-4a20-ad1a-1b901b156c55" providerId="ADAL" clId="{F91B33B4-3B62-4C94-B1BD-D162B690CC35}" dt="2025-12-07T20:02:00.034" v="147" actId="1037"/>
          <ac:picMkLst>
            <pc:docMk/>
            <pc:sldMk cId="2530887380" sldId="961"/>
            <ac:picMk id="23" creationId="{3DC52E06-87F9-4982-85F7-30D647BCD0BE}"/>
          </ac:picMkLst>
        </pc:picChg>
        <pc:picChg chg="mod">
          <ac:chgData name="CAPOTE NOY, Roberto Mario" userId="00493373-f3c7-4a20-ad1a-1b901b156c55" providerId="ADAL" clId="{F91B33B4-3B62-4C94-B1BD-D162B690CC35}" dt="2025-12-07T20:02:05.914" v="163" actId="1037"/>
          <ac:picMkLst>
            <pc:docMk/>
            <pc:sldMk cId="2530887380" sldId="961"/>
            <ac:picMk id="26" creationId="{6B4C201D-D546-40EB-A053-2187FC7F1E5D}"/>
          </ac:picMkLst>
        </pc:picChg>
        <pc:picChg chg="add mod">
          <ac:chgData name="CAPOTE NOY, Roberto Mario" userId="00493373-f3c7-4a20-ad1a-1b901b156c55" providerId="ADAL" clId="{F91B33B4-3B62-4C94-B1BD-D162B690CC35}" dt="2025-12-07T20:01:48.712" v="123" actId="1036"/>
          <ac:picMkLst>
            <pc:docMk/>
            <pc:sldMk cId="2530887380" sldId="961"/>
            <ac:picMk id="114690" creationId="{93AA16EA-06DE-3560-6D88-F35CE28B7B6E}"/>
          </ac:picMkLst>
        </pc:picChg>
        <pc:picChg chg="mod">
          <ac:chgData name="CAPOTE NOY, Roberto Mario" userId="00493373-f3c7-4a20-ad1a-1b901b156c55" providerId="ADAL" clId="{F91B33B4-3B62-4C94-B1BD-D162B690CC35}" dt="2025-12-07T20:01:48.712" v="123" actId="1036"/>
          <ac:picMkLst>
            <pc:docMk/>
            <pc:sldMk cId="2530887380" sldId="961"/>
            <ac:picMk id="114692" creationId="{0135BC79-A3FD-0C2B-78C9-FB7EDD92F44D}"/>
          </ac:picMkLst>
        </pc:picChg>
        <pc:picChg chg="mod">
          <ac:chgData name="CAPOTE NOY, Roberto Mario" userId="00493373-f3c7-4a20-ad1a-1b901b156c55" providerId="ADAL" clId="{F91B33B4-3B62-4C94-B1BD-D162B690CC35}" dt="2025-12-07T20:01:48.712" v="123" actId="1036"/>
          <ac:picMkLst>
            <pc:docMk/>
            <pc:sldMk cId="2530887380" sldId="961"/>
            <ac:picMk id="114695" creationId="{505E12BE-05AE-15F4-E417-50E3EABEDD30}"/>
          </ac:picMkLst>
        </pc:picChg>
        <pc:picChg chg="add mod">
          <ac:chgData name="CAPOTE NOY, Roberto Mario" userId="00493373-f3c7-4a20-ad1a-1b901b156c55" providerId="ADAL" clId="{F91B33B4-3B62-4C94-B1BD-D162B690CC35}" dt="2025-12-07T20:01:48.712" v="123" actId="1036"/>
          <ac:picMkLst>
            <pc:docMk/>
            <pc:sldMk cId="2530887380" sldId="961"/>
            <ac:picMk id="114697" creationId="{82DE2A77-1D25-B9F8-5DC1-1F6FD0218694}"/>
          </ac:picMkLst>
        </pc:picChg>
        <pc:picChg chg="add mod">
          <ac:chgData name="CAPOTE NOY, Roberto Mario" userId="00493373-f3c7-4a20-ad1a-1b901b156c55" providerId="ADAL" clId="{F91B33B4-3B62-4C94-B1BD-D162B690CC35}" dt="2025-12-07T20:06:03.096" v="166" actId="14100"/>
          <ac:picMkLst>
            <pc:docMk/>
            <pc:sldMk cId="2530887380" sldId="961"/>
            <ac:picMk id="114704" creationId="{0886BEEC-5319-822E-9E50-96C4308EA203}"/>
          </ac:picMkLst>
        </pc:picChg>
      </pc:sldChg>
      <pc:sldChg chg="add">
        <pc:chgData name="CAPOTE NOY, Roberto Mario" userId="00493373-f3c7-4a20-ad1a-1b901b156c55" providerId="ADAL" clId="{F91B33B4-3B62-4C94-B1BD-D162B690CC35}" dt="2025-12-14T21:11:37.111" v="7552"/>
        <pc:sldMkLst>
          <pc:docMk/>
          <pc:sldMk cId="2331929167" sldId="1006"/>
        </pc:sldMkLst>
      </pc:sldChg>
      <pc:sldChg chg="add del">
        <pc:chgData name="CAPOTE NOY, Roberto Mario" userId="00493373-f3c7-4a20-ad1a-1b901b156c55" providerId="ADAL" clId="{F91B33B4-3B62-4C94-B1BD-D162B690CC35}" dt="2025-12-14T21:13:31.038" v="7568" actId="47"/>
        <pc:sldMkLst>
          <pc:docMk/>
          <pc:sldMk cId="958710754" sldId="1008"/>
        </pc:sldMkLst>
      </pc:sldChg>
      <pc:sldChg chg="delSp modSp add del mod">
        <pc:chgData name="CAPOTE NOY, Roberto Mario" userId="00493373-f3c7-4a20-ad1a-1b901b156c55" providerId="ADAL" clId="{F91B33B4-3B62-4C94-B1BD-D162B690CC35}" dt="2025-12-15T07:30:03.750" v="10040" actId="47"/>
        <pc:sldMkLst>
          <pc:docMk/>
          <pc:sldMk cId="4200346924" sldId="1011"/>
        </pc:sldMkLst>
        <pc:spChg chg="mod">
          <ac:chgData name="CAPOTE NOY, Roberto Mario" userId="00493373-f3c7-4a20-ad1a-1b901b156c55" providerId="ADAL" clId="{F91B33B4-3B62-4C94-B1BD-D162B690CC35}" dt="2025-12-14T21:58:41.182" v="8680" actId="1036"/>
          <ac:spMkLst>
            <pc:docMk/>
            <pc:sldMk cId="4200346924" sldId="1011"/>
            <ac:spMk id="6" creationId="{63F8BF2B-29F2-481D-9ECD-B5CEDC9F096B}"/>
          </ac:spMkLst>
        </pc:spChg>
        <pc:spChg chg="del">
          <ac:chgData name="CAPOTE NOY, Roberto Mario" userId="00493373-f3c7-4a20-ad1a-1b901b156c55" providerId="ADAL" clId="{F91B33B4-3B62-4C94-B1BD-D162B690CC35}" dt="2025-12-14T21:58:37.525" v="8666" actId="478"/>
          <ac:spMkLst>
            <pc:docMk/>
            <pc:sldMk cId="4200346924" sldId="1011"/>
            <ac:spMk id="8" creationId="{7A1B82E1-D9E5-4F39-A268-71D0256DEC87}"/>
          </ac:spMkLst>
        </pc:spChg>
        <pc:picChg chg="mod">
          <ac:chgData name="CAPOTE NOY, Roberto Mario" userId="00493373-f3c7-4a20-ad1a-1b901b156c55" providerId="ADAL" clId="{F91B33B4-3B62-4C94-B1BD-D162B690CC35}" dt="2025-12-14T21:58:41.182" v="8680" actId="1036"/>
          <ac:picMkLst>
            <pc:docMk/>
            <pc:sldMk cId="4200346924" sldId="1011"/>
            <ac:picMk id="5" creationId="{E8FA4D9B-85D9-45A7-8C9D-61E2ACBC9283}"/>
          </ac:picMkLst>
        </pc:picChg>
      </pc:sldChg>
      <pc:sldChg chg="modSp add mod">
        <pc:chgData name="CAPOTE NOY, Roberto Mario" userId="00493373-f3c7-4a20-ad1a-1b901b156c55" providerId="ADAL" clId="{F91B33B4-3B62-4C94-B1BD-D162B690CC35}" dt="2025-12-14T20:16:07.412" v="6792" actId="20577"/>
        <pc:sldMkLst>
          <pc:docMk/>
          <pc:sldMk cId="4152967980" sldId="1034"/>
        </pc:sldMkLst>
        <pc:spChg chg="mod">
          <ac:chgData name="CAPOTE NOY, Roberto Mario" userId="00493373-f3c7-4a20-ad1a-1b901b156c55" providerId="ADAL" clId="{F91B33B4-3B62-4C94-B1BD-D162B690CC35}" dt="2025-12-14T20:16:07.412" v="6792" actId="20577"/>
          <ac:spMkLst>
            <pc:docMk/>
            <pc:sldMk cId="4152967980" sldId="1034"/>
            <ac:spMk id="4" creationId="{0A34B8A2-2D99-47B6-8CB1-091C9EA69074}"/>
          </ac:spMkLst>
        </pc:spChg>
      </pc:sldChg>
      <pc:sldChg chg="add">
        <pc:chgData name="CAPOTE NOY, Roberto Mario" userId="00493373-f3c7-4a20-ad1a-1b901b156c55" providerId="ADAL" clId="{F91B33B4-3B62-4C94-B1BD-D162B690CC35}" dt="2025-12-14T20:37:14.006" v="7403"/>
        <pc:sldMkLst>
          <pc:docMk/>
          <pc:sldMk cId="3433925348" sldId="1035"/>
        </pc:sldMkLst>
      </pc:sldChg>
      <pc:sldChg chg="add del">
        <pc:chgData name="CAPOTE NOY, Roberto Mario" userId="00493373-f3c7-4a20-ad1a-1b901b156c55" providerId="ADAL" clId="{F91B33B4-3B62-4C94-B1BD-D162B690CC35}" dt="2025-12-14T21:09:08.636" v="7480" actId="47"/>
        <pc:sldMkLst>
          <pc:docMk/>
          <pc:sldMk cId="1023091379" sldId="1036"/>
        </pc:sldMkLst>
      </pc:sldChg>
      <pc:sldChg chg="addSp modSp add mod">
        <pc:chgData name="CAPOTE NOY, Roberto Mario" userId="00493373-f3c7-4a20-ad1a-1b901b156c55" providerId="ADAL" clId="{F91B33B4-3B62-4C94-B1BD-D162B690CC35}" dt="2025-12-14T20:55:27.308" v="7477" actId="6549"/>
        <pc:sldMkLst>
          <pc:docMk/>
          <pc:sldMk cId="2202003002" sldId="1037"/>
        </pc:sldMkLst>
        <pc:spChg chg="add mod">
          <ac:chgData name="CAPOTE NOY, Roberto Mario" userId="00493373-f3c7-4a20-ad1a-1b901b156c55" providerId="ADAL" clId="{F91B33B4-3B62-4C94-B1BD-D162B690CC35}" dt="2025-12-14T20:55:27.308" v="7477" actId="6549"/>
          <ac:spMkLst>
            <pc:docMk/>
            <pc:sldMk cId="2202003002" sldId="1037"/>
            <ac:spMk id="3" creationId="{96115AC3-4366-61A3-815D-78F2818CBB0F}"/>
          </ac:spMkLst>
        </pc:spChg>
      </pc:sldChg>
      <pc:sldChg chg="addSp delSp modSp add mod">
        <pc:chgData name="CAPOTE NOY, Roberto Mario" userId="00493373-f3c7-4a20-ad1a-1b901b156c55" providerId="ADAL" clId="{F91B33B4-3B62-4C94-B1BD-D162B690CC35}" dt="2025-12-15T07:52:26.453" v="10157" actId="1076"/>
        <pc:sldMkLst>
          <pc:docMk/>
          <pc:sldMk cId="3239622354" sldId="1051"/>
        </pc:sldMkLst>
        <pc:spChg chg="add mod">
          <ac:chgData name="CAPOTE NOY, Roberto Mario" userId="00493373-f3c7-4a20-ad1a-1b901b156c55" providerId="ADAL" clId="{F91B33B4-3B62-4C94-B1BD-D162B690CC35}" dt="2025-12-15T07:50:39.828" v="10096" actId="20577"/>
          <ac:spMkLst>
            <pc:docMk/>
            <pc:sldMk cId="3239622354" sldId="1051"/>
            <ac:spMk id="3" creationId="{A93561C9-51B2-14B3-EED8-CE7A2C00717C}"/>
          </ac:spMkLst>
        </pc:spChg>
        <pc:spChg chg="mod">
          <ac:chgData name="CAPOTE NOY, Roberto Mario" userId="00493373-f3c7-4a20-ad1a-1b901b156c55" providerId="ADAL" clId="{F91B33B4-3B62-4C94-B1BD-D162B690CC35}" dt="2025-12-15T07:51:16.677" v="10146" actId="14100"/>
          <ac:spMkLst>
            <pc:docMk/>
            <pc:sldMk cId="3239622354" sldId="1051"/>
            <ac:spMk id="4" creationId="{3E05E47D-F25C-7DA4-3473-CB579CCE0CD9}"/>
          </ac:spMkLst>
        </pc:spChg>
        <pc:spChg chg="mod ord">
          <ac:chgData name="CAPOTE NOY, Roberto Mario" userId="00493373-f3c7-4a20-ad1a-1b901b156c55" providerId="ADAL" clId="{F91B33B4-3B62-4C94-B1BD-D162B690CC35}" dt="2025-12-15T07:52:26.453" v="10157" actId="1076"/>
          <ac:spMkLst>
            <pc:docMk/>
            <pc:sldMk cId="3239622354" sldId="1051"/>
            <ac:spMk id="7" creationId="{164DE36D-F006-9D61-F0D2-CD19F60C97D6}"/>
          </ac:spMkLst>
        </pc:spChg>
        <pc:picChg chg="del">
          <ac:chgData name="CAPOTE NOY, Roberto Mario" userId="00493373-f3c7-4a20-ad1a-1b901b156c55" providerId="ADAL" clId="{F91B33B4-3B62-4C94-B1BD-D162B690CC35}" dt="2025-12-15T07:49:17.606" v="10042" actId="478"/>
          <ac:picMkLst>
            <pc:docMk/>
            <pc:sldMk cId="3239622354" sldId="1051"/>
            <ac:picMk id="5" creationId="{AE559781-9540-446F-BDD0-313E783A603E}"/>
          </ac:picMkLst>
        </pc:picChg>
        <pc:picChg chg="add del mod ord">
          <ac:chgData name="CAPOTE NOY, Roberto Mario" userId="00493373-f3c7-4a20-ad1a-1b901b156c55" providerId="ADAL" clId="{F91B33B4-3B62-4C94-B1BD-D162B690CC35}" dt="2025-12-15T07:52:03.101" v="10148" actId="478"/>
          <ac:picMkLst>
            <pc:docMk/>
            <pc:sldMk cId="3239622354" sldId="1051"/>
            <ac:picMk id="8" creationId="{7B3FD636-9317-CB94-8B01-10CBD31996FD}"/>
          </ac:picMkLst>
        </pc:picChg>
        <pc:picChg chg="add mod">
          <ac:chgData name="CAPOTE NOY, Roberto Mario" userId="00493373-f3c7-4a20-ad1a-1b901b156c55" providerId="ADAL" clId="{F91B33B4-3B62-4C94-B1BD-D162B690CC35}" dt="2025-12-15T07:52:20.021" v="10155" actId="14100"/>
          <ac:picMkLst>
            <pc:docMk/>
            <pc:sldMk cId="3239622354" sldId="1051"/>
            <ac:picMk id="10" creationId="{7030A7E1-F326-F58E-5E37-A6686B81C748}"/>
          </ac:picMkLst>
        </pc:picChg>
      </pc:sldChg>
      <pc:sldChg chg="add">
        <pc:chgData name="CAPOTE NOY, Roberto Mario" userId="00493373-f3c7-4a20-ad1a-1b901b156c55" providerId="ADAL" clId="{F91B33B4-3B62-4C94-B1BD-D162B690CC35}" dt="2025-12-14T20:08:50.741" v="6377"/>
        <pc:sldMkLst>
          <pc:docMk/>
          <pc:sldMk cId="3010171751" sldId="1056"/>
        </pc:sldMkLst>
      </pc:sldChg>
      <pc:sldChg chg="add del">
        <pc:chgData name="CAPOTE NOY, Roberto Mario" userId="00493373-f3c7-4a20-ad1a-1b901b156c55" providerId="ADAL" clId="{F91B33B4-3B62-4C94-B1BD-D162B690CC35}" dt="2025-12-15T07:03:53.695" v="9451" actId="47"/>
        <pc:sldMkLst>
          <pc:docMk/>
          <pc:sldMk cId="2396636498" sldId="1057"/>
        </pc:sldMkLst>
      </pc:sldChg>
      <pc:sldChg chg="addSp delSp modSp mod">
        <pc:chgData name="CAPOTE NOY, Roberto Mario" userId="00493373-f3c7-4a20-ad1a-1b901b156c55" providerId="ADAL" clId="{F91B33B4-3B62-4C94-B1BD-D162B690CC35}" dt="2025-12-15T07:24:10.826" v="10017" actId="20577"/>
        <pc:sldMkLst>
          <pc:docMk/>
          <pc:sldMk cId="3462302427" sldId="1066"/>
        </pc:sldMkLst>
        <pc:spChg chg="mod">
          <ac:chgData name="CAPOTE NOY, Roberto Mario" userId="00493373-f3c7-4a20-ad1a-1b901b156c55" providerId="ADAL" clId="{F91B33B4-3B62-4C94-B1BD-D162B690CC35}" dt="2025-12-14T21:28:50.997" v="8250" actId="1076"/>
          <ac:spMkLst>
            <pc:docMk/>
            <pc:sldMk cId="3462302427" sldId="1066"/>
            <ac:spMk id="2" creationId="{D408E07F-13AE-11E7-3F08-69FA29848671}"/>
          </ac:spMkLst>
        </pc:spChg>
        <pc:spChg chg="mod">
          <ac:chgData name="CAPOTE NOY, Roberto Mario" userId="00493373-f3c7-4a20-ad1a-1b901b156c55" providerId="ADAL" clId="{F91B33B4-3B62-4C94-B1BD-D162B690CC35}" dt="2025-12-15T07:24:10.826" v="10017" actId="20577"/>
          <ac:spMkLst>
            <pc:docMk/>
            <pc:sldMk cId="3462302427" sldId="1066"/>
            <ac:spMk id="3" creationId="{82979EA8-8F7A-2AFC-87BF-F55490B71EA6}"/>
          </ac:spMkLst>
        </pc:spChg>
        <pc:spChg chg="mod">
          <ac:chgData name="CAPOTE NOY, Roberto Mario" userId="00493373-f3c7-4a20-ad1a-1b901b156c55" providerId="ADAL" clId="{F91B33B4-3B62-4C94-B1BD-D162B690CC35}" dt="2025-12-14T20:25:45.128" v="7187" actId="1036"/>
          <ac:spMkLst>
            <pc:docMk/>
            <pc:sldMk cId="3462302427" sldId="1066"/>
            <ac:spMk id="6" creationId="{E5076278-B7BD-978E-2040-A6DC6AC17261}"/>
          </ac:spMkLst>
        </pc:spChg>
        <pc:spChg chg="add del">
          <ac:chgData name="CAPOTE NOY, Roberto Mario" userId="00493373-f3c7-4a20-ad1a-1b901b156c55" providerId="ADAL" clId="{F91B33B4-3B62-4C94-B1BD-D162B690CC35}" dt="2025-12-14T01:32:47.527" v="6214" actId="22"/>
          <ac:spMkLst>
            <pc:docMk/>
            <pc:sldMk cId="3462302427" sldId="1066"/>
            <ac:spMk id="7" creationId="{C10E4EF7-39A1-53D5-D278-577E5FF3FCB8}"/>
          </ac:spMkLst>
        </pc:spChg>
        <pc:picChg chg="mod">
          <ac:chgData name="CAPOTE NOY, Roberto Mario" userId="00493373-f3c7-4a20-ad1a-1b901b156c55" providerId="ADAL" clId="{F91B33B4-3B62-4C94-B1BD-D162B690CC35}" dt="2025-12-14T20:25:45.128" v="7187" actId="1036"/>
          <ac:picMkLst>
            <pc:docMk/>
            <pc:sldMk cId="3462302427" sldId="1066"/>
            <ac:picMk id="5" creationId="{5CDD5CED-9F9D-101A-72AF-7F0530B24B4F}"/>
          </ac:picMkLst>
        </pc:picChg>
      </pc:sldChg>
      <pc:sldChg chg="addSp modSp new mod ord">
        <pc:chgData name="CAPOTE NOY, Roberto Mario" userId="00493373-f3c7-4a20-ad1a-1b901b156c55" providerId="ADAL" clId="{F91B33B4-3B62-4C94-B1BD-D162B690CC35}" dt="2025-12-14T20:19:47.714" v="6952" actId="20577"/>
        <pc:sldMkLst>
          <pc:docMk/>
          <pc:sldMk cId="2820970493" sldId="1067"/>
        </pc:sldMkLst>
        <pc:spChg chg="add mod">
          <ac:chgData name="CAPOTE NOY, Roberto Mario" userId="00493373-f3c7-4a20-ad1a-1b901b156c55" providerId="ADAL" clId="{F91B33B4-3B62-4C94-B1BD-D162B690CC35}" dt="2025-12-14T00:48:27.045" v="6061" actId="1076"/>
          <ac:spMkLst>
            <pc:docMk/>
            <pc:sldMk cId="2820970493" sldId="1067"/>
            <ac:spMk id="3" creationId="{40B56632-0D66-71D4-12AF-7C804E13CB98}"/>
          </ac:spMkLst>
        </pc:spChg>
        <pc:spChg chg="add mod">
          <ac:chgData name="CAPOTE NOY, Roberto Mario" userId="00493373-f3c7-4a20-ad1a-1b901b156c55" providerId="ADAL" clId="{F91B33B4-3B62-4C94-B1BD-D162B690CC35}" dt="2025-12-14T20:19:47.714" v="6952" actId="20577"/>
          <ac:spMkLst>
            <pc:docMk/>
            <pc:sldMk cId="2820970493" sldId="1067"/>
            <ac:spMk id="6" creationId="{7A89FDE2-25CB-C7AF-29FC-9D6588C7A54B}"/>
          </ac:spMkLst>
        </pc:spChg>
        <pc:spChg chg="add mod">
          <ac:chgData name="CAPOTE NOY, Roberto Mario" userId="00493373-f3c7-4a20-ad1a-1b901b156c55" providerId="ADAL" clId="{F91B33B4-3B62-4C94-B1BD-D162B690CC35}" dt="2025-12-14T00:52:45.423" v="6212" actId="1076"/>
          <ac:spMkLst>
            <pc:docMk/>
            <pc:sldMk cId="2820970493" sldId="1067"/>
            <ac:spMk id="7" creationId="{2E79C932-CF44-2495-8EE7-877652BA8AE1}"/>
          </ac:spMkLst>
        </pc:spChg>
        <pc:picChg chg="add mod">
          <ac:chgData name="CAPOTE NOY, Roberto Mario" userId="00493373-f3c7-4a20-ad1a-1b901b156c55" providerId="ADAL" clId="{F91B33B4-3B62-4C94-B1BD-D162B690CC35}" dt="2025-12-14T00:48:32.727" v="6063" actId="14100"/>
          <ac:picMkLst>
            <pc:docMk/>
            <pc:sldMk cId="2820970493" sldId="1067"/>
            <ac:picMk id="5" creationId="{112AB6E9-9EA2-68D2-131D-126FA7AB5AC1}"/>
          </ac:picMkLst>
        </pc:picChg>
      </pc:sldChg>
      <pc:sldChg chg="modSp add del mod">
        <pc:chgData name="CAPOTE NOY, Roberto Mario" userId="00493373-f3c7-4a20-ad1a-1b901b156c55" providerId="ADAL" clId="{F91B33B4-3B62-4C94-B1BD-D162B690CC35}" dt="2025-12-08T07:36:06.002" v="5305" actId="47"/>
        <pc:sldMkLst>
          <pc:docMk/>
          <pc:sldMk cId="3493877451" sldId="1067"/>
        </pc:sldMkLst>
      </pc:sldChg>
      <pc:sldChg chg="new del">
        <pc:chgData name="CAPOTE NOY, Roberto Mario" userId="00493373-f3c7-4a20-ad1a-1b901b156c55" providerId="ADAL" clId="{F91B33B4-3B62-4C94-B1BD-D162B690CC35}" dt="2025-12-14T00:46:07.595" v="6048" actId="2696"/>
        <pc:sldMkLst>
          <pc:docMk/>
          <pc:sldMk cId="4056424414" sldId="1067"/>
        </pc:sldMkLst>
      </pc:sldChg>
      <pc:sldChg chg="add del">
        <pc:chgData name="CAPOTE NOY, Roberto Mario" userId="00493373-f3c7-4a20-ad1a-1b901b156c55" providerId="ADAL" clId="{F91B33B4-3B62-4C94-B1BD-D162B690CC35}" dt="2025-12-08T07:36:06.002" v="5305" actId="47"/>
        <pc:sldMkLst>
          <pc:docMk/>
          <pc:sldMk cId="2468816632" sldId="1069"/>
        </pc:sldMkLst>
      </pc:sldChg>
      <pc:sldChg chg="add del">
        <pc:chgData name="CAPOTE NOY, Roberto Mario" userId="00493373-f3c7-4a20-ad1a-1b901b156c55" providerId="ADAL" clId="{F91B33B4-3B62-4C94-B1BD-D162B690CC35}" dt="2025-12-15T15:11:13.643" v="10159" actId="47"/>
        <pc:sldMkLst>
          <pc:docMk/>
          <pc:sldMk cId="3275119996" sldId="1088"/>
        </pc:sldMkLst>
      </pc:sldChg>
      <pc:sldChg chg="modSp add del mod">
        <pc:chgData name="CAPOTE NOY, Roberto Mario" userId="00493373-f3c7-4a20-ad1a-1b901b156c55" providerId="ADAL" clId="{F91B33B4-3B62-4C94-B1BD-D162B690CC35}" dt="2025-12-14T21:11:59.480" v="7553" actId="47"/>
        <pc:sldMkLst>
          <pc:docMk/>
          <pc:sldMk cId="4039286064" sldId="1093"/>
        </pc:sldMkLst>
        <pc:spChg chg="mod">
          <ac:chgData name="CAPOTE NOY, Roberto Mario" userId="00493373-f3c7-4a20-ad1a-1b901b156c55" providerId="ADAL" clId="{F91B33B4-3B62-4C94-B1BD-D162B690CC35}" dt="2025-12-14T20:31:39.724" v="7283" actId="1076"/>
          <ac:spMkLst>
            <pc:docMk/>
            <pc:sldMk cId="4039286064" sldId="1093"/>
            <ac:spMk id="2" creationId="{03C5E731-24B2-4C0A-E0E9-970D8A6C1E2D}"/>
          </ac:spMkLst>
        </pc:spChg>
        <pc:spChg chg="mod">
          <ac:chgData name="CAPOTE NOY, Roberto Mario" userId="00493373-f3c7-4a20-ad1a-1b901b156c55" providerId="ADAL" clId="{F91B33B4-3B62-4C94-B1BD-D162B690CC35}" dt="2025-12-14T20:31:42.475" v="7284" actId="1076"/>
          <ac:spMkLst>
            <pc:docMk/>
            <pc:sldMk cId="4039286064" sldId="1093"/>
            <ac:spMk id="3" creationId="{ADA88B7E-691D-D8B1-3395-4A9ED847B633}"/>
          </ac:spMkLst>
        </pc:spChg>
      </pc:sldChg>
      <pc:sldChg chg="add">
        <pc:chgData name="CAPOTE NOY, Roberto Mario" userId="00493373-f3c7-4a20-ad1a-1b901b156c55" providerId="ADAL" clId="{F91B33B4-3B62-4C94-B1BD-D162B690CC35}" dt="2025-12-14T21:11:37.111" v="7552"/>
        <pc:sldMkLst>
          <pc:docMk/>
          <pc:sldMk cId="4282641184" sldId="1099"/>
        </pc:sldMkLst>
      </pc:sldChg>
      <pc:sldChg chg="add del">
        <pc:chgData name="CAPOTE NOY, Roberto Mario" userId="00493373-f3c7-4a20-ad1a-1b901b156c55" providerId="ADAL" clId="{F91B33B4-3B62-4C94-B1BD-D162B690CC35}" dt="2025-12-15T07:28:05.769" v="10037"/>
        <pc:sldMkLst>
          <pc:docMk/>
          <pc:sldMk cId="3797367262" sldId="1112"/>
        </pc:sldMkLst>
      </pc:sldChg>
      <pc:sldChg chg="add">
        <pc:chgData name="CAPOTE NOY, Roberto Mario" userId="00493373-f3c7-4a20-ad1a-1b901b156c55" providerId="ADAL" clId="{F91B33B4-3B62-4C94-B1BD-D162B690CC35}" dt="2025-12-14T20:11:11.986" v="6378"/>
        <pc:sldMkLst>
          <pc:docMk/>
          <pc:sldMk cId="3546170389" sldId="1114"/>
        </pc:sldMkLst>
      </pc:sldChg>
      <pc:sldChg chg="addSp delSp modSp add mod ord">
        <pc:chgData name="CAPOTE NOY, Roberto Mario" userId="00493373-f3c7-4a20-ad1a-1b901b156c55" providerId="ADAL" clId="{F91B33B4-3B62-4C94-B1BD-D162B690CC35}" dt="2025-12-14T23:30:59.390" v="9231"/>
        <pc:sldMkLst>
          <pc:docMk/>
          <pc:sldMk cId="1533193540" sldId="1117"/>
        </pc:sldMkLst>
        <pc:spChg chg="add del mod">
          <ac:chgData name="CAPOTE NOY, Roberto Mario" userId="00493373-f3c7-4a20-ad1a-1b901b156c55" providerId="ADAL" clId="{F91B33B4-3B62-4C94-B1BD-D162B690CC35}" dt="2025-12-14T23:29:29.326" v="9181" actId="478"/>
          <ac:spMkLst>
            <pc:docMk/>
            <pc:sldMk cId="1533193540" sldId="1117"/>
            <ac:spMk id="2" creationId="{3846B661-4CD1-3EDB-CA9A-D413384664A2}"/>
          </ac:spMkLst>
        </pc:spChg>
        <pc:spChg chg="add mod">
          <ac:chgData name="CAPOTE NOY, Roberto Mario" userId="00493373-f3c7-4a20-ad1a-1b901b156c55" providerId="ADAL" clId="{F91B33B4-3B62-4C94-B1BD-D162B690CC35}" dt="2025-12-14T23:29:29.782" v="9182"/>
          <ac:spMkLst>
            <pc:docMk/>
            <pc:sldMk cId="1533193540" sldId="1117"/>
            <ac:spMk id="3" creationId="{AABD4AFA-610C-99E2-5771-C2018E75157D}"/>
          </ac:spMkLst>
        </pc:spChg>
        <pc:picChg chg="mod">
          <ac:chgData name="CAPOTE NOY, Roberto Mario" userId="00493373-f3c7-4a20-ad1a-1b901b156c55" providerId="ADAL" clId="{F91B33B4-3B62-4C94-B1BD-D162B690CC35}" dt="2025-12-14T20:23:38.907" v="7078" actId="14100"/>
          <ac:picMkLst>
            <pc:docMk/>
            <pc:sldMk cId="1533193540" sldId="1117"/>
            <ac:picMk id="5" creationId="{C082B1F2-8F28-218F-4923-18331C78DA52}"/>
          </ac:picMkLst>
        </pc:picChg>
      </pc:sldChg>
      <pc:sldChg chg="modSp del mod ord">
        <pc:chgData name="CAPOTE NOY, Roberto Mario" userId="00493373-f3c7-4a20-ad1a-1b901b156c55" providerId="ADAL" clId="{F91B33B4-3B62-4C94-B1BD-D162B690CC35}" dt="2025-12-14T00:45:42.371" v="6045" actId="47"/>
        <pc:sldMkLst>
          <pc:docMk/>
          <pc:sldMk cId="3491282836" sldId="1118"/>
        </pc:sldMkLst>
      </pc:sldChg>
      <pc:sldChg chg="add ord">
        <pc:chgData name="CAPOTE NOY, Roberto Mario" userId="00493373-f3c7-4a20-ad1a-1b901b156c55" providerId="ADAL" clId="{F91B33B4-3B62-4C94-B1BD-D162B690CC35}" dt="2025-12-14T23:30:59.390" v="9231"/>
        <pc:sldMkLst>
          <pc:docMk/>
          <pc:sldMk cId="813777957" sldId="1120"/>
        </pc:sldMkLst>
      </pc:sldChg>
      <pc:sldChg chg="addSp modSp add mod ord">
        <pc:chgData name="CAPOTE NOY, Roberto Mario" userId="00493373-f3c7-4a20-ad1a-1b901b156c55" providerId="ADAL" clId="{F91B33B4-3B62-4C94-B1BD-D162B690CC35}" dt="2025-12-14T23:31:03.483" v="9233"/>
        <pc:sldMkLst>
          <pc:docMk/>
          <pc:sldMk cId="726541435" sldId="1122"/>
        </pc:sldMkLst>
        <pc:spChg chg="add mod">
          <ac:chgData name="CAPOTE NOY, Roberto Mario" userId="00493373-f3c7-4a20-ad1a-1b901b156c55" providerId="ADAL" clId="{F91B33B4-3B62-4C94-B1BD-D162B690CC35}" dt="2025-12-14T23:29:18.792" v="9180" actId="6549"/>
          <ac:spMkLst>
            <pc:docMk/>
            <pc:sldMk cId="726541435" sldId="1122"/>
            <ac:spMk id="4" creationId="{B388D8ED-CC6C-6303-73AF-6B6041C507A3}"/>
          </ac:spMkLst>
        </pc:spChg>
        <pc:picChg chg="mod">
          <ac:chgData name="CAPOTE NOY, Roberto Mario" userId="00493373-f3c7-4a20-ad1a-1b901b156c55" providerId="ADAL" clId="{F91B33B4-3B62-4C94-B1BD-D162B690CC35}" dt="2025-12-14T20:22:25.100" v="6980" actId="14100"/>
          <ac:picMkLst>
            <pc:docMk/>
            <pc:sldMk cId="726541435" sldId="1122"/>
            <ac:picMk id="3" creationId="{78B71FC4-E014-1A17-F0CC-64D0FB4209B2}"/>
          </ac:picMkLst>
        </pc:picChg>
      </pc:sldChg>
      <pc:sldChg chg="add del">
        <pc:chgData name="CAPOTE NOY, Roberto Mario" userId="00493373-f3c7-4a20-ad1a-1b901b156c55" providerId="ADAL" clId="{F91B33B4-3B62-4C94-B1BD-D162B690CC35}" dt="2025-12-14T21:13:31.038" v="7568" actId="47"/>
        <pc:sldMkLst>
          <pc:docMk/>
          <pc:sldMk cId="4111624194" sldId="1125"/>
        </pc:sldMkLst>
      </pc:sldChg>
      <pc:sldChg chg="addSp modSp add mod">
        <pc:chgData name="CAPOTE NOY, Roberto Mario" userId="00493373-f3c7-4a20-ad1a-1b901b156c55" providerId="ADAL" clId="{F91B33B4-3B62-4C94-B1BD-D162B690CC35}" dt="2025-12-15T07:25:41.658" v="10036" actId="6549"/>
        <pc:sldMkLst>
          <pc:docMk/>
          <pc:sldMk cId="1460184385" sldId="1127"/>
        </pc:sldMkLst>
        <pc:spChg chg="add mod">
          <ac:chgData name="CAPOTE NOY, Roberto Mario" userId="00493373-f3c7-4a20-ad1a-1b901b156c55" providerId="ADAL" clId="{F91B33B4-3B62-4C94-B1BD-D162B690CC35}" dt="2025-12-15T07:25:41.658" v="10036" actId="6549"/>
          <ac:spMkLst>
            <pc:docMk/>
            <pc:sldMk cId="1460184385" sldId="1127"/>
            <ac:spMk id="3" creationId="{B66ADC61-A852-37ED-AAA3-F9B85ADE6732}"/>
          </ac:spMkLst>
        </pc:spChg>
      </pc:sldChg>
      <pc:sldChg chg="add ord">
        <pc:chgData name="CAPOTE NOY, Roberto Mario" userId="00493373-f3c7-4a20-ad1a-1b901b156c55" providerId="ADAL" clId="{F91B33B4-3B62-4C94-B1BD-D162B690CC35}" dt="2025-12-14T23:30:59.390" v="9231"/>
        <pc:sldMkLst>
          <pc:docMk/>
          <pc:sldMk cId="4130867736" sldId="1128"/>
        </pc:sldMkLst>
      </pc:sldChg>
      <pc:sldChg chg="add del">
        <pc:chgData name="CAPOTE NOY, Roberto Mario" userId="00493373-f3c7-4a20-ad1a-1b901b156c55" providerId="ADAL" clId="{F91B33B4-3B62-4C94-B1BD-D162B690CC35}" dt="2025-12-14T21:24:56.995" v="7983" actId="47"/>
        <pc:sldMkLst>
          <pc:docMk/>
          <pc:sldMk cId="2579969843" sldId="1130"/>
        </pc:sldMkLst>
      </pc:sldChg>
      <pc:sldChg chg="addSp modSp add mod">
        <pc:chgData name="CAPOTE NOY, Roberto Mario" userId="00493373-f3c7-4a20-ad1a-1b901b156c55" providerId="ADAL" clId="{F91B33B4-3B62-4C94-B1BD-D162B690CC35}" dt="2025-12-14T22:00:43.803" v="8735" actId="20577"/>
        <pc:sldMkLst>
          <pc:docMk/>
          <pc:sldMk cId="1373857705" sldId="1131"/>
        </pc:sldMkLst>
        <pc:spChg chg="mod">
          <ac:chgData name="CAPOTE NOY, Roberto Mario" userId="00493373-f3c7-4a20-ad1a-1b901b156c55" providerId="ADAL" clId="{F91B33B4-3B62-4C94-B1BD-D162B690CC35}" dt="2025-12-14T22:00:37.334" v="8730" actId="1076"/>
          <ac:spMkLst>
            <pc:docMk/>
            <pc:sldMk cId="1373857705" sldId="1131"/>
            <ac:spMk id="2" creationId="{9A1C0A44-9B31-BC71-B87B-656C33FB441F}"/>
          </ac:spMkLst>
        </pc:spChg>
        <pc:spChg chg="add mod">
          <ac:chgData name="CAPOTE NOY, Roberto Mario" userId="00493373-f3c7-4a20-ad1a-1b901b156c55" providerId="ADAL" clId="{F91B33B4-3B62-4C94-B1BD-D162B690CC35}" dt="2025-12-14T22:00:43.803" v="8735" actId="20577"/>
          <ac:spMkLst>
            <pc:docMk/>
            <pc:sldMk cId="1373857705" sldId="1131"/>
            <ac:spMk id="4" creationId="{678E7947-FBF5-056F-6111-09963A1E9991}"/>
          </ac:spMkLst>
        </pc:spChg>
      </pc:sldChg>
      <pc:sldChg chg="add">
        <pc:chgData name="CAPOTE NOY, Roberto Mario" userId="00493373-f3c7-4a20-ad1a-1b901b156c55" providerId="ADAL" clId="{F91B33B4-3B62-4C94-B1BD-D162B690CC35}" dt="2025-12-14T21:11:37.111" v="7552"/>
        <pc:sldMkLst>
          <pc:docMk/>
          <pc:sldMk cId="2706684453" sldId="1132"/>
        </pc:sldMkLst>
      </pc:sldChg>
      <pc:sldChg chg="addSp modSp add mod ord">
        <pc:chgData name="CAPOTE NOY, Roberto Mario" userId="00493373-f3c7-4a20-ad1a-1b901b156c55" providerId="ADAL" clId="{F91B33B4-3B62-4C94-B1BD-D162B690CC35}" dt="2025-12-15T07:23:07.109" v="10010" actId="113"/>
        <pc:sldMkLst>
          <pc:docMk/>
          <pc:sldMk cId="2341159668" sldId="1133"/>
        </pc:sldMkLst>
        <pc:spChg chg="add mod">
          <ac:chgData name="CAPOTE NOY, Roberto Mario" userId="00493373-f3c7-4a20-ad1a-1b901b156c55" providerId="ADAL" clId="{F91B33B4-3B62-4C94-B1BD-D162B690CC35}" dt="2025-12-15T07:23:07.109" v="10010" actId="113"/>
          <ac:spMkLst>
            <pc:docMk/>
            <pc:sldMk cId="2341159668" sldId="1133"/>
            <ac:spMk id="4" creationId="{C8D04571-0965-81D2-9E59-03762CEA03EB}"/>
          </ac:spMkLst>
        </pc:spChg>
      </pc:sldChg>
      <pc:sldChg chg="addSp modSp add mod ord">
        <pc:chgData name="CAPOTE NOY, Roberto Mario" userId="00493373-f3c7-4a20-ad1a-1b901b156c55" providerId="ADAL" clId="{F91B33B4-3B62-4C94-B1BD-D162B690CC35}" dt="2025-12-15T07:22:36.393" v="9929" actId="1076"/>
        <pc:sldMkLst>
          <pc:docMk/>
          <pc:sldMk cId="3010654778" sldId="1134"/>
        </pc:sldMkLst>
        <pc:spChg chg="add mod">
          <ac:chgData name="CAPOTE NOY, Roberto Mario" userId="00493373-f3c7-4a20-ad1a-1b901b156c55" providerId="ADAL" clId="{F91B33B4-3B62-4C94-B1BD-D162B690CC35}" dt="2025-12-15T07:22:10.252" v="9910" actId="20577"/>
          <ac:spMkLst>
            <pc:docMk/>
            <pc:sldMk cId="3010654778" sldId="1134"/>
            <ac:spMk id="4" creationId="{22E230F5-3C0D-BA6D-2EED-02F3D6851A2C}"/>
          </ac:spMkLst>
        </pc:spChg>
        <pc:spChg chg="add mod">
          <ac:chgData name="CAPOTE NOY, Roberto Mario" userId="00493373-f3c7-4a20-ad1a-1b901b156c55" providerId="ADAL" clId="{F91B33B4-3B62-4C94-B1BD-D162B690CC35}" dt="2025-12-15T07:22:36.393" v="9929" actId="1076"/>
          <ac:spMkLst>
            <pc:docMk/>
            <pc:sldMk cId="3010654778" sldId="1134"/>
            <ac:spMk id="5" creationId="{EA087CDD-325E-8131-4CF4-596FE18C3428}"/>
          </ac:spMkLst>
        </pc:spChg>
      </pc:sldChg>
      <pc:sldChg chg="addSp modSp add del mod">
        <pc:chgData name="CAPOTE NOY, Roberto Mario" userId="00493373-f3c7-4a20-ad1a-1b901b156c55" providerId="ADAL" clId="{F91B33B4-3B62-4C94-B1BD-D162B690CC35}" dt="2025-12-15T07:18:48.872" v="9742" actId="47"/>
        <pc:sldMkLst>
          <pc:docMk/>
          <pc:sldMk cId="3565244840" sldId="1136"/>
        </pc:sldMkLst>
        <pc:spChg chg="add mod">
          <ac:chgData name="CAPOTE NOY, Roberto Mario" userId="00493373-f3c7-4a20-ad1a-1b901b156c55" providerId="ADAL" clId="{F91B33B4-3B62-4C94-B1BD-D162B690CC35}" dt="2025-12-15T07:08:48.399" v="9643" actId="692"/>
          <ac:spMkLst>
            <pc:docMk/>
            <pc:sldMk cId="3565244840" sldId="1136"/>
            <ac:spMk id="2" creationId="{73F44A64-C801-615E-266A-FBC53CF310B6}"/>
          </ac:spMkLst>
        </pc:spChg>
        <pc:spChg chg="add mod">
          <ac:chgData name="CAPOTE NOY, Roberto Mario" userId="00493373-f3c7-4a20-ad1a-1b901b156c55" providerId="ADAL" clId="{F91B33B4-3B62-4C94-B1BD-D162B690CC35}" dt="2025-12-15T07:08:53.784" v="9644" actId="692"/>
          <ac:spMkLst>
            <pc:docMk/>
            <pc:sldMk cId="3565244840" sldId="1136"/>
            <ac:spMk id="4" creationId="{C53E2ED6-1CFD-B9BD-852A-91C0226DA304}"/>
          </ac:spMkLst>
        </pc:spChg>
        <pc:spChg chg="mod">
          <ac:chgData name="CAPOTE NOY, Roberto Mario" userId="00493373-f3c7-4a20-ad1a-1b901b156c55" providerId="ADAL" clId="{F91B33B4-3B62-4C94-B1BD-D162B690CC35}" dt="2025-12-15T07:09:24.346" v="9687" actId="1035"/>
          <ac:spMkLst>
            <pc:docMk/>
            <pc:sldMk cId="3565244840" sldId="1136"/>
            <ac:spMk id="9" creationId="{305928F1-D11C-6FA9-87B8-1276E91CF44D}"/>
          </ac:spMkLst>
        </pc:spChg>
      </pc:sldChg>
      <pc:sldChg chg="addSp delSp modSp add mod">
        <pc:chgData name="CAPOTE NOY, Roberto Mario" userId="00493373-f3c7-4a20-ad1a-1b901b156c55" providerId="ADAL" clId="{F91B33B4-3B62-4C94-B1BD-D162B690CC35}" dt="2025-12-15T07:47:58.595" v="10041" actId="1076"/>
        <pc:sldMkLst>
          <pc:docMk/>
          <pc:sldMk cId="2692345697" sldId="1137"/>
        </pc:sldMkLst>
        <pc:spChg chg="add mod">
          <ac:chgData name="CAPOTE NOY, Roberto Mario" userId="00493373-f3c7-4a20-ad1a-1b901b156c55" providerId="ADAL" clId="{F91B33B4-3B62-4C94-B1BD-D162B690CC35}" dt="2025-12-15T07:21:08.212" v="9865" actId="113"/>
          <ac:spMkLst>
            <pc:docMk/>
            <pc:sldMk cId="2692345697" sldId="1137"/>
            <ac:spMk id="4" creationId="{F6FA316E-2570-797B-8CDA-FFD7C7EA2408}"/>
          </ac:spMkLst>
        </pc:spChg>
        <pc:spChg chg="mod">
          <ac:chgData name="CAPOTE NOY, Roberto Mario" userId="00493373-f3c7-4a20-ad1a-1b901b156c55" providerId="ADAL" clId="{F91B33B4-3B62-4C94-B1BD-D162B690CC35}" dt="2025-12-15T07:19:36.529" v="9783" actId="1035"/>
          <ac:spMkLst>
            <pc:docMk/>
            <pc:sldMk cId="2692345697" sldId="1137"/>
            <ac:spMk id="6" creationId="{FC4A3BDB-64DA-4ADE-E115-F602D1980D5F}"/>
          </ac:spMkLst>
        </pc:spChg>
        <pc:spChg chg="mod">
          <ac:chgData name="CAPOTE NOY, Roberto Mario" userId="00493373-f3c7-4a20-ad1a-1b901b156c55" providerId="ADAL" clId="{F91B33B4-3B62-4C94-B1BD-D162B690CC35}" dt="2025-12-15T07:19:36.529" v="9783" actId="1035"/>
          <ac:spMkLst>
            <pc:docMk/>
            <pc:sldMk cId="2692345697" sldId="1137"/>
            <ac:spMk id="8" creationId="{79578304-3B77-D188-6182-938270E5F815}"/>
          </ac:spMkLst>
        </pc:spChg>
        <pc:spChg chg="mod">
          <ac:chgData name="CAPOTE NOY, Roberto Mario" userId="00493373-f3c7-4a20-ad1a-1b901b156c55" providerId="ADAL" clId="{F91B33B4-3B62-4C94-B1BD-D162B690CC35}" dt="2025-12-15T07:47:58.595" v="10041" actId="1076"/>
          <ac:spMkLst>
            <pc:docMk/>
            <pc:sldMk cId="2692345697" sldId="1137"/>
            <ac:spMk id="9" creationId="{63287833-5937-0D87-53B5-6D58FD6BD801}"/>
          </ac:spMkLst>
        </pc:spChg>
        <pc:spChg chg="add del">
          <ac:chgData name="CAPOTE NOY, Roberto Mario" userId="00493373-f3c7-4a20-ad1a-1b901b156c55" providerId="ADAL" clId="{F91B33B4-3B62-4C94-B1BD-D162B690CC35}" dt="2025-12-15T07:21:12.400" v="9866" actId="478"/>
          <ac:spMkLst>
            <pc:docMk/>
            <pc:sldMk cId="2692345697" sldId="1137"/>
            <ac:spMk id="11" creationId="{49009B48-6EF3-383C-B126-8C023E8D9CCD}"/>
          </ac:spMkLst>
        </pc:spChg>
        <pc:picChg chg="mod">
          <ac:chgData name="CAPOTE NOY, Roberto Mario" userId="00493373-f3c7-4a20-ad1a-1b901b156c55" providerId="ADAL" clId="{F91B33B4-3B62-4C94-B1BD-D162B690CC35}" dt="2025-12-15T07:19:36.529" v="9783" actId="1035"/>
          <ac:picMkLst>
            <pc:docMk/>
            <pc:sldMk cId="2692345697" sldId="1137"/>
            <ac:picMk id="3" creationId="{D7776AFA-6A4F-D991-AFDE-13E2C50F59A7}"/>
          </ac:picMkLst>
        </pc:picChg>
        <pc:picChg chg="mod">
          <ac:chgData name="CAPOTE NOY, Roberto Mario" userId="00493373-f3c7-4a20-ad1a-1b901b156c55" providerId="ADAL" clId="{F91B33B4-3B62-4C94-B1BD-D162B690CC35}" dt="2025-12-15T07:19:40.653" v="9813" actId="1037"/>
          <ac:picMkLst>
            <pc:docMk/>
            <pc:sldMk cId="2692345697" sldId="1137"/>
            <ac:picMk id="5" creationId="{96A3CBA2-71B8-3619-591A-870F6BDFE41C}"/>
          </ac:picMkLst>
        </pc:picChg>
      </pc:sldChg>
      <pc:sldChg chg="add">
        <pc:chgData name="CAPOTE NOY, Roberto Mario" userId="00493373-f3c7-4a20-ad1a-1b901b156c55" providerId="ADAL" clId="{F91B33B4-3B62-4C94-B1BD-D162B690CC35}" dt="2025-12-14T21:25:36.467" v="7985"/>
        <pc:sldMkLst>
          <pc:docMk/>
          <pc:sldMk cId="2749339328" sldId="1138"/>
        </pc:sldMkLst>
      </pc:sldChg>
      <pc:sldChg chg="add del ord">
        <pc:chgData name="CAPOTE NOY, Roberto Mario" userId="00493373-f3c7-4a20-ad1a-1b901b156c55" providerId="ADAL" clId="{F91B33B4-3B62-4C94-B1BD-D162B690CC35}" dt="2025-12-14T21:25:25.877" v="7984" actId="2696"/>
        <pc:sldMkLst>
          <pc:docMk/>
          <pc:sldMk cId="2857161499" sldId="1138"/>
        </pc:sldMkLst>
      </pc:sldChg>
      <pc:sldChg chg="modSp add mod">
        <pc:chgData name="CAPOTE NOY, Roberto Mario" userId="00493373-f3c7-4a20-ad1a-1b901b156c55" providerId="ADAL" clId="{F91B33B4-3B62-4C94-B1BD-D162B690CC35}" dt="2025-12-14T21:12:53.071" v="7566" actId="403"/>
        <pc:sldMkLst>
          <pc:docMk/>
          <pc:sldMk cId="2955167376" sldId="1139"/>
        </pc:sldMkLst>
        <pc:spChg chg="mod">
          <ac:chgData name="CAPOTE NOY, Roberto Mario" userId="00493373-f3c7-4a20-ad1a-1b901b156c55" providerId="ADAL" clId="{F91B33B4-3B62-4C94-B1BD-D162B690CC35}" dt="2025-12-14T21:12:53.071" v="7566" actId="403"/>
          <ac:spMkLst>
            <pc:docMk/>
            <pc:sldMk cId="2955167376" sldId="1139"/>
            <ac:spMk id="2" creationId="{E526916B-330B-5063-49B0-FCB6938AF68B}"/>
          </ac:spMkLst>
        </pc:spChg>
      </pc:sldChg>
      <pc:sldChg chg="modSp add mod">
        <pc:chgData name="CAPOTE NOY, Roberto Mario" userId="00493373-f3c7-4a20-ad1a-1b901b156c55" providerId="ADAL" clId="{F91B33B4-3B62-4C94-B1BD-D162B690CC35}" dt="2025-12-14T21:12:59.982" v="7567" actId="403"/>
        <pc:sldMkLst>
          <pc:docMk/>
          <pc:sldMk cId="1991062360" sldId="1140"/>
        </pc:sldMkLst>
        <pc:spChg chg="mod">
          <ac:chgData name="CAPOTE NOY, Roberto Mario" userId="00493373-f3c7-4a20-ad1a-1b901b156c55" providerId="ADAL" clId="{F91B33B4-3B62-4C94-B1BD-D162B690CC35}" dt="2025-12-14T21:12:59.982" v="7567" actId="403"/>
          <ac:spMkLst>
            <pc:docMk/>
            <pc:sldMk cId="1991062360" sldId="1140"/>
            <ac:spMk id="2" creationId="{FD28F688-1AFB-4F0E-F631-3B9536DED2F5}"/>
          </ac:spMkLst>
        </pc:spChg>
      </pc:sldChg>
      <pc:sldChg chg="add">
        <pc:chgData name="CAPOTE NOY, Roberto Mario" userId="00493373-f3c7-4a20-ad1a-1b901b156c55" providerId="ADAL" clId="{F91B33B4-3B62-4C94-B1BD-D162B690CC35}" dt="2025-12-14T21:57:57.677" v="8644"/>
        <pc:sldMkLst>
          <pc:docMk/>
          <pc:sldMk cId="1619915386" sldId="1143"/>
        </pc:sldMkLst>
      </pc:sldChg>
      <pc:sldChg chg="add">
        <pc:chgData name="CAPOTE NOY, Roberto Mario" userId="00493373-f3c7-4a20-ad1a-1b901b156c55" providerId="ADAL" clId="{F91B33B4-3B62-4C94-B1BD-D162B690CC35}" dt="2025-12-14T21:57:57.677" v="8644"/>
        <pc:sldMkLst>
          <pc:docMk/>
          <pc:sldMk cId="2841489826" sldId="1144"/>
        </pc:sldMkLst>
      </pc:sldChg>
      <pc:sldChg chg="add">
        <pc:chgData name="CAPOTE NOY, Roberto Mario" userId="00493373-f3c7-4a20-ad1a-1b901b156c55" providerId="ADAL" clId="{F91B33B4-3B62-4C94-B1BD-D162B690CC35}" dt="2025-12-14T21:57:57.677" v="8644"/>
        <pc:sldMkLst>
          <pc:docMk/>
          <pc:sldMk cId="227665282" sldId="1148"/>
        </pc:sldMkLst>
      </pc:sldChg>
      <pc:sldChg chg="addSp delSp modSp del mod ord">
        <pc:chgData name="CAPOTE NOY, Roberto Mario" userId="00493373-f3c7-4a20-ad1a-1b901b156c55" providerId="ADAL" clId="{F91B33B4-3B62-4C94-B1BD-D162B690CC35}" dt="2025-12-14T00:45:42.371" v="6045" actId="47"/>
        <pc:sldMkLst>
          <pc:docMk/>
          <pc:sldMk cId="3653346872" sldId="1152"/>
        </pc:sldMkLst>
      </pc:sldChg>
      <pc:sldChg chg="del">
        <pc:chgData name="CAPOTE NOY, Roberto Mario" userId="00493373-f3c7-4a20-ad1a-1b901b156c55" providerId="ADAL" clId="{F91B33B4-3B62-4C94-B1BD-D162B690CC35}" dt="2025-12-08T00:04:04.346" v="1524" actId="47"/>
        <pc:sldMkLst>
          <pc:docMk/>
          <pc:sldMk cId="4279511915" sldId="1166"/>
        </pc:sldMkLst>
      </pc:sldChg>
      <pc:sldChg chg="add">
        <pc:chgData name="CAPOTE NOY, Roberto Mario" userId="00493373-f3c7-4a20-ad1a-1b901b156c55" providerId="ADAL" clId="{F91B33B4-3B62-4C94-B1BD-D162B690CC35}" dt="2025-12-15T07:18:41.442" v="9741"/>
        <pc:sldMkLst>
          <pc:docMk/>
          <pc:sldMk cId="2170673919" sldId="1167"/>
        </pc:sldMkLst>
      </pc:sldChg>
      <pc:sldChg chg="modSp del mod ord">
        <pc:chgData name="CAPOTE NOY, Roberto Mario" userId="00493373-f3c7-4a20-ad1a-1b901b156c55" providerId="ADAL" clId="{F91B33B4-3B62-4C94-B1BD-D162B690CC35}" dt="2025-12-14T00:45:42.371" v="6045" actId="47"/>
        <pc:sldMkLst>
          <pc:docMk/>
          <pc:sldMk cId="3992707629" sldId="1167"/>
        </pc:sldMkLst>
      </pc:sldChg>
      <pc:sldChg chg="del">
        <pc:chgData name="CAPOTE NOY, Roberto Mario" userId="00493373-f3c7-4a20-ad1a-1b901b156c55" providerId="ADAL" clId="{F91B33B4-3B62-4C94-B1BD-D162B690CC35}" dt="2025-12-08T00:04:04.346" v="1524" actId="47"/>
        <pc:sldMkLst>
          <pc:docMk/>
          <pc:sldMk cId="484657168" sldId="1168"/>
        </pc:sldMkLst>
      </pc:sldChg>
      <pc:sldChg chg="addSp delSp modSp del mod ord">
        <pc:chgData name="CAPOTE NOY, Roberto Mario" userId="00493373-f3c7-4a20-ad1a-1b901b156c55" providerId="ADAL" clId="{F91B33B4-3B62-4C94-B1BD-D162B690CC35}" dt="2025-12-14T00:45:42.371" v="6045" actId="47"/>
        <pc:sldMkLst>
          <pc:docMk/>
          <pc:sldMk cId="358886501" sldId="1169"/>
        </pc:sldMkLst>
      </pc:sldChg>
      <pc:sldChg chg="add ord">
        <pc:chgData name="CAPOTE NOY, Roberto Mario" userId="00493373-f3c7-4a20-ad1a-1b901b156c55" providerId="ADAL" clId="{F91B33B4-3B62-4C94-B1BD-D162B690CC35}" dt="2025-12-14T20:56:14.919" v="7479"/>
        <pc:sldMkLst>
          <pc:docMk/>
          <pc:sldMk cId="2198411209" sldId="1170"/>
        </pc:sldMkLst>
      </pc:sldChg>
      <pc:sldChg chg="addSp modSp del mod">
        <pc:chgData name="CAPOTE NOY, Roberto Mario" userId="00493373-f3c7-4a20-ad1a-1b901b156c55" providerId="ADAL" clId="{F91B33B4-3B62-4C94-B1BD-D162B690CC35}" dt="2025-12-14T00:45:42.371" v="6045" actId="47"/>
        <pc:sldMkLst>
          <pc:docMk/>
          <pc:sldMk cId="1268590673" sldId="1171"/>
        </pc:sldMkLst>
      </pc:sldChg>
      <pc:sldChg chg="addSp delSp modSp del mod ord">
        <pc:chgData name="CAPOTE NOY, Roberto Mario" userId="00493373-f3c7-4a20-ad1a-1b901b156c55" providerId="ADAL" clId="{F91B33B4-3B62-4C94-B1BD-D162B690CC35}" dt="2025-12-14T00:45:42.371" v="6045" actId="47"/>
        <pc:sldMkLst>
          <pc:docMk/>
          <pc:sldMk cId="862880148" sldId="1172"/>
        </pc:sldMkLst>
      </pc:sldChg>
      <pc:sldChg chg="addSp modSp add mod">
        <pc:chgData name="CAPOTE NOY, Roberto Mario" userId="00493373-f3c7-4a20-ad1a-1b901b156c55" providerId="ADAL" clId="{F91B33B4-3B62-4C94-B1BD-D162B690CC35}" dt="2025-12-15T07:16:52.027" v="9740" actId="1076"/>
        <pc:sldMkLst>
          <pc:docMk/>
          <pc:sldMk cId="2543779683" sldId="1172"/>
        </pc:sldMkLst>
        <pc:spChg chg="add mod">
          <ac:chgData name="CAPOTE NOY, Roberto Mario" userId="00493373-f3c7-4a20-ad1a-1b901b156c55" providerId="ADAL" clId="{F91B33B4-3B62-4C94-B1BD-D162B690CC35}" dt="2025-12-15T07:16:52.027" v="9740" actId="1076"/>
          <ac:spMkLst>
            <pc:docMk/>
            <pc:sldMk cId="2543779683" sldId="1172"/>
            <ac:spMk id="3" creationId="{F96A923D-C934-C3E1-FC20-E715BBD60308}"/>
          </ac:spMkLst>
        </pc:spChg>
        <pc:spChg chg="mod">
          <ac:chgData name="CAPOTE NOY, Roberto Mario" userId="00493373-f3c7-4a20-ad1a-1b901b156c55" providerId="ADAL" clId="{F91B33B4-3B62-4C94-B1BD-D162B690CC35}" dt="2025-12-15T07:09:53.416" v="9689" actId="6549"/>
          <ac:spMkLst>
            <pc:docMk/>
            <pc:sldMk cId="2543779683" sldId="1172"/>
            <ac:spMk id="7" creationId="{0A47D0A8-015E-D08A-D31B-E2751DD073BC}"/>
          </ac:spMkLst>
        </pc:spChg>
      </pc:sldChg>
      <pc:sldChg chg="addSp modSp add mod">
        <pc:chgData name="CAPOTE NOY, Roberto Mario" userId="00493373-f3c7-4a20-ad1a-1b901b156c55" providerId="ADAL" clId="{F91B33B4-3B62-4C94-B1BD-D162B690CC35}" dt="2025-12-14T21:12:29.371" v="7565" actId="1076"/>
        <pc:sldMkLst>
          <pc:docMk/>
          <pc:sldMk cId="127978760" sldId="1173"/>
        </pc:sldMkLst>
        <pc:spChg chg="add mod">
          <ac:chgData name="CAPOTE NOY, Roberto Mario" userId="00493373-f3c7-4a20-ad1a-1b901b156c55" providerId="ADAL" clId="{F91B33B4-3B62-4C94-B1BD-D162B690CC35}" dt="2025-12-14T21:12:29.371" v="7565" actId="1076"/>
          <ac:spMkLst>
            <pc:docMk/>
            <pc:sldMk cId="127978760" sldId="1173"/>
            <ac:spMk id="3" creationId="{50CBCAAC-0692-95FB-8095-FEBED3AD3AE3}"/>
          </ac:spMkLst>
        </pc:spChg>
        <pc:spChg chg="mod">
          <ac:chgData name="CAPOTE NOY, Roberto Mario" userId="00493373-f3c7-4a20-ad1a-1b901b156c55" providerId="ADAL" clId="{F91B33B4-3B62-4C94-B1BD-D162B690CC35}" dt="2025-12-14T21:12:14.163" v="7558" actId="1076"/>
          <ac:spMkLst>
            <pc:docMk/>
            <pc:sldMk cId="127978760" sldId="1173"/>
            <ac:spMk id="4" creationId="{0A34B8A2-2D99-47B6-8CB1-091C9EA69074}"/>
          </ac:spMkLst>
        </pc:spChg>
      </pc:sldChg>
      <pc:sldChg chg="addSp delSp modSp del mod">
        <pc:chgData name="CAPOTE NOY, Roberto Mario" userId="00493373-f3c7-4a20-ad1a-1b901b156c55" providerId="ADAL" clId="{F91B33B4-3B62-4C94-B1BD-D162B690CC35}" dt="2025-12-14T00:45:42.371" v="6045" actId="47"/>
        <pc:sldMkLst>
          <pc:docMk/>
          <pc:sldMk cId="3462249585" sldId="1173"/>
        </pc:sldMkLst>
      </pc:sldChg>
      <pc:sldChg chg="delSp modSp del mod">
        <pc:chgData name="CAPOTE NOY, Roberto Mario" userId="00493373-f3c7-4a20-ad1a-1b901b156c55" providerId="ADAL" clId="{F91B33B4-3B62-4C94-B1BD-D162B690CC35}" dt="2025-12-14T00:45:42.371" v="6045" actId="47"/>
        <pc:sldMkLst>
          <pc:docMk/>
          <pc:sldMk cId="3459789792" sldId="1174"/>
        </pc:sldMkLst>
      </pc:sldChg>
      <pc:sldChg chg="addSp delSp modSp add mod">
        <pc:chgData name="CAPOTE NOY, Roberto Mario" userId="00493373-f3c7-4a20-ad1a-1b901b156c55" providerId="ADAL" clId="{F91B33B4-3B62-4C94-B1BD-D162B690CC35}" dt="2025-12-14T21:24:51.676" v="7982" actId="1076"/>
        <pc:sldMkLst>
          <pc:docMk/>
          <pc:sldMk cId="3989983668" sldId="1174"/>
        </pc:sldMkLst>
        <pc:spChg chg="mod">
          <ac:chgData name="CAPOTE NOY, Roberto Mario" userId="00493373-f3c7-4a20-ad1a-1b901b156c55" providerId="ADAL" clId="{F91B33B4-3B62-4C94-B1BD-D162B690CC35}" dt="2025-12-14T21:24:16.321" v="7830" actId="21"/>
          <ac:spMkLst>
            <pc:docMk/>
            <pc:sldMk cId="3989983668" sldId="1174"/>
            <ac:spMk id="2" creationId="{1C8C54EC-6D94-6932-93EE-649766EDC27A}"/>
          </ac:spMkLst>
        </pc:spChg>
        <pc:spChg chg="add del mod">
          <ac:chgData name="CAPOTE NOY, Roberto Mario" userId="00493373-f3c7-4a20-ad1a-1b901b156c55" providerId="ADAL" clId="{F91B33B4-3B62-4C94-B1BD-D162B690CC35}" dt="2025-12-14T21:23:23.534" v="7816" actId="478"/>
          <ac:spMkLst>
            <pc:docMk/>
            <pc:sldMk cId="3989983668" sldId="1174"/>
            <ac:spMk id="4" creationId="{77D80304-667E-1204-49DE-40ED5E62F205}"/>
          </ac:spMkLst>
        </pc:spChg>
        <pc:spChg chg="add mod">
          <ac:chgData name="CAPOTE NOY, Roberto Mario" userId="00493373-f3c7-4a20-ad1a-1b901b156c55" providerId="ADAL" clId="{F91B33B4-3B62-4C94-B1BD-D162B690CC35}" dt="2025-12-14T21:23:12.854" v="7815" actId="207"/>
          <ac:spMkLst>
            <pc:docMk/>
            <pc:sldMk cId="3989983668" sldId="1174"/>
            <ac:spMk id="8" creationId="{5571D3A0-D331-52C3-FE72-D340A903AD3C}"/>
          </ac:spMkLst>
        </pc:spChg>
        <pc:spChg chg="add mod">
          <ac:chgData name="CAPOTE NOY, Roberto Mario" userId="00493373-f3c7-4a20-ad1a-1b901b156c55" providerId="ADAL" clId="{F91B33B4-3B62-4C94-B1BD-D162B690CC35}" dt="2025-12-14T21:24:51.676" v="7982" actId="1076"/>
          <ac:spMkLst>
            <pc:docMk/>
            <pc:sldMk cId="3989983668" sldId="1174"/>
            <ac:spMk id="9" creationId="{A112DB34-392F-E563-1546-2C7AC2DDDEB2}"/>
          </ac:spMkLst>
        </pc:spChg>
        <pc:graphicFrameChg chg="add mod modGraphic">
          <ac:chgData name="CAPOTE NOY, Roberto Mario" userId="00493373-f3c7-4a20-ad1a-1b901b156c55" providerId="ADAL" clId="{F91B33B4-3B62-4C94-B1BD-D162B690CC35}" dt="2025-12-14T21:20:44.718" v="7715" actId="6549"/>
          <ac:graphicFrameMkLst>
            <pc:docMk/>
            <pc:sldMk cId="3989983668" sldId="1174"/>
            <ac:graphicFrameMk id="7" creationId="{1F1AE916-54E2-85D7-ED4B-8715747A6EE5}"/>
          </ac:graphicFrameMkLst>
        </pc:graphicFrameChg>
      </pc:sldChg>
      <pc:sldChg chg="del">
        <pc:chgData name="CAPOTE NOY, Roberto Mario" userId="00493373-f3c7-4a20-ad1a-1b901b156c55" providerId="ADAL" clId="{F91B33B4-3B62-4C94-B1BD-D162B690CC35}" dt="2025-12-08T01:26:30.115" v="2617" actId="47"/>
        <pc:sldMkLst>
          <pc:docMk/>
          <pc:sldMk cId="2217984492" sldId="1175"/>
        </pc:sldMkLst>
      </pc:sldChg>
      <pc:sldChg chg="modSp add mod">
        <pc:chgData name="CAPOTE NOY, Roberto Mario" userId="00493373-f3c7-4a20-ad1a-1b901b156c55" providerId="ADAL" clId="{F91B33B4-3B62-4C94-B1BD-D162B690CC35}" dt="2025-12-14T21:58:31.910" v="8665" actId="1076"/>
        <pc:sldMkLst>
          <pc:docMk/>
          <pc:sldMk cId="3466300486" sldId="1175"/>
        </pc:sldMkLst>
        <pc:spChg chg="mod">
          <ac:chgData name="CAPOTE NOY, Roberto Mario" userId="00493373-f3c7-4a20-ad1a-1b901b156c55" providerId="ADAL" clId="{F91B33B4-3B62-4C94-B1BD-D162B690CC35}" dt="2025-12-14T21:58:31.910" v="8665" actId="1076"/>
          <ac:spMkLst>
            <pc:docMk/>
            <pc:sldMk cId="3466300486" sldId="1175"/>
            <ac:spMk id="2" creationId="{374C2915-223C-7810-7341-D0B3B445F10B}"/>
          </ac:spMkLst>
        </pc:spChg>
        <pc:spChg chg="mod">
          <ac:chgData name="CAPOTE NOY, Roberto Mario" userId="00493373-f3c7-4a20-ad1a-1b901b156c55" providerId="ADAL" clId="{F91B33B4-3B62-4C94-B1BD-D162B690CC35}" dt="2025-12-14T21:36:37.662" v="8356" actId="6549"/>
          <ac:spMkLst>
            <pc:docMk/>
            <pc:sldMk cId="3466300486" sldId="1175"/>
            <ac:spMk id="3" creationId="{8B07B6FB-F70D-2CB0-0557-4FDD858F59CE}"/>
          </ac:spMkLst>
        </pc:spChg>
        <pc:spChg chg="mod">
          <ac:chgData name="CAPOTE NOY, Roberto Mario" userId="00493373-f3c7-4a20-ad1a-1b901b156c55" providerId="ADAL" clId="{F91B33B4-3B62-4C94-B1BD-D162B690CC35}" dt="2025-12-14T21:36:47.051" v="8364" actId="1036"/>
          <ac:spMkLst>
            <pc:docMk/>
            <pc:sldMk cId="3466300486" sldId="1175"/>
            <ac:spMk id="6" creationId="{B0E9974F-6B6F-912B-A6FF-C59CA0DBB8B0}"/>
          </ac:spMkLst>
        </pc:spChg>
        <pc:picChg chg="mod">
          <ac:chgData name="CAPOTE NOY, Roberto Mario" userId="00493373-f3c7-4a20-ad1a-1b901b156c55" providerId="ADAL" clId="{F91B33B4-3B62-4C94-B1BD-D162B690CC35}" dt="2025-12-14T21:36:47.051" v="8364" actId="1036"/>
          <ac:picMkLst>
            <pc:docMk/>
            <pc:sldMk cId="3466300486" sldId="1175"/>
            <ac:picMk id="5" creationId="{0CE8ACA7-705D-D2CA-6744-FD9CC26185A4}"/>
          </ac:picMkLst>
        </pc:picChg>
      </pc:sldChg>
      <pc:sldChg chg="modSp add mod">
        <pc:chgData name="CAPOTE NOY, Roberto Mario" userId="00493373-f3c7-4a20-ad1a-1b901b156c55" providerId="ADAL" clId="{F91B33B4-3B62-4C94-B1BD-D162B690CC35}" dt="2025-12-14T21:57:20.916" v="8643" actId="1037"/>
        <pc:sldMkLst>
          <pc:docMk/>
          <pc:sldMk cId="220267167" sldId="1176"/>
        </pc:sldMkLst>
        <pc:spChg chg="mod">
          <ac:chgData name="CAPOTE NOY, Roberto Mario" userId="00493373-f3c7-4a20-ad1a-1b901b156c55" providerId="ADAL" clId="{F91B33B4-3B62-4C94-B1BD-D162B690CC35}" dt="2025-12-14T21:57:20.916" v="8643" actId="1037"/>
          <ac:spMkLst>
            <pc:docMk/>
            <pc:sldMk cId="220267167" sldId="1176"/>
            <ac:spMk id="2" creationId="{D5AA536D-33E2-261B-9021-9AEB538F5116}"/>
          </ac:spMkLst>
        </pc:spChg>
      </pc:sldChg>
      <pc:sldChg chg="addSp modSp new del mod">
        <pc:chgData name="CAPOTE NOY, Roberto Mario" userId="00493373-f3c7-4a20-ad1a-1b901b156c55" providerId="ADAL" clId="{F91B33B4-3B62-4C94-B1BD-D162B690CC35}" dt="2025-12-14T00:45:42.371" v="6045" actId="47"/>
        <pc:sldMkLst>
          <pc:docMk/>
          <pc:sldMk cId="1147517483" sldId="1176"/>
        </pc:sldMkLst>
      </pc:sldChg>
      <pc:sldChg chg="addSp delSp modSp add del mod">
        <pc:chgData name="CAPOTE NOY, Roberto Mario" userId="00493373-f3c7-4a20-ad1a-1b901b156c55" providerId="ADAL" clId="{F91B33B4-3B62-4C94-B1BD-D162B690CC35}" dt="2025-12-08T02:30:18.515" v="3134" actId="47"/>
        <pc:sldMkLst>
          <pc:docMk/>
          <pc:sldMk cId="2437367657" sldId="1177"/>
        </pc:sldMkLst>
      </pc:sldChg>
      <pc:sldChg chg="addSp delSp modSp add mod">
        <pc:chgData name="CAPOTE NOY, Roberto Mario" userId="00493373-f3c7-4a20-ad1a-1b901b156c55" providerId="ADAL" clId="{F91B33B4-3B62-4C94-B1BD-D162B690CC35}" dt="2025-12-14T21:59:55.181" v="8714" actId="1076"/>
        <pc:sldMkLst>
          <pc:docMk/>
          <pc:sldMk cId="4153244014" sldId="1177"/>
        </pc:sldMkLst>
        <pc:spChg chg="add mod">
          <ac:chgData name="CAPOTE NOY, Roberto Mario" userId="00493373-f3c7-4a20-ad1a-1b901b156c55" providerId="ADAL" clId="{F91B33B4-3B62-4C94-B1BD-D162B690CC35}" dt="2025-12-14T21:59:49.940" v="8713"/>
          <ac:spMkLst>
            <pc:docMk/>
            <pc:sldMk cId="4153244014" sldId="1177"/>
            <ac:spMk id="2" creationId="{53B34F7F-94A3-2CC4-66E6-F13F1AD5F2B2}"/>
          </ac:spMkLst>
        </pc:spChg>
        <pc:spChg chg="del">
          <ac:chgData name="CAPOTE NOY, Roberto Mario" userId="00493373-f3c7-4a20-ad1a-1b901b156c55" providerId="ADAL" clId="{F91B33B4-3B62-4C94-B1BD-D162B690CC35}" dt="2025-12-14T21:59:49.526" v="8712" actId="478"/>
          <ac:spMkLst>
            <pc:docMk/>
            <pc:sldMk cId="4153244014" sldId="1177"/>
            <ac:spMk id="6" creationId="{F71FE22E-B692-A986-029B-8849637DCA7C}"/>
          </ac:spMkLst>
        </pc:spChg>
        <pc:spChg chg="mod">
          <ac:chgData name="CAPOTE NOY, Roberto Mario" userId="00493373-f3c7-4a20-ad1a-1b901b156c55" providerId="ADAL" clId="{F91B33B4-3B62-4C94-B1BD-D162B690CC35}" dt="2025-12-14T21:59:55.181" v="8714" actId="1076"/>
          <ac:spMkLst>
            <pc:docMk/>
            <pc:sldMk cId="4153244014" sldId="1177"/>
            <ac:spMk id="7" creationId="{6F73B4C9-5313-ABE5-8A46-84EAB615D4B3}"/>
          </ac:spMkLst>
        </pc:spChg>
        <pc:spChg chg="mod">
          <ac:chgData name="CAPOTE NOY, Roberto Mario" userId="00493373-f3c7-4a20-ad1a-1b901b156c55" providerId="ADAL" clId="{F91B33B4-3B62-4C94-B1BD-D162B690CC35}" dt="2025-12-14T21:59:34.987" v="8711" actId="20577"/>
          <ac:spMkLst>
            <pc:docMk/>
            <pc:sldMk cId="4153244014" sldId="1177"/>
            <ac:spMk id="136" creationId="{C6970BBF-B470-0CD0-5069-61AB3B591316}"/>
          </ac:spMkLst>
        </pc:spChg>
      </pc:sldChg>
      <pc:sldChg chg="addSp delSp modSp add mod">
        <pc:chgData name="CAPOTE NOY, Roberto Mario" userId="00493373-f3c7-4a20-ad1a-1b901b156c55" providerId="ADAL" clId="{F91B33B4-3B62-4C94-B1BD-D162B690CC35}" dt="2025-12-15T07:29:37.362" v="10039" actId="1076"/>
        <pc:sldMkLst>
          <pc:docMk/>
          <pc:sldMk cId="3125356807" sldId="1178"/>
        </pc:sldMkLst>
        <pc:spChg chg="mod">
          <ac:chgData name="CAPOTE NOY, Roberto Mario" userId="00493373-f3c7-4a20-ad1a-1b901b156c55" providerId="ADAL" clId="{F91B33B4-3B62-4C94-B1BD-D162B690CC35}" dt="2025-12-15T07:29:37.362" v="10039" actId="1076"/>
          <ac:spMkLst>
            <pc:docMk/>
            <pc:sldMk cId="3125356807" sldId="1178"/>
            <ac:spMk id="7" creationId="{044145B8-A3B3-8BDD-EE07-C9C203D71EBA}"/>
          </ac:spMkLst>
        </pc:spChg>
        <pc:spChg chg="mod">
          <ac:chgData name="CAPOTE NOY, Roberto Mario" userId="00493373-f3c7-4a20-ad1a-1b901b156c55" providerId="ADAL" clId="{F91B33B4-3B62-4C94-B1BD-D162B690CC35}" dt="2025-12-14T22:31:25.431" v="8758" actId="6549"/>
          <ac:spMkLst>
            <pc:docMk/>
            <pc:sldMk cId="3125356807" sldId="1178"/>
            <ac:spMk id="10" creationId="{7F47D2AC-6466-E7A8-6C28-6CA55057CDAD}"/>
          </ac:spMkLst>
        </pc:spChg>
        <pc:picChg chg="del">
          <ac:chgData name="CAPOTE NOY, Roberto Mario" userId="00493373-f3c7-4a20-ad1a-1b901b156c55" providerId="ADAL" clId="{F91B33B4-3B62-4C94-B1BD-D162B690CC35}" dt="2025-12-14T22:31:28.239" v="8759" actId="478"/>
          <ac:picMkLst>
            <pc:docMk/>
            <pc:sldMk cId="3125356807" sldId="1178"/>
            <ac:picMk id="4" creationId="{D0C13503-7FB4-71B0-7A68-7D331010782B}"/>
          </ac:picMkLst>
        </pc:picChg>
        <pc:picChg chg="add mod">
          <ac:chgData name="CAPOTE NOY, Roberto Mario" userId="00493373-f3c7-4a20-ad1a-1b901b156c55" providerId="ADAL" clId="{F91B33B4-3B62-4C94-B1BD-D162B690CC35}" dt="2025-12-14T22:32:32.319" v="8845"/>
          <ac:picMkLst>
            <pc:docMk/>
            <pc:sldMk cId="3125356807" sldId="1178"/>
            <ac:picMk id="1026" creationId="{ED41A029-5296-87F8-4867-A5487EF72963}"/>
          </ac:picMkLst>
        </pc:picChg>
      </pc:sldChg>
      <pc:sldChg chg="addSp delSp modSp add del mod">
        <pc:chgData name="CAPOTE NOY, Roberto Mario" userId="00493373-f3c7-4a20-ad1a-1b901b156c55" providerId="ADAL" clId="{F91B33B4-3B62-4C94-B1BD-D162B690CC35}" dt="2025-12-14T00:45:42.371" v="6045" actId="47"/>
        <pc:sldMkLst>
          <pc:docMk/>
          <pc:sldMk cId="4152165642" sldId="1178"/>
        </pc:sldMkLst>
      </pc:sldChg>
      <pc:sldChg chg="addSp delSp modSp add mod">
        <pc:chgData name="CAPOTE NOY, Roberto Mario" userId="00493373-f3c7-4a20-ad1a-1b901b156c55" providerId="ADAL" clId="{F91B33B4-3B62-4C94-B1BD-D162B690CC35}" dt="2025-12-14T23:30:44.088" v="9229" actId="1076"/>
        <pc:sldMkLst>
          <pc:docMk/>
          <pc:sldMk cId="2506584042" sldId="1179"/>
        </pc:sldMkLst>
        <pc:spChg chg="mod">
          <ac:chgData name="CAPOTE NOY, Roberto Mario" userId="00493373-f3c7-4a20-ad1a-1b901b156c55" providerId="ADAL" clId="{F91B33B4-3B62-4C94-B1BD-D162B690CC35}" dt="2025-12-14T23:28:35.720" v="9174" actId="1076"/>
          <ac:spMkLst>
            <pc:docMk/>
            <pc:sldMk cId="2506584042" sldId="1179"/>
            <ac:spMk id="7" creationId="{EFC99961-CC2E-92A8-46D5-4E6B9CDDD899}"/>
          </ac:spMkLst>
        </pc:spChg>
        <pc:spChg chg="mod">
          <ac:chgData name="CAPOTE NOY, Roberto Mario" userId="00493373-f3c7-4a20-ad1a-1b901b156c55" providerId="ADAL" clId="{F91B33B4-3B62-4C94-B1BD-D162B690CC35}" dt="2025-12-14T23:30:44.088" v="9229" actId="1076"/>
          <ac:spMkLst>
            <pc:docMk/>
            <pc:sldMk cId="2506584042" sldId="1179"/>
            <ac:spMk id="10" creationId="{5B7FFFF1-3426-EB21-B4CF-F380E726564B}"/>
          </ac:spMkLst>
        </pc:spChg>
        <pc:picChg chg="add mod">
          <ac:chgData name="CAPOTE NOY, Roberto Mario" userId="00493373-f3c7-4a20-ad1a-1b901b156c55" providerId="ADAL" clId="{F91B33B4-3B62-4C94-B1BD-D162B690CC35}" dt="2025-12-14T23:30:16.774" v="9205" actId="1037"/>
          <ac:picMkLst>
            <pc:docMk/>
            <pc:sldMk cId="2506584042" sldId="1179"/>
            <ac:picMk id="3" creationId="{39D63618-A67A-B8C7-F73C-915E34DE7BC8}"/>
          </ac:picMkLst>
        </pc:picChg>
        <pc:picChg chg="add mod">
          <ac:chgData name="CAPOTE NOY, Roberto Mario" userId="00493373-f3c7-4a20-ad1a-1b901b156c55" providerId="ADAL" clId="{F91B33B4-3B62-4C94-B1BD-D162B690CC35}" dt="2025-12-14T23:30:22.864" v="9207" actId="14100"/>
          <ac:picMkLst>
            <pc:docMk/>
            <pc:sldMk cId="2506584042" sldId="1179"/>
            <ac:picMk id="5" creationId="{F41B9532-C054-C4A9-9E9F-F5FD068837E8}"/>
          </ac:picMkLst>
        </pc:picChg>
        <pc:picChg chg="add mod">
          <ac:chgData name="CAPOTE NOY, Roberto Mario" userId="00493373-f3c7-4a20-ad1a-1b901b156c55" providerId="ADAL" clId="{F91B33B4-3B62-4C94-B1BD-D162B690CC35}" dt="2025-12-14T23:30:19.600" v="9206" actId="1037"/>
          <ac:picMkLst>
            <pc:docMk/>
            <pc:sldMk cId="2506584042" sldId="1179"/>
            <ac:picMk id="8" creationId="{3E06492F-3C5E-890D-D210-FDDA143EDD51}"/>
          </ac:picMkLst>
        </pc:picChg>
        <pc:picChg chg="del">
          <ac:chgData name="CAPOTE NOY, Roberto Mario" userId="00493373-f3c7-4a20-ad1a-1b901b156c55" providerId="ADAL" clId="{F91B33B4-3B62-4C94-B1BD-D162B690CC35}" dt="2025-12-14T22:44:34.738" v="8981" actId="478"/>
          <ac:picMkLst>
            <pc:docMk/>
            <pc:sldMk cId="2506584042" sldId="1179"/>
            <ac:picMk id="1026" creationId="{47BE4811-0177-C867-3154-F8FF21481145}"/>
          </ac:picMkLst>
        </pc:picChg>
      </pc:sldChg>
      <pc:sldChg chg="addSp delSp modSp add del mod">
        <pc:chgData name="CAPOTE NOY, Roberto Mario" userId="00493373-f3c7-4a20-ad1a-1b901b156c55" providerId="ADAL" clId="{F91B33B4-3B62-4C94-B1BD-D162B690CC35}" dt="2025-12-14T00:45:42.371" v="6045" actId="47"/>
        <pc:sldMkLst>
          <pc:docMk/>
          <pc:sldMk cId="3801356669" sldId="1179"/>
        </pc:sldMkLst>
      </pc:sldChg>
      <pc:sldChg chg="addSp modSp add mod">
        <pc:chgData name="CAPOTE NOY, Roberto Mario" userId="00493373-f3c7-4a20-ad1a-1b901b156c55" providerId="ADAL" clId="{F91B33B4-3B62-4C94-B1BD-D162B690CC35}" dt="2025-12-15T07:04:55.129" v="9480" actId="20577"/>
        <pc:sldMkLst>
          <pc:docMk/>
          <pc:sldMk cId="4141135610" sldId="1180"/>
        </pc:sldMkLst>
        <pc:spChg chg="add mod">
          <ac:chgData name="CAPOTE NOY, Roberto Mario" userId="00493373-f3c7-4a20-ad1a-1b901b156c55" providerId="ADAL" clId="{F91B33B4-3B62-4C94-B1BD-D162B690CC35}" dt="2025-12-15T06:58:12.795" v="9239" actId="14100"/>
          <ac:spMkLst>
            <pc:docMk/>
            <pc:sldMk cId="4141135610" sldId="1180"/>
            <ac:spMk id="2" creationId="{692B36FA-213C-E0E9-FFB4-DEFCBB83F00C}"/>
          </ac:spMkLst>
        </pc:spChg>
        <pc:spChg chg="add mod">
          <ac:chgData name="CAPOTE NOY, Roberto Mario" userId="00493373-f3c7-4a20-ad1a-1b901b156c55" providerId="ADAL" clId="{F91B33B4-3B62-4C94-B1BD-D162B690CC35}" dt="2025-12-15T06:58:23.802" v="9346" actId="1038"/>
          <ac:spMkLst>
            <pc:docMk/>
            <pc:sldMk cId="4141135610" sldId="1180"/>
            <ac:spMk id="4" creationId="{7DE3617C-46AE-9E37-EF0B-3E398547EA5D}"/>
          </ac:spMkLst>
        </pc:spChg>
        <pc:spChg chg="add mod">
          <ac:chgData name="CAPOTE NOY, Roberto Mario" userId="00493373-f3c7-4a20-ad1a-1b901b156c55" providerId="ADAL" clId="{F91B33B4-3B62-4C94-B1BD-D162B690CC35}" dt="2025-12-15T06:59:05.225" v="9354" actId="14100"/>
          <ac:spMkLst>
            <pc:docMk/>
            <pc:sldMk cId="4141135610" sldId="1180"/>
            <ac:spMk id="6" creationId="{CF354BEA-AD58-A3FB-ABF1-A751CFD0A03C}"/>
          </ac:spMkLst>
        </pc:spChg>
        <pc:spChg chg="add mod">
          <ac:chgData name="CAPOTE NOY, Roberto Mario" userId="00493373-f3c7-4a20-ad1a-1b901b156c55" providerId="ADAL" clId="{F91B33B4-3B62-4C94-B1BD-D162B690CC35}" dt="2025-12-15T06:59:33.769" v="9447" actId="14100"/>
          <ac:spMkLst>
            <pc:docMk/>
            <pc:sldMk cId="4141135610" sldId="1180"/>
            <ac:spMk id="8" creationId="{71735369-7CAD-577F-E5B3-694AE77F1C68}"/>
          </ac:spMkLst>
        </pc:spChg>
        <pc:spChg chg="mod">
          <ac:chgData name="CAPOTE NOY, Roberto Mario" userId="00493373-f3c7-4a20-ad1a-1b901b156c55" providerId="ADAL" clId="{F91B33B4-3B62-4C94-B1BD-D162B690CC35}" dt="2025-12-15T07:04:55.129" v="9480" actId="20577"/>
          <ac:spMkLst>
            <pc:docMk/>
            <pc:sldMk cId="4141135610" sldId="1180"/>
            <ac:spMk id="9" creationId="{FBD30F37-4761-1E7B-59E4-F7014BBB60C4}"/>
          </ac:spMkLst>
        </pc:spChg>
        <pc:picChg chg="add mod">
          <ac:chgData name="CAPOTE NOY, Roberto Mario" userId="00493373-f3c7-4a20-ad1a-1b901b156c55" providerId="ADAL" clId="{F91B33B4-3B62-4C94-B1BD-D162B690CC35}" dt="2025-12-15T06:59:13.873" v="9355"/>
          <ac:picMkLst>
            <pc:docMk/>
            <pc:sldMk cId="4141135610" sldId="1180"/>
            <ac:picMk id="7" creationId="{32434CD3-EE6C-531B-1895-5CA6269AAE8F}"/>
          </ac:picMkLst>
        </pc:picChg>
      </pc:sldChg>
      <pc:sldChg chg="addSp modSp add del mod">
        <pc:chgData name="CAPOTE NOY, Roberto Mario" userId="00493373-f3c7-4a20-ad1a-1b901b156c55" providerId="ADAL" clId="{F91B33B4-3B62-4C94-B1BD-D162B690CC35}" dt="2025-12-14T00:45:42.371" v="6045" actId="47"/>
        <pc:sldMkLst>
          <pc:docMk/>
          <pc:sldMk cId="4219163653" sldId="1180"/>
        </pc:sldMkLst>
      </pc:sldChg>
      <pc:sldChg chg="modSp add del mod">
        <pc:chgData name="CAPOTE NOY, Roberto Mario" userId="00493373-f3c7-4a20-ad1a-1b901b156c55" providerId="ADAL" clId="{F91B33B4-3B62-4C94-B1BD-D162B690CC35}" dt="2025-12-14T00:45:42.371" v="6045" actId="47"/>
        <pc:sldMkLst>
          <pc:docMk/>
          <pc:sldMk cId="1883005070" sldId="1181"/>
        </pc:sldMkLst>
      </pc:sldChg>
      <pc:sldChg chg="add del">
        <pc:chgData name="CAPOTE NOY, Roberto Mario" userId="00493373-f3c7-4a20-ad1a-1b901b156c55" providerId="ADAL" clId="{F91B33B4-3B62-4C94-B1BD-D162B690CC35}" dt="2025-12-15T07:19:05.126" v="9744"/>
        <pc:sldMkLst>
          <pc:docMk/>
          <pc:sldMk cId="2127615868" sldId="1181"/>
        </pc:sldMkLst>
      </pc:sldChg>
      <pc:sldChg chg="add">
        <pc:chgData name="CAPOTE NOY, Roberto Mario" userId="00493373-f3c7-4a20-ad1a-1b901b156c55" providerId="ADAL" clId="{F91B33B4-3B62-4C94-B1BD-D162B690CC35}" dt="2025-12-15T07:51:23.876" v="10147" actId="2890"/>
        <pc:sldMkLst>
          <pc:docMk/>
          <pc:sldMk cId="3444065464" sldId="1181"/>
        </pc:sldMkLst>
      </pc:sldChg>
      <pc:sldChg chg="add del">
        <pc:chgData name="CAPOTE NOY, Roberto Mario" userId="00493373-f3c7-4a20-ad1a-1b901b156c55" providerId="ADAL" clId="{F91B33B4-3B62-4C94-B1BD-D162B690CC35}" dt="2025-12-15T07:01:52.153" v="9449" actId="47"/>
        <pc:sldMkLst>
          <pc:docMk/>
          <pc:sldMk cId="3542827443" sldId="1181"/>
        </pc:sldMkLst>
      </pc:sldChg>
      <pc:sldChg chg="addSp delSp modSp add del mod ord">
        <pc:chgData name="CAPOTE NOY, Roberto Mario" userId="00493373-f3c7-4a20-ad1a-1b901b156c55" providerId="ADAL" clId="{F91B33B4-3B62-4C94-B1BD-D162B690CC35}" dt="2025-12-14T00:45:42.371" v="6045" actId="47"/>
        <pc:sldMkLst>
          <pc:docMk/>
          <pc:sldMk cId="3176963490" sldId="1182"/>
        </pc:sldMkLst>
      </pc:sldChg>
      <pc:sldChg chg="addSp delSp modSp add del mod ord">
        <pc:chgData name="CAPOTE NOY, Roberto Mario" userId="00493373-f3c7-4a20-ad1a-1b901b156c55" providerId="ADAL" clId="{F91B33B4-3B62-4C94-B1BD-D162B690CC35}" dt="2025-12-14T00:45:42.371" v="6045" actId="47"/>
        <pc:sldMkLst>
          <pc:docMk/>
          <pc:sldMk cId="433377295" sldId="1183"/>
        </pc:sldMkLst>
      </pc:sldChg>
      <pc:sldChg chg="new del">
        <pc:chgData name="CAPOTE NOY, Roberto Mario" userId="00493373-f3c7-4a20-ad1a-1b901b156c55" providerId="ADAL" clId="{F91B33B4-3B62-4C94-B1BD-D162B690CC35}" dt="2025-12-08T01:14:50.187" v="2495" actId="47"/>
        <pc:sldMkLst>
          <pc:docMk/>
          <pc:sldMk cId="838776254" sldId="1184"/>
        </pc:sldMkLst>
      </pc:sldChg>
      <pc:sldChg chg="addSp delSp modSp add del mod">
        <pc:chgData name="CAPOTE NOY, Roberto Mario" userId="00493373-f3c7-4a20-ad1a-1b901b156c55" providerId="ADAL" clId="{F91B33B4-3B62-4C94-B1BD-D162B690CC35}" dt="2025-12-14T00:45:42.371" v="6045" actId="47"/>
        <pc:sldMkLst>
          <pc:docMk/>
          <pc:sldMk cId="2318522631" sldId="1185"/>
        </pc:sldMkLst>
      </pc:sldChg>
      <pc:sldChg chg="add del">
        <pc:chgData name="CAPOTE NOY, Roberto Mario" userId="00493373-f3c7-4a20-ad1a-1b901b156c55" providerId="ADAL" clId="{F91B33B4-3B62-4C94-B1BD-D162B690CC35}" dt="2025-12-14T00:45:42.371" v="6045" actId="47"/>
        <pc:sldMkLst>
          <pc:docMk/>
          <pc:sldMk cId="24867902" sldId="1186"/>
        </pc:sldMkLst>
      </pc:sldChg>
      <pc:sldChg chg="modSp add del mod">
        <pc:chgData name="CAPOTE NOY, Roberto Mario" userId="00493373-f3c7-4a20-ad1a-1b901b156c55" providerId="ADAL" clId="{F91B33B4-3B62-4C94-B1BD-D162B690CC35}" dt="2025-12-08T06:51:28.508" v="4583" actId="2696"/>
        <pc:sldMkLst>
          <pc:docMk/>
          <pc:sldMk cId="1806805307" sldId="1186"/>
        </pc:sldMkLst>
      </pc:sldChg>
      <pc:sldChg chg="addSp modSp new del mod">
        <pc:chgData name="CAPOTE NOY, Roberto Mario" userId="00493373-f3c7-4a20-ad1a-1b901b156c55" providerId="ADAL" clId="{F91B33B4-3B62-4C94-B1BD-D162B690CC35}" dt="2025-12-14T00:45:42.371" v="6045" actId="47"/>
        <pc:sldMkLst>
          <pc:docMk/>
          <pc:sldMk cId="2467388898" sldId="1187"/>
        </pc:sldMkLst>
      </pc:sldChg>
      <pc:sldChg chg="addSp modSp new del mod">
        <pc:chgData name="CAPOTE NOY, Roberto Mario" userId="00493373-f3c7-4a20-ad1a-1b901b156c55" providerId="ADAL" clId="{F91B33B4-3B62-4C94-B1BD-D162B690CC35}" dt="2025-12-08T02:09:49.799" v="2884" actId="47"/>
        <pc:sldMkLst>
          <pc:docMk/>
          <pc:sldMk cId="1701919710" sldId="1188"/>
        </pc:sldMkLst>
      </pc:sldChg>
      <pc:sldChg chg="addSp modSp new del mod">
        <pc:chgData name="CAPOTE NOY, Roberto Mario" userId="00493373-f3c7-4a20-ad1a-1b901b156c55" providerId="ADAL" clId="{F91B33B4-3B62-4C94-B1BD-D162B690CC35}" dt="2025-12-08T06:50:30.343" v="4566" actId="47"/>
        <pc:sldMkLst>
          <pc:docMk/>
          <pc:sldMk cId="4237380758" sldId="1189"/>
        </pc:sldMkLst>
      </pc:sldChg>
      <pc:sldChg chg="add del">
        <pc:chgData name="CAPOTE NOY, Roberto Mario" userId="00493373-f3c7-4a20-ad1a-1b901b156c55" providerId="ADAL" clId="{F91B33B4-3B62-4C94-B1BD-D162B690CC35}" dt="2025-12-14T00:45:42.371" v="6045" actId="47"/>
        <pc:sldMkLst>
          <pc:docMk/>
          <pc:sldMk cId="1110255661" sldId="1190"/>
        </pc:sldMkLst>
      </pc:sldChg>
      <pc:sldChg chg="addSp modSp new del mod">
        <pc:chgData name="CAPOTE NOY, Roberto Mario" userId="00493373-f3c7-4a20-ad1a-1b901b156c55" providerId="ADAL" clId="{F91B33B4-3B62-4C94-B1BD-D162B690CC35}" dt="2025-12-08T07:19:11.703" v="5029" actId="2696"/>
        <pc:sldMkLst>
          <pc:docMk/>
          <pc:sldMk cId="3198783120" sldId="1190"/>
        </pc:sldMkLst>
      </pc:sldChg>
      <pc:sldChg chg="addSp delSp modSp add del mod">
        <pc:chgData name="CAPOTE NOY, Roberto Mario" userId="00493373-f3c7-4a20-ad1a-1b901b156c55" providerId="ADAL" clId="{F91B33B4-3B62-4C94-B1BD-D162B690CC35}" dt="2025-12-14T00:45:42.371" v="6045" actId="47"/>
        <pc:sldMkLst>
          <pc:docMk/>
          <pc:sldMk cId="3864518746" sldId="1191"/>
        </pc:sldMkLst>
      </pc:sldChg>
      <pc:sldChg chg="addSp delSp modSp new del mod">
        <pc:chgData name="CAPOTE NOY, Roberto Mario" userId="00493373-f3c7-4a20-ad1a-1b901b156c55" providerId="ADAL" clId="{F91B33B4-3B62-4C94-B1BD-D162B690CC35}" dt="2025-12-08T07:19:11.703" v="5029" actId="2696"/>
        <pc:sldMkLst>
          <pc:docMk/>
          <pc:sldMk cId="4051254927" sldId="1191"/>
        </pc:sldMkLst>
      </pc:sldChg>
      <pc:sldChg chg="new del">
        <pc:chgData name="CAPOTE NOY, Roberto Mario" userId="00493373-f3c7-4a20-ad1a-1b901b156c55" providerId="ADAL" clId="{F91B33B4-3B62-4C94-B1BD-D162B690CC35}" dt="2025-12-08T02:32:06.600" v="3186" actId="47"/>
        <pc:sldMkLst>
          <pc:docMk/>
          <pc:sldMk cId="3338339783" sldId="1192"/>
        </pc:sldMkLst>
      </pc:sldChg>
      <pc:sldChg chg="addSp delSp modSp add del mod ord">
        <pc:chgData name="CAPOTE NOY, Roberto Mario" userId="00493373-f3c7-4a20-ad1a-1b901b156c55" providerId="ADAL" clId="{F91B33B4-3B62-4C94-B1BD-D162B690CC35}" dt="2025-12-14T00:45:42.371" v="6045" actId="47"/>
        <pc:sldMkLst>
          <pc:docMk/>
          <pc:sldMk cId="206665211" sldId="1193"/>
        </pc:sldMkLst>
      </pc:sldChg>
      <pc:sldChg chg="delSp modSp add del mod">
        <pc:chgData name="CAPOTE NOY, Roberto Mario" userId="00493373-f3c7-4a20-ad1a-1b901b156c55" providerId="ADAL" clId="{F91B33B4-3B62-4C94-B1BD-D162B690CC35}" dt="2025-12-08T07:19:11.703" v="5029" actId="2696"/>
        <pc:sldMkLst>
          <pc:docMk/>
          <pc:sldMk cId="409114974" sldId="1194"/>
        </pc:sldMkLst>
      </pc:sldChg>
      <pc:sldChg chg="add del">
        <pc:chgData name="CAPOTE NOY, Roberto Mario" userId="00493373-f3c7-4a20-ad1a-1b901b156c55" providerId="ADAL" clId="{F91B33B4-3B62-4C94-B1BD-D162B690CC35}" dt="2025-12-08T07:20:12.454" v="5033" actId="47"/>
        <pc:sldMkLst>
          <pc:docMk/>
          <pc:sldMk cId="3069374716" sldId="1194"/>
        </pc:sldMkLst>
      </pc:sldChg>
      <pc:sldChg chg="add del">
        <pc:chgData name="CAPOTE NOY, Roberto Mario" userId="00493373-f3c7-4a20-ad1a-1b901b156c55" providerId="ADAL" clId="{F91B33B4-3B62-4C94-B1BD-D162B690CC35}" dt="2025-12-14T00:45:42.371" v="6045" actId="47"/>
        <pc:sldMkLst>
          <pc:docMk/>
          <pc:sldMk cId="1400094912" sldId="1195"/>
        </pc:sldMkLst>
      </pc:sldChg>
      <pc:sldChg chg="addSp delSp modSp add del mod">
        <pc:chgData name="CAPOTE NOY, Roberto Mario" userId="00493373-f3c7-4a20-ad1a-1b901b156c55" providerId="ADAL" clId="{F91B33B4-3B62-4C94-B1BD-D162B690CC35}" dt="2025-12-08T07:19:11.703" v="5029" actId="2696"/>
        <pc:sldMkLst>
          <pc:docMk/>
          <pc:sldMk cId="2858126160" sldId="1195"/>
        </pc:sldMkLst>
      </pc:sldChg>
      <pc:sldChg chg="add del">
        <pc:chgData name="CAPOTE NOY, Roberto Mario" userId="00493373-f3c7-4a20-ad1a-1b901b156c55" providerId="ADAL" clId="{F91B33B4-3B62-4C94-B1BD-D162B690CC35}" dt="2025-12-08T07:19:11.703" v="5029" actId="2696"/>
        <pc:sldMkLst>
          <pc:docMk/>
          <pc:sldMk cId="203720288" sldId="1196"/>
        </pc:sldMkLst>
      </pc:sldChg>
      <pc:sldChg chg="add del">
        <pc:chgData name="CAPOTE NOY, Roberto Mario" userId="00493373-f3c7-4a20-ad1a-1b901b156c55" providerId="ADAL" clId="{F91B33B4-3B62-4C94-B1BD-D162B690CC35}" dt="2025-12-08T07:34:51.598" v="5304" actId="47"/>
        <pc:sldMkLst>
          <pc:docMk/>
          <pc:sldMk cId="4277971555" sldId="1196"/>
        </pc:sldMkLst>
      </pc:sldChg>
      <pc:sldChg chg="addSp delSp modSp add del mod ord">
        <pc:chgData name="CAPOTE NOY, Roberto Mario" userId="00493373-f3c7-4a20-ad1a-1b901b156c55" providerId="ADAL" clId="{F91B33B4-3B62-4C94-B1BD-D162B690CC35}" dt="2025-12-14T00:45:42.371" v="6045" actId="47"/>
        <pc:sldMkLst>
          <pc:docMk/>
          <pc:sldMk cId="3103839371" sldId="1197"/>
        </pc:sldMkLst>
      </pc:sldChg>
      <pc:sldChg chg="addSp modSp new del mod">
        <pc:chgData name="CAPOTE NOY, Roberto Mario" userId="00493373-f3c7-4a20-ad1a-1b901b156c55" providerId="ADAL" clId="{F91B33B4-3B62-4C94-B1BD-D162B690CC35}" dt="2025-12-14T00:45:42.371" v="6045" actId="47"/>
        <pc:sldMkLst>
          <pc:docMk/>
          <pc:sldMk cId="1715812570" sldId="1198"/>
        </pc:sldMkLst>
      </pc:sldChg>
      <pc:sldChg chg="add del">
        <pc:chgData name="CAPOTE NOY, Roberto Mario" userId="00493373-f3c7-4a20-ad1a-1b901b156c55" providerId="ADAL" clId="{F91B33B4-3B62-4C94-B1BD-D162B690CC35}" dt="2025-12-08T06:45:37.442" v="4424"/>
        <pc:sldMkLst>
          <pc:docMk/>
          <pc:sldMk cId="2022242022" sldId="1198"/>
        </pc:sldMkLst>
      </pc:sldChg>
      <pc:sldChg chg="modSp add del mod">
        <pc:chgData name="CAPOTE NOY, Roberto Mario" userId="00493373-f3c7-4a20-ad1a-1b901b156c55" providerId="ADAL" clId="{F91B33B4-3B62-4C94-B1BD-D162B690CC35}" dt="2025-12-14T00:45:42.371" v="6045" actId="47"/>
        <pc:sldMkLst>
          <pc:docMk/>
          <pc:sldMk cId="4267119446" sldId="1199"/>
        </pc:sldMkLst>
      </pc:sldChg>
      <pc:sldChg chg="delSp modSp add del mod">
        <pc:chgData name="CAPOTE NOY, Roberto Mario" userId="00493373-f3c7-4a20-ad1a-1b901b156c55" providerId="ADAL" clId="{F91B33B4-3B62-4C94-B1BD-D162B690CC35}" dt="2025-12-14T00:45:42.371" v="6045" actId="47"/>
        <pc:sldMkLst>
          <pc:docMk/>
          <pc:sldMk cId="4176016865" sldId="1200"/>
        </pc:sldMkLst>
      </pc:sldChg>
      <pc:sldChg chg="modSp add del mod">
        <pc:chgData name="CAPOTE NOY, Roberto Mario" userId="00493373-f3c7-4a20-ad1a-1b901b156c55" providerId="ADAL" clId="{F91B33B4-3B62-4C94-B1BD-D162B690CC35}" dt="2025-12-14T00:45:42.371" v="6045" actId="47"/>
        <pc:sldMkLst>
          <pc:docMk/>
          <pc:sldMk cId="1279447436" sldId="1201"/>
        </pc:sldMkLst>
      </pc:sldChg>
      <pc:sldChg chg="modSp add del mod">
        <pc:chgData name="CAPOTE NOY, Roberto Mario" userId="00493373-f3c7-4a20-ad1a-1b901b156c55" providerId="ADAL" clId="{F91B33B4-3B62-4C94-B1BD-D162B690CC35}" dt="2025-12-14T00:45:42.371" v="6045" actId="47"/>
        <pc:sldMkLst>
          <pc:docMk/>
          <pc:sldMk cId="1852502507" sldId="1202"/>
        </pc:sldMkLst>
      </pc:sldChg>
      <pc:sldChg chg="addSp delSp modSp add del mod">
        <pc:chgData name="CAPOTE NOY, Roberto Mario" userId="00493373-f3c7-4a20-ad1a-1b901b156c55" providerId="ADAL" clId="{F91B33B4-3B62-4C94-B1BD-D162B690CC35}" dt="2025-12-14T00:45:42.371" v="6045" actId="47"/>
        <pc:sldMkLst>
          <pc:docMk/>
          <pc:sldMk cId="1350054087" sldId="1203"/>
        </pc:sldMkLst>
      </pc:sldChg>
      <pc:sldChg chg="add del">
        <pc:chgData name="CAPOTE NOY, Roberto Mario" userId="00493373-f3c7-4a20-ad1a-1b901b156c55" providerId="ADAL" clId="{F91B33B4-3B62-4C94-B1BD-D162B690CC35}" dt="2025-12-08T07:20:00.669" v="5032"/>
        <pc:sldMkLst>
          <pc:docMk/>
          <pc:sldMk cId="4039157208" sldId="1203"/>
        </pc:sldMkLst>
      </pc:sldChg>
      <pc:sldChg chg="add del">
        <pc:chgData name="CAPOTE NOY, Roberto Mario" userId="00493373-f3c7-4a20-ad1a-1b901b156c55" providerId="ADAL" clId="{F91B33B4-3B62-4C94-B1BD-D162B690CC35}" dt="2025-12-08T07:20:00.669" v="5032"/>
        <pc:sldMkLst>
          <pc:docMk/>
          <pc:sldMk cId="4285516592" sldId="1204"/>
        </pc:sldMkLst>
      </pc:sldChg>
      <pc:sldChg chg="add del">
        <pc:chgData name="CAPOTE NOY, Roberto Mario" userId="00493373-f3c7-4a20-ad1a-1b901b156c55" providerId="ADAL" clId="{F91B33B4-3B62-4C94-B1BD-D162B690CC35}" dt="2025-12-08T07:20:00.669" v="5032"/>
        <pc:sldMkLst>
          <pc:docMk/>
          <pc:sldMk cId="2168344907" sldId="1205"/>
        </pc:sldMkLst>
      </pc:sldChg>
      <pc:sldChg chg="add del">
        <pc:chgData name="CAPOTE NOY, Roberto Mario" userId="00493373-f3c7-4a20-ad1a-1b901b156c55" providerId="ADAL" clId="{F91B33B4-3B62-4C94-B1BD-D162B690CC35}" dt="2025-12-08T07:20:00.669" v="5032"/>
        <pc:sldMkLst>
          <pc:docMk/>
          <pc:sldMk cId="3079696401" sldId="1206"/>
        </pc:sldMkLst>
      </pc:sldChg>
      <pc:sldChg chg="add del">
        <pc:chgData name="CAPOTE NOY, Roberto Mario" userId="00493373-f3c7-4a20-ad1a-1b901b156c55" providerId="ADAL" clId="{F91B33B4-3B62-4C94-B1BD-D162B690CC35}" dt="2025-12-08T07:20:00.669" v="5032"/>
        <pc:sldMkLst>
          <pc:docMk/>
          <pc:sldMk cId="2877385842" sldId="1207"/>
        </pc:sldMkLst>
      </pc:sldChg>
      <pc:sldChg chg="add del">
        <pc:chgData name="CAPOTE NOY, Roberto Mario" userId="00493373-f3c7-4a20-ad1a-1b901b156c55" providerId="ADAL" clId="{F91B33B4-3B62-4C94-B1BD-D162B690CC35}" dt="2025-12-08T07:20:00.669" v="5032"/>
        <pc:sldMkLst>
          <pc:docMk/>
          <pc:sldMk cId="3068907931" sldId="1208"/>
        </pc:sldMkLst>
      </pc:sldChg>
      <pc:sldMasterChg chg="modSp mod delSldLayout">
        <pc:chgData name="CAPOTE NOY, Roberto Mario" userId="00493373-f3c7-4a20-ad1a-1b901b156c55" providerId="ADAL" clId="{F91B33B4-3B62-4C94-B1BD-D162B690CC35}" dt="2025-12-14T00:45:42.371" v="6045" actId="47"/>
        <pc:sldMasterMkLst>
          <pc:docMk/>
          <pc:sldMasterMk cId="0" sldId="2147483649"/>
        </pc:sldMasterMkLst>
        <pc:spChg chg="mod">
          <ac:chgData name="CAPOTE NOY, Roberto Mario" userId="00493373-f3c7-4a20-ad1a-1b901b156c55" providerId="ADAL" clId="{F91B33B4-3B62-4C94-B1BD-D162B690CC35}" dt="2025-12-14T00:45:14.389" v="6044" actId="6549"/>
          <ac:spMkLst>
            <pc:docMk/>
            <pc:sldMasterMk cId="0" sldId="2147483649"/>
            <ac:spMk id="8" creationId="{1C175D44-DA0E-4BF1-A434-7F239BBE9ED1}"/>
          </ac:spMkLst>
        </pc:spChg>
        <pc:sldLayoutChg chg="del">
          <pc:chgData name="CAPOTE NOY, Roberto Mario" userId="00493373-f3c7-4a20-ad1a-1b901b156c55" providerId="ADAL" clId="{F91B33B4-3B62-4C94-B1BD-D162B690CC35}" dt="2025-12-14T00:45:42.371" v="6045" actId="47"/>
          <pc:sldLayoutMkLst>
            <pc:docMk/>
            <pc:sldMasterMk cId="0" sldId="2147483649"/>
            <pc:sldLayoutMk cId="2591725689" sldId="2147483654"/>
          </pc:sldLayoutMkLst>
        </pc:sldLayoutChg>
        <pc:sldLayoutChg chg="del">
          <pc:chgData name="CAPOTE NOY, Roberto Mario" userId="00493373-f3c7-4a20-ad1a-1b901b156c55" providerId="ADAL" clId="{F91B33B4-3B62-4C94-B1BD-D162B690CC35}" dt="2025-12-14T00:45:42.371" v="6045" actId="47"/>
          <pc:sldLayoutMkLst>
            <pc:docMk/>
            <pc:sldMasterMk cId="0" sldId="2147483649"/>
            <pc:sldLayoutMk cId="2290825377" sldId="2147483655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jvrez-my.sharepoint.com/personal/michal_kostal_cvrez_cz/Documents/Dokumenty/AKR-2/Measurement_11_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view3D>
      <c:rotX val="80"/>
      <c:hPercent val="55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3D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74520546042856"/>
          <c:y val="2.3368742191251995E-2"/>
          <c:w val="0.85862340124151149"/>
          <c:h val="0.84407534574356946"/>
        </c:manualLayout>
      </c:layout>
      <c:scatterChart>
        <c:scatterStyle val="lineMarker"/>
        <c:varyColors val="0"/>
        <c:ser>
          <c:idx val="1"/>
          <c:order val="0"/>
          <c:tx>
            <c:strRef>
              <c:f>CE_srovnani!$AR$197</c:f>
              <c:strCache>
                <c:ptCount val="1"/>
                <c:pt idx="0">
                  <c:v>5.4 cm</c:v>
                </c:pt>
              </c:strCache>
            </c:strRef>
          </c:tx>
          <c:spPr>
            <a:ln w="1905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xVal>
            <c:numRef>
              <c:f>CE_srovnani!$AP$198:$AP$377</c:f>
              <c:numCache>
                <c:formatCode>0.0</c:formatCode>
                <c:ptCount val="180"/>
                <c:pt idx="0" formatCode="0.00E+00">
                  <c:v>1</c:v>
                </c:pt>
                <c:pt idx="1">
                  <c:v>1.1000000000000001</c:v>
                </c:pt>
                <c:pt idx="2">
                  <c:v>1.1000000000000001</c:v>
                </c:pt>
                <c:pt idx="3">
                  <c:v>1.2</c:v>
                </c:pt>
                <c:pt idx="4">
                  <c:v>1.2</c:v>
                </c:pt>
                <c:pt idx="5">
                  <c:v>1.3</c:v>
                </c:pt>
                <c:pt idx="6">
                  <c:v>1.3</c:v>
                </c:pt>
                <c:pt idx="7">
                  <c:v>1.4</c:v>
                </c:pt>
                <c:pt idx="8">
                  <c:v>1.4</c:v>
                </c:pt>
                <c:pt idx="9">
                  <c:v>1.5</c:v>
                </c:pt>
                <c:pt idx="10">
                  <c:v>1.5</c:v>
                </c:pt>
                <c:pt idx="11">
                  <c:v>1.6</c:v>
                </c:pt>
                <c:pt idx="12">
                  <c:v>1.6</c:v>
                </c:pt>
                <c:pt idx="13">
                  <c:v>1.7</c:v>
                </c:pt>
                <c:pt idx="14">
                  <c:v>1.7</c:v>
                </c:pt>
                <c:pt idx="15">
                  <c:v>1.8</c:v>
                </c:pt>
                <c:pt idx="16">
                  <c:v>1.8</c:v>
                </c:pt>
                <c:pt idx="17">
                  <c:v>1.9</c:v>
                </c:pt>
                <c:pt idx="18">
                  <c:v>1.9</c:v>
                </c:pt>
                <c:pt idx="19">
                  <c:v>2</c:v>
                </c:pt>
                <c:pt idx="20">
                  <c:v>2</c:v>
                </c:pt>
                <c:pt idx="21">
                  <c:v>2.1</c:v>
                </c:pt>
                <c:pt idx="22">
                  <c:v>2.1</c:v>
                </c:pt>
                <c:pt idx="23">
                  <c:v>2.2000000000000002</c:v>
                </c:pt>
                <c:pt idx="24">
                  <c:v>2.2000000000000002</c:v>
                </c:pt>
                <c:pt idx="25">
                  <c:v>2.2999999999999998</c:v>
                </c:pt>
                <c:pt idx="26">
                  <c:v>2.2999999999999998</c:v>
                </c:pt>
                <c:pt idx="27">
                  <c:v>2.4</c:v>
                </c:pt>
                <c:pt idx="28">
                  <c:v>2.4</c:v>
                </c:pt>
                <c:pt idx="29">
                  <c:v>2.5</c:v>
                </c:pt>
                <c:pt idx="30">
                  <c:v>2.5</c:v>
                </c:pt>
                <c:pt idx="31">
                  <c:v>2.6</c:v>
                </c:pt>
                <c:pt idx="32">
                  <c:v>2.6</c:v>
                </c:pt>
                <c:pt idx="33">
                  <c:v>2.7</c:v>
                </c:pt>
                <c:pt idx="34">
                  <c:v>2.7</c:v>
                </c:pt>
                <c:pt idx="35">
                  <c:v>2.8</c:v>
                </c:pt>
                <c:pt idx="36">
                  <c:v>2.8</c:v>
                </c:pt>
                <c:pt idx="37">
                  <c:v>2.9</c:v>
                </c:pt>
                <c:pt idx="38">
                  <c:v>2.9</c:v>
                </c:pt>
                <c:pt idx="39">
                  <c:v>3</c:v>
                </c:pt>
                <c:pt idx="40">
                  <c:v>3</c:v>
                </c:pt>
                <c:pt idx="41">
                  <c:v>3.1</c:v>
                </c:pt>
                <c:pt idx="42">
                  <c:v>3.1</c:v>
                </c:pt>
                <c:pt idx="43">
                  <c:v>3.2</c:v>
                </c:pt>
                <c:pt idx="44">
                  <c:v>3.2</c:v>
                </c:pt>
                <c:pt idx="45">
                  <c:v>3.3</c:v>
                </c:pt>
                <c:pt idx="46">
                  <c:v>3.3</c:v>
                </c:pt>
                <c:pt idx="47">
                  <c:v>3.4</c:v>
                </c:pt>
                <c:pt idx="48">
                  <c:v>3.4</c:v>
                </c:pt>
                <c:pt idx="49">
                  <c:v>3.5</c:v>
                </c:pt>
                <c:pt idx="50">
                  <c:v>3.5</c:v>
                </c:pt>
                <c:pt idx="51">
                  <c:v>3.6</c:v>
                </c:pt>
                <c:pt idx="52">
                  <c:v>3.6</c:v>
                </c:pt>
                <c:pt idx="53">
                  <c:v>3.7</c:v>
                </c:pt>
                <c:pt idx="54">
                  <c:v>3.7</c:v>
                </c:pt>
                <c:pt idx="55">
                  <c:v>3.8</c:v>
                </c:pt>
                <c:pt idx="56">
                  <c:v>3.8</c:v>
                </c:pt>
                <c:pt idx="57">
                  <c:v>3.9</c:v>
                </c:pt>
                <c:pt idx="58">
                  <c:v>3.9</c:v>
                </c:pt>
                <c:pt idx="59">
                  <c:v>4</c:v>
                </c:pt>
                <c:pt idx="60">
                  <c:v>4</c:v>
                </c:pt>
                <c:pt idx="61">
                  <c:v>4.0999999999999996</c:v>
                </c:pt>
                <c:pt idx="62">
                  <c:v>4.0999999999999996</c:v>
                </c:pt>
                <c:pt idx="63">
                  <c:v>4.2</c:v>
                </c:pt>
                <c:pt idx="64">
                  <c:v>4.2</c:v>
                </c:pt>
                <c:pt idx="65">
                  <c:v>4.3</c:v>
                </c:pt>
                <c:pt idx="66">
                  <c:v>4.3</c:v>
                </c:pt>
                <c:pt idx="67">
                  <c:v>4.4000000000000004</c:v>
                </c:pt>
                <c:pt idx="68">
                  <c:v>4.4000000000000004</c:v>
                </c:pt>
                <c:pt idx="69">
                  <c:v>4.5</c:v>
                </c:pt>
                <c:pt idx="70">
                  <c:v>4.5</c:v>
                </c:pt>
                <c:pt idx="71">
                  <c:v>4.5999999999999996</c:v>
                </c:pt>
                <c:pt idx="72">
                  <c:v>4.5999999999999996</c:v>
                </c:pt>
                <c:pt idx="73">
                  <c:v>4.7</c:v>
                </c:pt>
                <c:pt idx="74">
                  <c:v>4.7</c:v>
                </c:pt>
                <c:pt idx="75">
                  <c:v>4.8</c:v>
                </c:pt>
                <c:pt idx="76">
                  <c:v>4.8</c:v>
                </c:pt>
                <c:pt idx="77">
                  <c:v>4.9000000000000004</c:v>
                </c:pt>
                <c:pt idx="78">
                  <c:v>4.9000000000000004</c:v>
                </c:pt>
                <c:pt idx="79">
                  <c:v>5</c:v>
                </c:pt>
                <c:pt idx="80">
                  <c:v>5</c:v>
                </c:pt>
                <c:pt idx="81">
                  <c:v>5.0999999999999996</c:v>
                </c:pt>
                <c:pt idx="82">
                  <c:v>5.0999999999999996</c:v>
                </c:pt>
                <c:pt idx="83">
                  <c:v>5.2</c:v>
                </c:pt>
                <c:pt idx="84">
                  <c:v>5.2</c:v>
                </c:pt>
                <c:pt idx="85">
                  <c:v>5.3</c:v>
                </c:pt>
                <c:pt idx="86">
                  <c:v>5.3</c:v>
                </c:pt>
                <c:pt idx="87">
                  <c:v>5.4</c:v>
                </c:pt>
                <c:pt idx="88">
                  <c:v>5.4</c:v>
                </c:pt>
                <c:pt idx="89">
                  <c:v>5.5</c:v>
                </c:pt>
                <c:pt idx="90">
                  <c:v>5.5</c:v>
                </c:pt>
                <c:pt idx="91">
                  <c:v>5.6</c:v>
                </c:pt>
                <c:pt idx="92">
                  <c:v>5.6</c:v>
                </c:pt>
                <c:pt idx="93">
                  <c:v>5.7</c:v>
                </c:pt>
                <c:pt idx="94">
                  <c:v>5.7</c:v>
                </c:pt>
                <c:pt idx="95">
                  <c:v>5.8</c:v>
                </c:pt>
                <c:pt idx="96">
                  <c:v>5.8</c:v>
                </c:pt>
                <c:pt idx="97">
                  <c:v>5.9</c:v>
                </c:pt>
                <c:pt idx="98">
                  <c:v>5.9</c:v>
                </c:pt>
                <c:pt idx="99">
                  <c:v>6</c:v>
                </c:pt>
                <c:pt idx="100">
                  <c:v>6</c:v>
                </c:pt>
                <c:pt idx="101">
                  <c:v>6.1</c:v>
                </c:pt>
                <c:pt idx="102">
                  <c:v>6.1</c:v>
                </c:pt>
                <c:pt idx="103">
                  <c:v>6.2</c:v>
                </c:pt>
                <c:pt idx="104">
                  <c:v>6.2</c:v>
                </c:pt>
                <c:pt idx="105">
                  <c:v>6.3</c:v>
                </c:pt>
                <c:pt idx="106">
                  <c:v>6.3</c:v>
                </c:pt>
                <c:pt idx="107">
                  <c:v>6.4</c:v>
                </c:pt>
                <c:pt idx="108">
                  <c:v>6.4</c:v>
                </c:pt>
                <c:pt idx="109">
                  <c:v>6.5</c:v>
                </c:pt>
                <c:pt idx="110">
                  <c:v>6.5</c:v>
                </c:pt>
                <c:pt idx="111">
                  <c:v>6.6</c:v>
                </c:pt>
                <c:pt idx="112">
                  <c:v>6.6</c:v>
                </c:pt>
                <c:pt idx="113">
                  <c:v>6.7</c:v>
                </c:pt>
                <c:pt idx="114">
                  <c:v>6.7</c:v>
                </c:pt>
                <c:pt idx="115">
                  <c:v>6.8</c:v>
                </c:pt>
                <c:pt idx="116">
                  <c:v>6.8</c:v>
                </c:pt>
                <c:pt idx="117">
                  <c:v>6.9</c:v>
                </c:pt>
                <c:pt idx="118">
                  <c:v>6.9</c:v>
                </c:pt>
                <c:pt idx="119">
                  <c:v>7</c:v>
                </c:pt>
                <c:pt idx="120">
                  <c:v>7</c:v>
                </c:pt>
                <c:pt idx="121">
                  <c:v>7.1</c:v>
                </c:pt>
                <c:pt idx="122">
                  <c:v>7.1</c:v>
                </c:pt>
                <c:pt idx="123">
                  <c:v>7.2</c:v>
                </c:pt>
                <c:pt idx="124">
                  <c:v>7.2</c:v>
                </c:pt>
                <c:pt idx="125">
                  <c:v>7.3</c:v>
                </c:pt>
                <c:pt idx="126">
                  <c:v>7.3</c:v>
                </c:pt>
                <c:pt idx="127">
                  <c:v>7.4</c:v>
                </c:pt>
                <c:pt idx="128">
                  <c:v>7.4</c:v>
                </c:pt>
                <c:pt idx="129">
                  <c:v>7.5</c:v>
                </c:pt>
                <c:pt idx="130">
                  <c:v>7.5</c:v>
                </c:pt>
                <c:pt idx="131">
                  <c:v>7.6</c:v>
                </c:pt>
                <c:pt idx="132">
                  <c:v>7.6</c:v>
                </c:pt>
                <c:pt idx="133">
                  <c:v>7.7</c:v>
                </c:pt>
                <c:pt idx="134">
                  <c:v>7.7</c:v>
                </c:pt>
                <c:pt idx="135">
                  <c:v>7.8</c:v>
                </c:pt>
                <c:pt idx="136">
                  <c:v>7.8</c:v>
                </c:pt>
                <c:pt idx="137">
                  <c:v>7.9</c:v>
                </c:pt>
                <c:pt idx="138">
                  <c:v>7.9</c:v>
                </c:pt>
                <c:pt idx="139">
                  <c:v>8</c:v>
                </c:pt>
                <c:pt idx="140">
                  <c:v>8</c:v>
                </c:pt>
                <c:pt idx="141">
                  <c:v>8.1</c:v>
                </c:pt>
                <c:pt idx="142">
                  <c:v>8.1</c:v>
                </c:pt>
                <c:pt idx="143">
                  <c:v>8.1999999999999993</c:v>
                </c:pt>
                <c:pt idx="144">
                  <c:v>8.1999999999999993</c:v>
                </c:pt>
                <c:pt idx="145">
                  <c:v>8.3000000000000007</c:v>
                </c:pt>
                <c:pt idx="146">
                  <c:v>8.3000000000000007</c:v>
                </c:pt>
                <c:pt idx="147">
                  <c:v>8.4</c:v>
                </c:pt>
                <c:pt idx="148">
                  <c:v>8.4</c:v>
                </c:pt>
                <c:pt idx="149">
                  <c:v>8.5</c:v>
                </c:pt>
                <c:pt idx="150">
                  <c:v>8.5</c:v>
                </c:pt>
                <c:pt idx="151">
                  <c:v>8.6</c:v>
                </c:pt>
                <c:pt idx="152">
                  <c:v>8.6</c:v>
                </c:pt>
                <c:pt idx="153">
                  <c:v>8.6999999999999993</c:v>
                </c:pt>
                <c:pt idx="154">
                  <c:v>8.6999999999999993</c:v>
                </c:pt>
                <c:pt idx="155">
                  <c:v>8.8000000000000007</c:v>
                </c:pt>
                <c:pt idx="156">
                  <c:v>8.8000000000000007</c:v>
                </c:pt>
                <c:pt idx="157">
                  <c:v>8.9</c:v>
                </c:pt>
                <c:pt idx="158">
                  <c:v>8.9</c:v>
                </c:pt>
                <c:pt idx="159">
                  <c:v>9</c:v>
                </c:pt>
                <c:pt idx="160">
                  <c:v>9</c:v>
                </c:pt>
                <c:pt idx="161">
                  <c:v>9.1</c:v>
                </c:pt>
                <c:pt idx="162">
                  <c:v>9.1</c:v>
                </c:pt>
                <c:pt idx="163">
                  <c:v>9.1999999999999993</c:v>
                </c:pt>
                <c:pt idx="164">
                  <c:v>9.1999999999999993</c:v>
                </c:pt>
                <c:pt idx="165">
                  <c:v>9.3000000000000007</c:v>
                </c:pt>
                <c:pt idx="166">
                  <c:v>9.3000000000000007</c:v>
                </c:pt>
                <c:pt idx="167">
                  <c:v>9.4</c:v>
                </c:pt>
                <c:pt idx="168">
                  <c:v>9.4</c:v>
                </c:pt>
                <c:pt idx="169">
                  <c:v>9.5</c:v>
                </c:pt>
                <c:pt idx="170">
                  <c:v>9.5</c:v>
                </c:pt>
                <c:pt idx="171">
                  <c:v>9.6</c:v>
                </c:pt>
                <c:pt idx="172">
                  <c:v>9.6</c:v>
                </c:pt>
                <c:pt idx="173">
                  <c:v>9.6999999999999993</c:v>
                </c:pt>
                <c:pt idx="174">
                  <c:v>9.6999999999999993</c:v>
                </c:pt>
                <c:pt idx="175">
                  <c:v>9.8000000000000007</c:v>
                </c:pt>
                <c:pt idx="176">
                  <c:v>9.8000000000000007</c:v>
                </c:pt>
                <c:pt idx="177">
                  <c:v>9.9</c:v>
                </c:pt>
                <c:pt idx="178">
                  <c:v>9.9</c:v>
                </c:pt>
                <c:pt idx="179">
                  <c:v>10</c:v>
                </c:pt>
              </c:numCache>
            </c:numRef>
          </c:xVal>
          <c:yVal>
            <c:numRef>
              <c:f>CE_srovnani!$AR$198:$AR$377</c:f>
              <c:numCache>
                <c:formatCode>0.0%</c:formatCode>
                <c:ptCount val="180"/>
                <c:pt idx="0">
                  <c:v>-6.4751877752033948E-4</c:v>
                </c:pt>
                <c:pt idx="1">
                  <c:v>-6.4751877752033948E-4</c:v>
                </c:pt>
                <c:pt idx="2">
                  <c:v>4.5826830316906264E-3</c:v>
                </c:pt>
                <c:pt idx="3">
                  <c:v>4.5826830316906264E-3</c:v>
                </c:pt>
                <c:pt idx="4">
                  <c:v>-2.4654154557746666E-2</c:v>
                </c:pt>
                <c:pt idx="5">
                  <c:v>-2.4654154557746666E-2</c:v>
                </c:pt>
                <c:pt idx="6">
                  <c:v>-6.516597188415596E-2</c:v>
                </c:pt>
                <c:pt idx="7">
                  <c:v>-6.516597188415596E-2</c:v>
                </c:pt>
                <c:pt idx="8">
                  <c:v>-7.2618865713112712E-2</c:v>
                </c:pt>
                <c:pt idx="9">
                  <c:v>-7.2618865713112712E-2</c:v>
                </c:pt>
                <c:pt idx="10">
                  <c:v>-6.5798973914294345E-2</c:v>
                </c:pt>
                <c:pt idx="11">
                  <c:v>-6.5798973914294345E-2</c:v>
                </c:pt>
                <c:pt idx="12">
                  <c:v>-7.1306913428563656E-2</c:v>
                </c:pt>
                <c:pt idx="13">
                  <c:v>-7.1306913428563656E-2</c:v>
                </c:pt>
                <c:pt idx="14">
                  <c:v>-5.7404059766126725E-2</c:v>
                </c:pt>
                <c:pt idx="15">
                  <c:v>-5.7404059766126725E-2</c:v>
                </c:pt>
                <c:pt idx="16">
                  <c:v>-6.5260569916957722E-2</c:v>
                </c:pt>
                <c:pt idx="17">
                  <c:v>-6.5260569916957722E-2</c:v>
                </c:pt>
                <c:pt idx="18">
                  <c:v>-7.965935780386979E-2</c:v>
                </c:pt>
                <c:pt idx="19">
                  <c:v>-7.965935780386979E-2</c:v>
                </c:pt>
                <c:pt idx="20">
                  <c:v>-9.89952493675611E-2</c:v>
                </c:pt>
                <c:pt idx="21">
                  <c:v>-9.89952493675611E-2</c:v>
                </c:pt>
                <c:pt idx="22">
                  <c:v>-7.7587063875529161E-2</c:v>
                </c:pt>
                <c:pt idx="23">
                  <c:v>-7.7587063875529161E-2</c:v>
                </c:pt>
                <c:pt idx="24">
                  <c:v>-8.8857019060956333E-2</c:v>
                </c:pt>
                <c:pt idx="25">
                  <c:v>-8.8857019060956333E-2</c:v>
                </c:pt>
                <c:pt idx="26">
                  <c:v>-8.1229506084374292E-2</c:v>
                </c:pt>
                <c:pt idx="27">
                  <c:v>-8.1229506084374292E-2</c:v>
                </c:pt>
                <c:pt idx="28">
                  <c:v>-5.1208139060728963E-2</c:v>
                </c:pt>
                <c:pt idx="29">
                  <c:v>-5.1208139060728963E-2</c:v>
                </c:pt>
                <c:pt idx="30">
                  <c:v>-8.4455984521485949E-2</c:v>
                </c:pt>
                <c:pt idx="31">
                  <c:v>-8.4455984521485949E-2</c:v>
                </c:pt>
                <c:pt idx="32">
                  <c:v>-8.9521206776408957E-2</c:v>
                </c:pt>
                <c:pt idx="33">
                  <c:v>-8.9521206776408957E-2</c:v>
                </c:pt>
                <c:pt idx="34">
                  <c:v>-6.4167324117862301E-2</c:v>
                </c:pt>
                <c:pt idx="35">
                  <c:v>-6.4167324117862301E-2</c:v>
                </c:pt>
                <c:pt idx="36">
                  <c:v>-8.4452379462755078E-2</c:v>
                </c:pt>
                <c:pt idx="37">
                  <c:v>-8.4452379462755078E-2</c:v>
                </c:pt>
                <c:pt idx="38">
                  <c:v>-5.5812765781538598E-2</c:v>
                </c:pt>
                <c:pt idx="39">
                  <c:v>-5.5812765781538598E-2</c:v>
                </c:pt>
                <c:pt idx="40">
                  <c:v>-6.1492006521309039E-2</c:v>
                </c:pt>
                <c:pt idx="41">
                  <c:v>-6.1492006521309039E-2</c:v>
                </c:pt>
                <c:pt idx="42">
                  <c:v>-4.1984159539084964E-2</c:v>
                </c:pt>
                <c:pt idx="43">
                  <c:v>-4.1984159539084964E-2</c:v>
                </c:pt>
                <c:pt idx="44">
                  <c:v>-5.8439506310872691E-2</c:v>
                </c:pt>
                <c:pt idx="45">
                  <c:v>-5.8439506310872691E-2</c:v>
                </c:pt>
                <c:pt idx="46">
                  <c:v>-5.3046755452230254E-2</c:v>
                </c:pt>
                <c:pt idx="47">
                  <c:v>-5.3046755452230254E-2</c:v>
                </c:pt>
                <c:pt idx="48">
                  <c:v>-2.392626397489217E-2</c:v>
                </c:pt>
                <c:pt idx="49">
                  <c:v>-2.392626397489217E-2</c:v>
                </c:pt>
                <c:pt idx="50">
                  <c:v>-4.8595409311688487E-2</c:v>
                </c:pt>
                <c:pt idx="51">
                  <c:v>-4.8595409311688487E-2</c:v>
                </c:pt>
                <c:pt idx="52">
                  <c:v>-3.7347921270932671E-2</c:v>
                </c:pt>
                <c:pt idx="53">
                  <c:v>-3.7347921270932671E-2</c:v>
                </c:pt>
                <c:pt idx="54">
                  <c:v>-3.3162414229838899E-2</c:v>
                </c:pt>
                <c:pt idx="55">
                  <c:v>-3.3162414229838899E-2</c:v>
                </c:pt>
                <c:pt idx="56">
                  <c:v>-2.482207181945939E-2</c:v>
                </c:pt>
                <c:pt idx="57">
                  <c:v>-2.482207181945939E-2</c:v>
                </c:pt>
                <c:pt idx="58">
                  <c:v>-1.7841494822798842E-2</c:v>
                </c:pt>
                <c:pt idx="59">
                  <c:v>-1.7841494822798842E-2</c:v>
                </c:pt>
                <c:pt idx="60">
                  <c:v>-1.1955840073418322E-2</c:v>
                </c:pt>
                <c:pt idx="61">
                  <c:v>-1.1955840073418322E-2</c:v>
                </c:pt>
                <c:pt idx="62">
                  <c:v>-1.227569981602783E-2</c:v>
                </c:pt>
                <c:pt idx="63">
                  <c:v>-1.227569981602783E-2</c:v>
                </c:pt>
                <c:pt idx="64">
                  <c:v>-9.6118528806354853E-3</c:v>
                </c:pt>
                <c:pt idx="65">
                  <c:v>-9.6118528806354853E-3</c:v>
                </c:pt>
                <c:pt idx="66">
                  <c:v>-2.2844215604068685E-3</c:v>
                </c:pt>
                <c:pt idx="67">
                  <c:v>-2.2844215604068685E-3</c:v>
                </c:pt>
                <c:pt idx="68">
                  <c:v>6.1725441892039878E-3</c:v>
                </c:pt>
                <c:pt idx="69">
                  <c:v>6.1725441892039878E-3</c:v>
                </c:pt>
                <c:pt idx="70">
                  <c:v>1.799534266941083E-2</c:v>
                </c:pt>
                <c:pt idx="71">
                  <c:v>1.799534266941083E-2</c:v>
                </c:pt>
                <c:pt idx="72">
                  <c:v>3.2386114762885887E-2</c:v>
                </c:pt>
                <c:pt idx="73">
                  <c:v>3.2386114762885887E-2</c:v>
                </c:pt>
                <c:pt idx="74">
                  <c:v>3.9744212083493435E-2</c:v>
                </c:pt>
                <c:pt idx="75">
                  <c:v>3.9744212083493435E-2</c:v>
                </c:pt>
                <c:pt idx="76">
                  <c:v>4.5867828007915001E-2</c:v>
                </c:pt>
                <c:pt idx="77">
                  <c:v>4.5867828007915001E-2</c:v>
                </c:pt>
                <c:pt idx="78">
                  <c:v>5.5959577037687502E-2</c:v>
                </c:pt>
                <c:pt idx="79">
                  <c:v>5.5959577037687502E-2</c:v>
                </c:pt>
                <c:pt idx="80">
                  <c:v>6.2790634685792046E-2</c:v>
                </c:pt>
                <c:pt idx="81">
                  <c:v>6.2790634685792046E-2</c:v>
                </c:pt>
                <c:pt idx="82">
                  <c:v>6.789832450587463E-2</c:v>
                </c:pt>
                <c:pt idx="83">
                  <c:v>6.789832450587463E-2</c:v>
                </c:pt>
                <c:pt idx="84">
                  <c:v>7.0830183221762377E-2</c:v>
                </c:pt>
                <c:pt idx="85">
                  <c:v>7.0830183221762377E-2</c:v>
                </c:pt>
                <c:pt idx="86">
                  <c:v>6.8226765193159178E-2</c:v>
                </c:pt>
                <c:pt idx="87">
                  <c:v>6.8226765193159178E-2</c:v>
                </c:pt>
                <c:pt idx="88">
                  <c:v>6.4278292835952877E-2</c:v>
                </c:pt>
                <c:pt idx="89">
                  <c:v>6.4278292835952877E-2</c:v>
                </c:pt>
                <c:pt idx="90">
                  <c:v>5.8756255463104701E-2</c:v>
                </c:pt>
                <c:pt idx="91">
                  <c:v>5.8756255463104701E-2</c:v>
                </c:pt>
                <c:pt idx="92">
                  <c:v>5.7777112325101854E-2</c:v>
                </c:pt>
                <c:pt idx="93">
                  <c:v>5.7777112325101854E-2</c:v>
                </c:pt>
                <c:pt idx="94">
                  <c:v>4.7049838492644769E-2</c:v>
                </c:pt>
                <c:pt idx="95">
                  <c:v>4.7049838492644769E-2</c:v>
                </c:pt>
                <c:pt idx="96">
                  <c:v>3.8918103863522457E-2</c:v>
                </c:pt>
                <c:pt idx="97">
                  <c:v>3.8918103863522457E-2</c:v>
                </c:pt>
                <c:pt idx="98">
                  <c:v>4.285278149931826E-2</c:v>
                </c:pt>
                <c:pt idx="99">
                  <c:v>4.285278149931826E-2</c:v>
                </c:pt>
                <c:pt idx="100">
                  <c:v>5.0107895060973462E-2</c:v>
                </c:pt>
                <c:pt idx="101">
                  <c:v>5.0107895060973462E-2</c:v>
                </c:pt>
                <c:pt idx="102">
                  <c:v>3.8973670706633712E-2</c:v>
                </c:pt>
                <c:pt idx="103">
                  <c:v>3.8973670706633712E-2</c:v>
                </c:pt>
                <c:pt idx="104">
                  <c:v>3.0822024421700567E-2</c:v>
                </c:pt>
                <c:pt idx="105">
                  <c:v>3.0822024421700567E-2</c:v>
                </c:pt>
                <c:pt idx="106">
                  <c:v>2.7552433629178141E-2</c:v>
                </c:pt>
                <c:pt idx="107">
                  <c:v>2.7552433629178141E-2</c:v>
                </c:pt>
                <c:pt idx="108">
                  <c:v>3.127821074334447E-2</c:v>
                </c:pt>
                <c:pt idx="109">
                  <c:v>3.127821074334447E-2</c:v>
                </c:pt>
                <c:pt idx="110">
                  <c:v>2.0946445443443373E-2</c:v>
                </c:pt>
                <c:pt idx="111">
                  <c:v>2.0946445443443373E-2</c:v>
                </c:pt>
                <c:pt idx="112">
                  <c:v>2.2764407377434015E-2</c:v>
                </c:pt>
                <c:pt idx="113">
                  <c:v>2.2764407377434015E-2</c:v>
                </c:pt>
                <c:pt idx="114">
                  <c:v>3.8126794408021913E-2</c:v>
                </c:pt>
                <c:pt idx="115">
                  <c:v>3.8126794408021913E-2</c:v>
                </c:pt>
                <c:pt idx="116">
                  <c:v>5.168274865288236E-2</c:v>
                </c:pt>
                <c:pt idx="117">
                  <c:v>5.168274865288236E-2</c:v>
                </c:pt>
                <c:pt idx="118">
                  <c:v>7.8044130371586418E-2</c:v>
                </c:pt>
                <c:pt idx="119">
                  <c:v>7.8044130371586418E-2</c:v>
                </c:pt>
                <c:pt idx="120">
                  <c:v>0.10357486586670528</c:v>
                </c:pt>
                <c:pt idx="121">
                  <c:v>0.10357486586670528</c:v>
                </c:pt>
                <c:pt idx="122">
                  <c:v>8.4405670112218001E-2</c:v>
                </c:pt>
                <c:pt idx="123">
                  <c:v>8.4405670112218001E-2</c:v>
                </c:pt>
                <c:pt idx="124">
                  <c:v>6.2524802161823212E-2</c:v>
                </c:pt>
                <c:pt idx="125">
                  <c:v>6.2524802161823212E-2</c:v>
                </c:pt>
                <c:pt idx="126">
                  <c:v>4.955001294639283E-2</c:v>
                </c:pt>
                <c:pt idx="127">
                  <c:v>4.955001294639283E-2</c:v>
                </c:pt>
                <c:pt idx="128">
                  <c:v>3.8695383815429141E-2</c:v>
                </c:pt>
                <c:pt idx="129">
                  <c:v>3.8695383815429141E-2</c:v>
                </c:pt>
                <c:pt idx="130">
                  <c:v>2.7257770017038663E-2</c:v>
                </c:pt>
                <c:pt idx="131">
                  <c:v>2.7257770017038663E-2</c:v>
                </c:pt>
                <c:pt idx="132">
                  <c:v>2.2062128605666143E-2</c:v>
                </c:pt>
                <c:pt idx="133">
                  <c:v>2.2062128605666143E-2</c:v>
                </c:pt>
                <c:pt idx="134">
                  <c:v>4.3702706171546701E-3</c:v>
                </c:pt>
                <c:pt idx="135">
                  <c:v>4.3702706171546701E-3</c:v>
                </c:pt>
                <c:pt idx="136">
                  <c:v>-4.2941131280543887E-3</c:v>
                </c:pt>
                <c:pt idx="137">
                  <c:v>-4.2941131280543887E-3</c:v>
                </c:pt>
                <c:pt idx="138">
                  <c:v>-1.6014564460938296E-2</c:v>
                </c:pt>
                <c:pt idx="139">
                  <c:v>-1.6014564460938296E-2</c:v>
                </c:pt>
                <c:pt idx="140">
                  <c:v>6.8408122606724575E-3</c:v>
                </c:pt>
                <c:pt idx="141">
                  <c:v>6.8408122606724575E-3</c:v>
                </c:pt>
                <c:pt idx="142">
                  <c:v>-1.2760776122395567E-2</c:v>
                </c:pt>
                <c:pt idx="143">
                  <c:v>-1.2760776122395567E-2</c:v>
                </c:pt>
                <c:pt idx="144">
                  <c:v>-2.7102292645645232E-2</c:v>
                </c:pt>
                <c:pt idx="145">
                  <c:v>-2.7102292645645232E-2</c:v>
                </c:pt>
                <c:pt idx="146">
                  <c:v>-1.6599355842014885E-2</c:v>
                </c:pt>
                <c:pt idx="147">
                  <c:v>-1.6599355842014885E-2</c:v>
                </c:pt>
                <c:pt idx="148">
                  <c:v>-3.2187603037918677E-3</c:v>
                </c:pt>
                <c:pt idx="149">
                  <c:v>-3.2187603037918677E-3</c:v>
                </c:pt>
                <c:pt idx="150">
                  <c:v>-6.0547979575777955E-3</c:v>
                </c:pt>
                <c:pt idx="151">
                  <c:v>-6.0547979575777955E-3</c:v>
                </c:pt>
                <c:pt idx="152">
                  <c:v>-7.7238047348127115E-3</c:v>
                </c:pt>
                <c:pt idx="153">
                  <c:v>-7.7238047348127115E-3</c:v>
                </c:pt>
                <c:pt idx="154">
                  <c:v>-1.069917744723059E-2</c:v>
                </c:pt>
                <c:pt idx="155">
                  <c:v>-1.069917744723059E-2</c:v>
                </c:pt>
                <c:pt idx="156">
                  <c:v>-1.2918066017377328E-2</c:v>
                </c:pt>
                <c:pt idx="157">
                  <c:v>-1.2918066017377328E-2</c:v>
                </c:pt>
                <c:pt idx="158">
                  <c:v>-8.732449599773151E-4</c:v>
                </c:pt>
                <c:pt idx="159">
                  <c:v>-8.732449599773151E-4</c:v>
                </c:pt>
                <c:pt idx="160">
                  <c:v>1.7028234985405843E-2</c:v>
                </c:pt>
                <c:pt idx="161">
                  <c:v>1.7028234985405843E-2</c:v>
                </c:pt>
                <c:pt idx="162">
                  <c:v>3.5169598881552577E-3</c:v>
                </c:pt>
                <c:pt idx="163">
                  <c:v>3.5169598881552577E-3</c:v>
                </c:pt>
                <c:pt idx="164">
                  <c:v>1.2048890670799395E-3</c:v>
                </c:pt>
                <c:pt idx="165">
                  <c:v>1.2048890670799395E-3</c:v>
                </c:pt>
                <c:pt idx="166">
                  <c:v>6.4043717825164048E-3</c:v>
                </c:pt>
                <c:pt idx="167">
                  <c:v>6.4043717825164048E-3</c:v>
                </c:pt>
                <c:pt idx="168">
                  <c:v>1.5939506355508115E-2</c:v>
                </c:pt>
                <c:pt idx="169">
                  <c:v>1.5939506355508115E-2</c:v>
                </c:pt>
                <c:pt idx="170">
                  <c:v>2.1342547136397494E-2</c:v>
                </c:pt>
                <c:pt idx="171">
                  <c:v>2.1342547136397494E-2</c:v>
                </c:pt>
                <c:pt idx="172">
                  <c:v>3.1021478930783219E-2</c:v>
                </c:pt>
                <c:pt idx="173">
                  <c:v>3.1021478930783219E-2</c:v>
                </c:pt>
                <c:pt idx="174">
                  <c:v>5.0342764037530907E-2</c:v>
                </c:pt>
                <c:pt idx="175">
                  <c:v>5.0342764037530907E-2</c:v>
                </c:pt>
                <c:pt idx="176">
                  <c:v>7.3509870046149173E-2</c:v>
                </c:pt>
                <c:pt idx="177">
                  <c:v>7.3509870046149173E-2</c:v>
                </c:pt>
                <c:pt idx="178">
                  <c:v>9.6517862953247713E-2</c:v>
                </c:pt>
                <c:pt idx="179">
                  <c:v>9.6517862953247713E-2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74A-40B3-B3D6-B4F6FFB0897B}"/>
            </c:ext>
          </c:extLst>
        </c:ser>
        <c:ser>
          <c:idx val="2"/>
          <c:order val="1"/>
          <c:tx>
            <c:strRef>
              <c:f>CE_srovnani!$AS$197</c:f>
              <c:strCache>
                <c:ptCount val="1"/>
                <c:pt idx="0">
                  <c:v>10.8 cm</c:v>
                </c:pt>
              </c:strCache>
            </c:strRef>
          </c:tx>
          <c:spPr>
            <a:ln w="1905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xVal>
            <c:numRef>
              <c:f>CE_srovnani!$AP$198:$AP$377</c:f>
              <c:numCache>
                <c:formatCode>0.0</c:formatCode>
                <c:ptCount val="180"/>
                <c:pt idx="0" formatCode="0.00E+00">
                  <c:v>1</c:v>
                </c:pt>
                <c:pt idx="1">
                  <c:v>1.1000000000000001</c:v>
                </c:pt>
                <c:pt idx="2">
                  <c:v>1.1000000000000001</c:v>
                </c:pt>
                <c:pt idx="3">
                  <c:v>1.2</c:v>
                </c:pt>
                <c:pt idx="4">
                  <c:v>1.2</c:v>
                </c:pt>
                <c:pt idx="5">
                  <c:v>1.3</c:v>
                </c:pt>
                <c:pt idx="6">
                  <c:v>1.3</c:v>
                </c:pt>
                <c:pt idx="7">
                  <c:v>1.4</c:v>
                </c:pt>
                <c:pt idx="8">
                  <c:v>1.4</c:v>
                </c:pt>
                <c:pt idx="9">
                  <c:v>1.5</c:v>
                </c:pt>
                <c:pt idx="10">
                  <c:v>1.5</c:v>
                </c:pt>
                <c:pt idx="11">
                  <c:v>1.6</c:v>
                </c:pt>
                <c:pt idx="12">
                  <c:v>1.6</c:v>
                </c:pt>
                <c:pt idx="13">
                  <c:v>1.7</c:v>
                </c:pt>
                <c:pt idx="14">
                  <c:v>1.7</c:v>
                </c:pt>
                <c:pt idx="15">
                  <c:v>1.8</c:v>
                </c:pt>
                <c:pt idx="16">
                  <c:v>1.8</c:v>
                </c:pt>
                <c:pt idx="17">
                  <c:v>1.9</c:v>
                </c:pt>
                <c:pt idx="18">
                  <c:v>1.9</c:v>
                </c:pt>
                <c:pt idx="19">
                  <c:v>2</c:v>
                </c:pt>
                <c:pt idx="20">
                  <c:v>2</c:v>
                </c:pt>
                <c:pt idx="21">
                  <c:v>2.1</c:v>
                </c:pt>
                <c:pt idx="22">
                  <c:v>2.1</c:v>
                </c:pt>
                <c:pt idx="23">
                  <c:v>2.2000000000000002</c:v>
                </c:pt>
                <c:pt idx="24">
                  <c:v>2.2000000000000002</c:v>
                </c:pt>
                <c:pt idx="25">
                  <c:v>2.2999999999999998</c:v>
                </c:pt>
                <c:pt idx="26">
                  <c:v>2.2999999999999998</c:v>
                </c:pt>
                <c:pt idx="27">
                  <c:v>2.4</c:v>
                </c:pt>
                <c:pt idx="28">
                  <c:v>2.4</c:v>
                </c:pt>
                <c:pt idx="29">
                  <c:v>2.5</c:v>
                </c:pt>
                <c:pt idx="30">
                  <c:v>2.5</c:v>
                </c:pt>
                <c:pt idx="31">
                  <c:v>2.6</c:v>
                </c:pt>
                <c:pt idx="32">
                  <c:v>2.6</c:v>
                </c:pt>
                <c:pt idx="33">
                  <c:v>2.7</c:v>
                </c:pt>
                <c:pt idx="34">
                  <c:v>2.7</c:v>
                </c:pt>
                <c:pt idx="35">
                  <c:v>2.8</c:v>
                </c:pt>
                <c:pt idx="36">
                  <c:v>2.8</c:v>
                </c:pt>
                <c:pt idx="37">
                  <c:v>2.9</c:v>
                </c:pt>
                <c:pt idx="38">
                  <c:v>2.9</c:v>
                </c:pt>
                <c:pt idx="39">
                  <c:v>3</c:v>
                </c:pt>
                <c:pt idx="40">
                  <c:v>3</c:v>
                </c:pt>
                <c:pt idx="41">
                  <c:v>3.1</c:v>
                </c:pt>
                <c:pt idx="42">
                  <c:v>3.1</c:v>
                </c:pt>
                <c:pt idx="43">
                  <c:v>3.2</c:v>
                </c:pt>
                <c:pt idx="44">
                  <c:v>3.2</c:v>
                </c:pt>
                <c:pt idx="45">
                  <c:v>3.3</c:v>
                </c:pt>
                <c:pt idx="46">
                  <c:v>3.3</c:v>
                </c:pt>
                <c:pt idx="47">
                  <c:v>3.4</c:v>
                </c:pt>
                <c:pt idx="48">
                  <c:v>3.4</c:v>
                </c:pt>
                <c:pt idx="49">
                  <c:v>3.5</c:v>
                </c:pt>
                <c:pt idx="50">
                  <c:v>3.5</c:v>
                </c:pt>
                <c:pt idx="51">
                  <c:v>3.6</c:v>
                </c:pt>
                <c:pt idx="52">
                  <c:v>3.6</c:v>
                </c:pt>
                <c:pt idx="53">
                  <c:v>3.7</c:v>
                </c:pt>
                <c:pt idx="54">
                  <c:v>3.7</c:v>
                </c:pt>
                <c:pt idx="55">
                  <c:v>3.8</c:v>
                </c:pt>
                <c:pt idx="56">
                  <c:v>3.8</c:v>
                </c:pt>
                <c:pt idx="57">
                  <c:v>3.9</c:v>
                </c:pt>
                <c:pt idx="58">
                  <c:v>3.9</c:v>
                </c:pt>
                <c:pt idx="59">
                  <c:v>4</c:v>
                </c:pt>
                <c:pt idx="60">
                  <c:v>4</c:v>
                </c:pt>
                <c:pt idx="61">
                  <c:v>4.0999999999999996</c:v>
                </c:pt>
                <c:pt idx="62">
                  <c:v>4.0999999999999996</c:v>
                </c:pt>
                <c:pt idx="63">
                  <c:v>4.2</c:v>
                </c:pt>
                <c:pt idx="64">
                  <c:v>4.2</c:v>
                </c:pt>
                <c:pt idx="65">
                  <c:v>4.3</c:v>
                </c:pt>
                <c:pt idx="66">
                  <c:v>4.3</c:v>
                </c:pt>
                <c:pt idx="67">
                  <c:v>4.4000000000000004</c:v>
                </c:pt>
                <c:pt idx="68">
                  <c:v>4.4000000000000004</c:v>
                </c:pt>
                <c:pt idx="69">
                  <c:v>4.5</c:v>
                </c:pt>
                <c:pt idx="70">
                  <c:v>4.5</c:v>
                </c:pt>
                <c:pt idx="71">
                  <c:v>4.5999999999999996</c:v>
                </c:pt>
                <c:pt idx="72">
                  <c:v>4.5999999999999996</c:v>
                </c:pt>
                <c:pt idx="73">
                  <c:v>4.7</c:v>
                </c:pt>
                <c:pt idx="74">
                  <c:v>4.7</c:v>
                </c:pt>
                <c:pt idx="75">
                  <c:v>4.8</c:v>
                </c:pt>
                <c:pt idx="76">
                  <c:v>4.8</c:v>
                </c:pt>
                <c:pt idx="77">
                  <c:v>4.9000000000000004</c:v>
                </c:pt>
                <c:pt idx="78">
                  <c:v>4.9000000000000004</c:v>
                </c:pt>
                <c:pt idx="79">
                  <c:v>5</c:v>
                </c:pt>
                <c:pt idx="80">
                  <c:v>5</c:v>
                </c:pt>
                <c:pt idx="81">
                  <c:v>5.0999999999999996</c:v>
                </c:pt>
                <c:pt idx="82">
                  <c:v>5.0999999999999996</c:v>
                </c:pt>
                <c:pt idx="83">
                  <c:v>5.2</c:v>
                </c:pt>
                <c:pt idx="84">
                  <c:v>5.2</c:v>
                </c:pt>
                <c:pt idx="85">
                  <c:v>5.3</c:v>
                </c:pt>
                <c:pt idx="86">
                  <c:v>5.3</c:v>
                </c:pt>
                <c:pt idx="87">
                  <c:v>5.4</c:v>
                </c:pt>
                <c:pt idx="88">
                  <c:v>5.4</c:v>
                </c:pt>
                <c:pt idx="89">
                  <c:v>5.5</c:v>
                </c:pt>
                <c:pt idx="90">
                  <c:v>5.5</c:v>
                </c:pt>
                <c:pt idx="91">
                  <c:v>5.6</c:v>
                </c:pt>
                <c:pt idx="92">
                  <c:v>5.6</c:v>
                </c:pt>
                <c:pt idx="93">
                  <c:v>5.7</c:v>
                </c:pt>
                <c:pt idx="94">
                  <c:v>5.7</c:v>
                </c:pt>
                <c:pt idx="95">
                  <c:v>5.8</c:v>
                </c:pt>
                <c:pt idx="96">
                  <c:v>5.8</c:v>
                </c:pt>
                <c:pt idx="97">
                  <c:v>5.9</c:v>
                </c:pt>
                <c:pt idx="98">
                  <c:v>5.9</c:v>
                </c:pt>
                <c:pt idx="99">
                  <c:v>6</c:v>
                </c:pt>
                <c:pt idx="100">
                  <c:v>6</c:v>
                </c:pt>
                <c:pt idx="101">
                  <c:v>6.1</c:v>
                </c:pt>
                <c:pt idx="102">
                  <c:v>6.1</c:v>
                </c:pt>
                <c:pt idx="103">
                  <c:v>6.2</c:v>
                </c:pt>
                <c:pt idx="104">
                  <c:v>6.2</c:v>
                </c:pt>
                <c:pt idx="105">
                  <c:v>6.3</c:v>
                </c:pt>
                <c:pt idx="106">
                  <c:v>6.3</c:v>
                </c:pt>
                <c:pt idx="107">
                  <c:v>6.4</c:v>
                </c:pt>
                <c:pt idx="108">
                  <c:v>6.4</c:v>
                </c:pt>
                <c:pt idx="109">
                  <c:v>6.5</c:v>
                </c:pt>
                <c:pt idx="110">
                  <c:v>6.5</c:v>
                </c:pt>
                <c:pt idx="111">
                  <c:v>6.6</c:v>
                </c:pt>
                <c:pt idx="112">
                  <c:v>6.6</c:v>
                </c:pt>
                <c:pt idx="113">
                  <c:v>6.7</c:v>
                </c:pt>
                <c:pt idx="114">
                  <c:v>6.7</c:v>
                </c:pt>
                <c:pt idx="115">
                  <c:v>6.8</c:v>
                </c:pt>
                <c:pt idx="116">
                  <c:v>6.8</c:v>
                </c:pt>
                <c:pt idx="117">
                  <c:v>6.9</c:v>
                </c:pt>
                <c:pt idx="118">
                  <c:v>6.9</c:v>
                </c:pt>
                <c:pt idx="119">
                  <c:v>7</c:v>
                </c:pt>
                <c:pt idx="120">
                  <c:v>7</c:v>
                </c:pt>
                <c:pt idx="121">
                  <c:v>7.1</c:v>
                </c:pt>
                <c:pt idx="122">
                  <c:v>7.1</c:v>
                </c:pt>
                <c:pt idx="123">
                  <c:v>7.2</c:v>
                </c:pt>
                <c:pt idx="124">
                  <c:v>7.2</c:v>
                </c:pt>
                <c:pt idx="125">
                  <c:v>7.3</c:v>
                </c:pt>
                <c:pt idx="126">
                  <c:v>7.3</c:v>
                </c:pt>
                <c:pt idx="127">
                  <c:v>7.4</c:v>
                </c:pt>
                <c:pt idx="128">
                  <c:v>7.4</c:v>
                </c:pt>
                <c:pt idx="129">
                  <c:v>7.5</c:v>
                </c:pt>
                <c:pt idx="130">
                  <c:v>7.5</c:v>
                </c:pt>
                <c:pt idx="131">
                  <c:v>7.6</c:v>
                </c:pt>
                <c:pt idx="132">
                  <c:v>7.6</c:v>
                </c:pt>
                <c:pt idx="133">
                  <c:v>7.7</c:v>
                </c:pt>
                <c:pt idx="134">
                  <c:v>7.7</c:v>
                </c:pt>
                <c:pt idx="135">
                  <c:v>7.8</c:v>
                </c:pt>
                <c:pt idx="136">
                  <c:v>7.8</c:v>
                </c:pt>
                <c:pt idx="137">
                  <c:v>7.9</c:v>
                </c:pt>
                <c:pt idx="138">
                  <c:v>7.9</c:v>
                </c:pt>
                <c:pt idx="139">
                  <c:v>8</c:v>
                </c:pt>
                <c:pt idx="140">
                  <c:v>8</c:v>
                </c:pt>
                <c:pt idx="141">
                  <c:v>8.1</c:v>
                </c:pt>
                <c:pt idx="142">
                  <c:v>8.1</c:v>
                </c:pt>
                <c:pt idx="143">
                  <c:v>8.1999999999999993</c:v>
                </c:pt>
                <c:pt idx="144">
                  <c:v>8.1999999999999993</c:v>
                </c:pt>
                <c:pt idx="145">
                  <c:v>8.3000000000000007</c:v>
                </c:pt>
                <c:pt idx="146">
                  <c:v>8.3000000000000007</c:v>
                </c:pt>
                <c:pt idx="147">
                  <c:v>8.4</c:v>
                </c:pt>
                <c:pt idx="148">
                  <c:v>8.4</c:v>
                </c:pt>
                <c:pt idx="149">
                  <c:v>8.5</c:v>
                </c:pt>
                <c:pt idx="150">
                  <c:v>8.5</c:v>
                </c:pt>
                <c:pt idx="151">
                  <c:v>8.6</c:v>
                </c:pt>
                <c:pt idx="152">
                  <c:v>8.6</c:v>
                </c:pt>
                <c:pt idx="153">
                  <c:v>8.6999999999999993</c:v>
                </c:pt>
                <c:pt idx="154">
                  <c:v>8.6999999999999993</c:v>
                </c:pt>
                <c:pt idx="155">
                  <c:v>8.8000000000000007</c:v>
                </c:pt>
                <c:pt idx="156">
                  <c:v>8.8000000000000007</c:v>
                </c:pt>
                <c:pt idx="157">
                  <c:v>8.9</c:v>
                </c:pt>
                <c:pt idx="158">
                  <c:v>8.9</c:v>
                </c:pt>
                <c:pt idx="159">
                  <c:v>9</c:v>
                </c:pt>
                <c:pt idx="160">
                  <c:v>9</c:v>
                </c:pt>
                <c:pt idx="161">
                  <c:v>9.1</c:v>
                </c:pt>
                <c:pt idx="162">
                  <c:v>9.1</c:v>
                </c:pt>
                <c:pt idx="163">
                  <c:v>9.1999999999999993</c:v>
                </c:pt>
                <c:pt idx="164">
                  <c:v>9.1999999999999993</c:v>
                </c:pt>
                <c:pt idx="165">
                  <c:v>9.3000000000000007</c:v>
                </c:pt>
                <c:pt idx="166">
                  <c:v>9.3000000000000007</c:v>
                </c:pt>
                <c:pt idx="167">
                  <c:v>9.4</c:v>
                </c:pt>
                <c:pt idx="168">
                  <c:v>9.4</c:v>
                </c:pt>
                <c:pt idx="169">
                  <c:v>9.5</c:v>
                </c:pt>
                <c:pt idx="170">
                  <c:v>9.5</c:v>
                </c:pt>
                <c:pt idx="171">
                  <c:v>9.6</c:v>
                </c:pt>
                <c:pt idx="172">
                  <c:v>9.6</c:v>
                </c:pt>
                <c:pt idx="173">
                  <c:v>9.6999999999999993</c:v>
                </c:pt>
                <c:pt idx="174">
                  <c:v>9.6999999999999993</c:v>
                </c:pt>
                <c:pt idx="175">
                  <c:v>9.8000000000000007</c:v>
                </c:pt>
                <c:pt idx="176">
                  <c:v>9.8000000000000007</c:v>
                </c:pt>
                <c:pt idx="177">
                  <c:v>9.9</c:v>
                </c:pt>
                <c:pt idx="178">
                  <c:v>9.9</c:v>
                </c:pt>
                <c:pt idx="179">
                  <c:v>10</c:v>
                </c:pt>
              </c:numCache>
            </c:numRef>
          </c:xVal>
          <c:yVal>
            <c:numRef>
              <c:f>CE_srovnani!$AS$198:$AS$377</c:f>
              <c:numCache>
                <c:formatCode>0.0%</c:formatCode>
                <c:ptCount val="180"/>
                <c:pt idx="0">
                  <c:v>-9.1494691964327912E-2</c:v>
                </c:pt>
                <c:pt idx="1">
                  <c:v>-9.1494691964327912E-2</c:v>
                </c:pt>
                <c:pt idx="2">
                  <c:v>-9.0127202651716587E-2</c:v>
                </c:pt>
                <c:pt idx="3">
                  <c:v>-9.0127202651716587E-2</c:v>
                </c:pt>
                <c:pt idx="4">
                  <c:v>-0.11976439063629063</c:v>
                </c:pt>
                <c:pt idx="5">
                  <c:v>-0.11976439063629063</c:v>
                </c:pt>
                <c:pt idx="6">
                  <c:v>-0.17014701987975867</c:v>
                </c:pt>
                <c:pt idx="7">
                  <c:v>-0.17014701987975867</c:v>
                </c:pt>
                <c:pt idx="8">
                  <c:v>-0.18025045474757706</c:v>
                </c:pt>
                <c:pt idx="9">
                  <c:v>-0.18025045474757706</c:v>
                </c:pt>
                <c:pt idx="10">
                  <c:v>-0.17134539948927541</c:v>
                </c:pt>
                <c:pt idx="11">
                  <c:v>-0.17134539948927541</c:v>
                </c:pt>
                <c:pt idx="12">
                  <c:v>-0.17666872025622271</c:v>
                </c:pt>
                <c:pt idx="13">
                  <c:v>-0.17666872025622271</c:v>
                </c:pt>
                <c:pt idx="14">
                  <c:v>-0.14574862703858782</c:v>
                </c:pt>
                <c:pt idx="15">
                  <c:v>-0.14574862703858782</c:v>
                </c:pt>
                <c:pt idx="16">
                  <c:v>-0.14303444162865309</c:v>
                </c:pt>
                <c:pt idx="17">
                  <c:v>-0.14303444162865309</c:v>
                </c:pt>
                <c:pt idx="18">
                  <c:v>-0.12533856556594014</c:v>
                </c:pt>
                <c:pt idx="19">
                  <c:v>-0.12533856556594014</c:v>
                </c:pt>
                <c:pt idx="20">
                  <c:v>-0.11890492984748313</c:v>
                </c:pt>
                <c:pt idx="21">
                  <c:v>-0.11890492984748313</c:v>
                </c:pt>
                <c:pt idx="22">
                  <c:v>-8.1969636564601323E-2</c:v>
                </c:pt>
                <c:pt idx="23">
                  <c:v>-8.1969636564601323E-2</c:v>
                </c:pt>
                <c:pt idx="24">
                  <c:v>-7.684249551388489E-2</c:v>
                </c:pt>
                <c:pt idx="25">
                  <c:v>-7.684249551388489E-2</c:v>
                </c:pt>
                <c:pt idx="26">
                  <c:v>-8.2508426714870908E-2</c:v>
                </c:pt>
                <c:pt idx="27">
                  <c:v>-8.2508426714870908E-2</c:v>
                </c:pt>
                <c:pt idx="28">
                  <c:v>-6.8507904824841592E-2</c:v>
                </c:pt>
                <c:pt idx="29">
                  <c:v>-6.8507904824841592E-2</c:v>
                </c:pt>
                <c:pt idx="30">
                  <c:v>-9.4238161398700449E-2</c:v>
                </c:pt>
                <c:pt idx="31">
                  <c:v>-9.4238161398700449E-2</c:v>
                </c:pt>
                <c:pt idx="32">
                  <c:v>-9.2038941950670417E-2</c:v>
                </c:pt>
                <c:pt idx="33">
                  <c:v>-9.2038941950670417E-2</c:v>
                </c:pt>
                <c:pt idx="34">
                  <c:v>-5.9191618669763968E-2</c:v>
                </c:pt>
                <c:pt idx="35">
                  <c:v>-5.9191618669763968E-2</c:v>
                </c:pt>
                <c:pt idx="36">
                  <c:v>-6.6490897748403444E-2</c:v>
                </c:pt>
                <c:pt idx="37">
                  <c:v>-6.6490897748403444E-2</c:v>
                </c:pt>
                <c:pt idx="38">
                  <c:v>-1.6750234205122783E-2</c:v>
                </c:pt>
                <c:pt idx="39">
                  <c:v>-1.6750234205122783E-2</c:v>
                </c:pt>
                <c:pt idx="40">
                  <c:v>-1.9598440198097533E-3</c:v>
                </c:pt>
                <c:pt idx="41">
                  <c:v>-1.9598440198097533E-3</c:v>
                </c:pt>
                <c:pt idx="42">
                  <c:v>2.9034036309926625E-2</c:v>
                </c:pt>
                <c:pt idx="43">
                  <c:v>2.9034036309926625E-2</c:v>
                </c:pt>
                <c:pt idx="44">
                  <c:v>2.0465163539209463E-2</c:v>
                </c:pt>
                <c:pt idx="45">
                  <c:v>2.0465163539209463E-2</c:v>
                </c:pt>
                <c:pt idx="46">
                  <c:v>1.1049449185761118E-2</c:v>
                </c:pt>
                <c:pt idx="47">
                  <c:v>1.1049449185761118E-2</c:v>
                </c:pt>
                <c:pt idx="48">
                  <c:v>2.3700660819285568E-2</c:v>
                </c:pt>
                <c:pt idx="49">
                  <c:v>2.3700660819285568E-2</c:v>
                </c:pt>
                <c:pt idx="50">
                  <c:v>-2.1506624455347456E-4</c:v>
                </c:pt>
                <c:pt idx="51">
                  <c:v>-2.1506624455347456E-4</c:v>
                </c:pt>
                <c:pt idx="52">
                  <c:v>1.5550380553637888E-2</c:v>
                </c:pt>
                <c:pt idx="53">
                  <c:v>1.5550380553637888E-2</c:v>
                </c:pt>
                <c:pt idx="54">
                  <c:v>3.4781593074538097E-2</c:v>
                </c:pt>
                <c:pt idx="55">
                  <c:v>3.4781593074538097E-2</c:v>
                </c:pt>
                <c:pt idx="56">
                  <c:v>5.9630333825308135E-2</c:v>
                </c:pt>
                <c:pt idx="57">
                  <c:v>5.9630333825308135E-2</c:v>
                </c:pt>
                <c:pt idx="58">
                  <c:v>6.1792814555230668E-2</c:v>
                </c:pt>
                <c:pt idx="59">
                  <c:v>6.1792814555230668E-2</c:v>
                </c:pt>
                <c:pt idx="60">
                  <c:v>5.9594692642822356E-2</c:v>
                </c:pt>
                <c:pt idx="61">
                  <c:v>5.9594692642822356E-2</c:v>
                </c:pt>
                <c:pt idx="62">
                  <c:v>5.3310957434134165E-2</c:v>
                </c:pt>
                <c:pt idx="63">
                  <c:v>5.3310957434134165E-2</c:v>
                </c:pt>
                <c:pt idx="64">
                  <c:v>4.8597708850137922E-2</c:v>
                </c:pt>
                <c:pt idx="65">
                  <c:v>4.8597708850137922E-2</c:v>
                </c:pt>
                <c:pt idx="66">
                  <c:v>1.7041892316175478E-2</c:v>
                </c:pt>
                <c:pt idx="67">
                  <c:v>1.7041892316175478E-2</c:v>
                </c:pt>
                <c:pt idx="68">
                  <c:v>-1.054658594989899E-2</c:v>
                </c:pt>
                <c:pt idx="69">
                  <c:v>-1.054658594989899E-2</c:v>
                </c:pt>
                <c:pt idx="70">
                  <c:v>-5.6614530616189152E-3</c:v>
                </c:pt>
                <c:pt idx="71">
                  <c:v>-5.6614530616189152E-3</c:v>
                </c:pt>
                <c:pt idx="72">
                  <c:v>3.7363081227081985E-3</c:v>
                </c:pt>
                <c:pt idx="73">
                  <c:v>3.7363081227081985E-3</c:v>
                </c:pt>
                <c:pt idx="74">
                  <c:v>3.2759339307253388E-2</c:v>
                </c:pt>
                <c:pt idx="75">
                  <c:v>3.2759339307253388E-2</c:v>
                </c:pt>
                <c:pt idx="76">
                  <c:v>5.9776860653666386E-2</c:v>
                </c:pt>
                <c:pt idx="77">
                  <c:v>5.9776860653666386E-2</c:v>
                </c:pt>
                <c:pt idx="78">
                  <c:v>8.6424176938297848E-2</c:v>
                </c:pt>
                <c:pt idx="79">
                  <c:v>8.6424176938297848E-2</c:v>
                </c:pt>
                <c:pt idx="80">
                  <c:v>0.10586316549704011</c:v>
                </c:pt>
                <c:pt idx="81">
                  <c:v>0.10586316549704011</c:v>
                </c:pt>
                <c:pt idx="82">
                  <c:v>0.12130436678657963</c:v>
                </c:pt>
                <c:pt idx="83">
                  <c:v>0.12130436678657963</c:v>
                </c:pt>
                <c:pt idx="84">
                  <c:v>0.13082545459434103</c:v>
                </c:pt>
                <c:pt idx="85">
                  <c:v>0.13082545459434103</c:v>
                </c:pt>
                <c:pt idx="86">
                  <c:v>0.12881061324045251</c:v>
                </c:pt>
                <c:pt idx="87">
                  <c:v>0.12881061324045251</c:v>
                </c:pt>
                <c:pt idx="88">
                  <c:v>0.1238438810343625</c:v>
                </c:pt>
                <c:pt idx="89">
                  <c:v>0.1238438810343625</c:v>
                </c:pt>
                <c:pt idx="90">
                  <c:v>0.13371720411416077</c:v>
                </c:pt>
                <c:pt idx="91">
                  <c:v>0.13371720411416077</c:v>
                </c:pt>
                <c:pt idx="92">
                  <c:v>0.14964786164372956</c:v>
                </c:pt>
                <c:pt idx="93">
                  <c:v>0.14964786164372956</c:v>
                </c:pt>
                <c:pt idx="94">
                  <c:v>0.12778735700356436</c:v>
                </c:pt>
                <c:pt idx="95">
                  <c:v>0.12778735700356436</c:v>
                </c:pt>
                <c:pt idx="96">
                  <c:v>0.10974814784781928</c:v>
                </c:pt>
                <c:pt idx="97">
                  <c:v>0.10974814784781928</c:v>
                </c:pt>
                <c:pt idx="98">
                  <c:v>9.6962129494810201E-2</c:v>
                </c:pt>
                <c:pt idx="99">
                  <c:v>9.6962129494810201E-2</c:v>
                </c:pt>
                <c:pt idx="100">
                  <c:v>8.8589588476487791E-2</c:v>
                </c:pt>
                <c:pt idx="101">
                  <c:v>8.8589588476487791E-2</c:v>
                </c:pt>
                <c:pt idx="102">
                  <c:v>7.549945704291261E-2</c:v>
                </c:pt>
                <c:pt idx="103">
                  <c:v>7.549945704291261E-2</c:v>
                </c:pt>
                <c:pt idx="104">
                  <c:v>6.6889923293418807E-2</c:v>
                </c:pt>
                <c:pt idx="105">
                  <c:v>6.6889923293418807E-2</c:v>
                </c:pt>
                <c:pt idx="106">
                  <c:v>6.2565571192461089E-2</c:v>
                </c:pt>
                <c:pt idx="107">
                  <c:v>6.2565571192461089E-2</c:v>
                </c:pt>
                <c:pt idx="108">
                  <c:v>6.5688131892160273E-2</c:v>
                </c:pt>
                <c:pt idx="109">
                  <c:v>6.5688131892160273E-2</c:v>
                </c:pt>
                <c:pt idx="110">
                  <c:v>6.5881712596522757E-2</c:v>
                </c:pt>
                <c:pt idx="111">
                  <c:v>6.5881712596522757E-2</c:v>
                </c:pt>
                <c:pt idx="112">
                  <c:v>7.6816355982964879E-2</c:v>
                </c:pt>
                <c:pt idx="113">
                  <c:v>7.6816355982964879E-2</c:v>
                </c:pt>
                <c:pt idx="114">
                  <c:v>9.5785270491224539E-2</c:v>
                </c:pt>
                <c:pt idx="115">
                  <c:v>9.5785270491224539E-2</c:v>
                </c:pt>
                <c:pt idx="116">
                  <c:v>0.10852135003432695</c:v>
                </c:pt>
                <c:pt idx="117">
                  <c:v>0.10852135003432695</c:v>
                </c:pt>
                <c:pt idx="118">
                  <c:v>0.15530431484331531</c:v>
                </c:pt>
                <c:pt idx="119">
                  <c:v>0.15530431484331531</c:v>
                </c:pt>
                <c:pt idx="120">
                  <c:v>0.19732793485190014</c:v>
                </c:pt>
                <c:pt idx="121">
                  <c:v>0.19732793485190014</c:v>
                </c:pt>
                <c:pt idx="122">
                  <c:v>0.20328493037891437</c:v>
                </c:pt>
                <c:pt idx="123">
                  <c:v>0.20328493037891437</c:v>
                </c:pt>
                <c:pt idx="124">
                  <c:v>0.20243558040085796</c:v>
                </c:pt>
                <c:pt idx="125">
                  <c:v>0.20243558040085796</c:v>
                </c:pt>
                <c:pt idx="126">
                  <c:v>0.18351430036376626</c:v>
                </c:pt>
                <c:pt idx="127">
                  <c:v>0.18351430036376626</c:v>
                </c:pt>
                <c:pt idx="128">
                  <c:v>0.16612973697283095</c:v>
                </c:pt>
                <c:pt idx="129">
                  <c:v>0.16612973697283095</c:v>
                </c:pt>
                <c:pt idx="130">
                  <c:v>0.12235864808431685</c:v>
                </c:pt>
                <c:pt idx="131">
                  <c:v>0.12235864808431685</c:v>
                </c:pt>
                <c:pt idx="132">
                  <c:v>8.8614848177341665E-2</c:v>
                </c:pt>
                <c:pt idx="133">
                  <c:v>8.8614848177341665E-2</c:v>
                </c:pt>
                <c:pt idx="134">
                  <c:v>6.079354695497674E-2</c:v>
                </c:pt>
                <c:pt idx="135">
                  <c:v>6.079354695497674E-2</c:v>
                </c:pt>
                <c:pt idx="136">
                  <c:v>4.7633044783759182E-2</c:v>
                </c:pt>
                <c:pt idx="137">
                  <c:v>4.7633044783759182E-2</c:v>
                </c:pt>
                <c:pt idx="138">
                  <c:v>1.5996785376383826E-2</c:v>
                </c:pt>
                <c:pt idx="139">
                  <c:v>1.5996785376383826E-2</c:v>
                </c:pt>
                <c:pt idx="140">
                  <c:v>2.5633260813554992E-2</c:v>
                </c:pt>
                <c:pt idx="141">
                  <c:v>2.5633260813554992E-2</c:v>
                </c:pt>
                <c:pt idx="142">
                  <c:v>6.0834187940428386E-2</c:v>
                </c:pt>
                <c:pt idx="143">
                  <c:v>6.0834187940428386E-2</c:v>
                </c:pt>
                <c:pt idx="144">
                  <c:v>0.10623272357444291</c:v>
                </c:pt>
                <c:pt idx="145">
                  <c:v>0.10623272357444291</c:v>
                </c:pt>
                <c:pt idx="146">
                  <c:v>0.11108771482424729</c:v>
                </c:pt>
                <c:pt idx="147">
                  <c:v>0.11108771482424729</c:v>
                </c:pt>
                <c:pt idx="148">
                  <c:v>0.11850678544195326</c:v>
                </c:pt>
                <c:pt idx="149">
                  <c:v>0.11850678544195326</c:v>
                </c:pt>
                <c:pt idx="150">
                  <c:v>0.13861857491462848</c:v>
                </c:pt>
                <c:pt idx="151">
                  <c:v>0.13861857491462848</c:v>
                </c:pt>
                <c:pt idx="152">
                  <c:v>0.15914933688669963</c:v>
                </c:pt>
                <c:pt idx="153">
                  <c:v>0.15914933688669963</c:v>
                </c:pt>
                <c:pt idx="154">
                  <c:v>0.20990644214570064</c:v>
                </c:pt>
                <c:pt idx="155">
                  <c:v>0.20990644214570064</c:v>
                </c:pt>
                <c:pt idx="156">
                  <c:v>0.26316873842084898</c:v>
                </c:pt>
                <c:pt idx="157">
                  <c:v>0.26316873842084898</c:v>
                </c:pt>
                <c:pt idx="158">
                  <c:v>0.26986344726471545</c:v>
                </c:pt>
                <c:pt idx="159">
                  <c:v>0.26986344726471545</c:v>
                </c:pt>
                <c:pt idx="160">
                  <c:v>0.28207794624855076</c:v>
                </c:pt>
                <c:pt idx="161">
                  <c:v>0.28207794624855076</c:v>
                </c:pt>
                <c:pt idx="162">
                  <c:v>0.26732326837718334</c:v>
                </c:pt>
                <c:pt idx="163">
                  <c:v>0.26732326837718334</c:v>
                </c:pt>
                <c:pt idx="164">
                  <c:v>0.26635703103308295</c:v>
                </c:pt>
                <c:pt idx="165">
                  <c:v>0.26635703103308295</c:v>
                </c:pt>
                <c:pt idx="166">
                  <c:v>0.30664681617687473</c:v>
                </c:pt>
                <c:pt idx="167">
                  <c:v>0.30664681617687473</c:v>
                </c:pt>
                <c:pt idx="168">
                  <c:v>0.35467704039388859</c:v>
                </c:pt>
                <c:pt idx="169">
                  <c:v>0.35467704039388859</c:v>
                </c:pt>
                <c:pt idx="170">
                  <c:v>0.32534379820850212</c:v>
                </c:pt>
                <c:pt idx="171">
                  <c:v>0.32534379820850212</c:v>
                </c:pt>
                <c:pt idx="172">
                  <c:v>0.30153031788963314</c:v>
                </c:pt>
                <c:pt idx="173">
                  <c:v>0.30153031788963314</c:v>
                </c:pt>
                <c:pt idx="174">
                  <c:v>0.26870902899696025</c:v>
                </c:pt>
                <c:pt idx="175">
                  <c:v>0.26870902899696025</c:v>
                </c:pt>
                <c:pt idx="176">
                  <c:v>0.23960869059900758</c:v>
                </c:pt>
                <c:pt idx="177">
                  <c:v>0.23960869059900758</c:v>
                </c:pt>
                <c:pt idx="178">
                  <c:v>0.24760344195878492</c:v>
                </c:pt>
                <c:pt idx="179">
                  <c:v>0.24760344195878492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74A-40B3-B3D6-B4F6FFB0897B}"/>
            </c:ext>
          </c:extLst>
        </c:ser>
        <c:ser>
          <c:idx val="3"/>
          <c:order val="2"/>
          <c:tx>
            <c:strRef>
              <c:f>CE_srovnani!$AT$197</c:f>
              <c:strCache>
                <c:ptCount val="1"/>
                <c:pt idx="0">
                  <c:v>16.3 cm</c:v>
                </c:pt>
              </c:strCache>
            </c:strRef>
          </c:tx>
          <c:spPr>
            <a:ln w="1905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xVal>
            <c:numRef>
              <c:f>CE_srovnani!$AP$198:$AP$377</c:f>
              <c:numCache>
                <c:formatCode>0.0</c:formatCode>
                <c:ptCount val="180"/>
                <c:pt idx="0" formatCode="0.00E+00">
                  <c:v>1</c:v>
                </c:pt>
                <c:pt idx="1">
                  <c:v>1.1000000000000001</c:v>
                </c:pt>
                <c:pt idx="2">
                  <c:v>1.1000000000000001</c:v>
                </c:pt>
                <c:pt idx="3">
                  <c:v>1.2</c:v>
                </c:pt>
                <c:pt idx="4">
                  <c:v>1.2</c:v>
                </c:pt>
                <c:pt idx="5">
                  <c:v>1.3</c:v>
                </c:pt>
                <c:pt idx="6">
                  <c:v>1.3</c:v>
                </c:pt>
                <c:pt idx="7">
                  <c:v>1.4</c:v>
                </c:pt>
                <c:pt idx="8">
                  <c:v>1.4</c:v>
                </c:pt>
                <c:pt idx="9">
                  <c:v>1.5</c:v>
                </c:pt>
                <c:pt idx="10">
                  <c:v>1.5</c:v>
                </c:pt>
                <c:pt idx="11">
                  <c:v>1.6</c:v>
                </c:pt>
                <c:pt idx="12">
                  <c:v>1.6</c:v>
                </c:pt>
                <c:pt idx="13">
                  <c:v>1.7</c:v>
                </c:pt>
                <c:pt idx="14">
                  <c:v>1.7</c:v>
                </c:pt>
                <c:pt idx="15">
                  <c:v>1.8</c:v>
                </c:pt>
                <c:pt idx="16">
                  <c:v>1.8</c:v>
                </c:pt>
                <c:pt idx="17">
                  <c:v>1.9</c:v>
                </c:pt>
                <c:pt idx="18">
                  <c:v>1.9</c:v>
                </c:pt>
                <c:pt idx="19">
                  <c:v>2</c:v>
                </c:pt>
                <c:pt idx="20">
                  <c:v>2</c:v>
                </c:pt>
                <c:pt idx="21">
                  <c:v>2.1</c:v>
                </c:pt>
                <c:pt idx="22">
                  <c:v>2.1</c:v>
                </c:pt>
                <c:pt idx="23">
                  <c:v>2.2000000000000002</c:v>
                </c:pt>
                <c:pt idx="24">
                  <c:v>2.2000000000000002</c:v>
                </c:pt>
                <c:pt idx="25">
                  <c:v>2.2999999999999998</c:v>
                </c:pt>
                <c:pt idx="26">
                  <c:v>2.2999999999999998</c:v>
                </c:pt>
                <c:pt idx="27">
                  <c:v>2.4</c:v>
                </c:pt>
                <c:pt idx="28">
                  <c:v>2.4</c:v>
                </c:pt>
                <c:pt idx="29">
                  <c:v>2.5</c:v>
                </c:pt>
                <c:pt idx="30">
                  <c:v>2.5</c:v>
                </c:pt>
                <c:pt idx="31">
                  <c:v>2.6</c:v>
                </c:pt>
                <c:pt idx="32">
                  <c:v>2.6</c:v>
                </c:pt>
                <c:pt idx="33">
                  <c:v>2.7</c:v>
                </c:pt>
                <c:pt idx="34">
                  <c:v>2.7</c:v>
                </c:pt>
                <c:pt idx="35">
                  <c:v>2.8</c:v>
                </c:pt>
                <c:pt idx="36">
                  <c:v>2.8</c:v>
                </c:pt>
                <c:pt idx="37">
                  <c:v>2.9</c:v>
                </c:pt>
                <c:pt idx="38">
                  <c:v>2.9</c:v>
                </c:pt>
                <c:pt idx="39">
                  <c:v>3</c:v>
                </c:pt>
                <c:pt idx="40">
                  <c:v>3</c:v>
                </c:pt>
                <c:pt idx="41">
                  <c:v>3.1</c:v>
                </c:pt>
                <c:pt idx="42">
                  <c:v>3.1</c:v>
                </c:pt>
                <c:pt idx="43">
                  <c:v>3.2</c:v>
                </c:pt>
                <c:pt idx="44">
                  <c:v>3.2</c:v>
                </c:pt>
                <c:pt idx="45">
                  <c:v>3.3</c:v>
                </c:pt>
                <c:pt idx="46">
                  <c:v>3.3</c:v>
                </c:pt>
                <c:pt idx="47">
                  <c:v>3.4</c:v>
                </c:pt>
                <c:pt idx="48">
                  <c:v>3.4</c:v>
                </c:pt>
                <c:pt idx="49">
                  <c:v>3.5</c:v>
                </c:pt>
                <c:pt idx="50">
                  <c:v>3.5</c:v>
                </c:pt>
                <c:pt idx="51">
                  <c:v>3.6</c:v>
                </c:pt>
                <c:pt idx="52">
                  <c:v>3.6</c:v>
                </c:pt>
                <c:pt idx="53">
                  <c:v>3.7</c:v>
                </c:pt>
                <c:pt idx="54">
                  <c:v>3.7</c:v>
                </c:pt>
                <c:pt idx="55">
                  <c:v>3.8</c:v>
                </c:pt>
                <c:pt idx="56">
                  <c:v>3.8</c:v>
                </c:pt>
                <c:pt idx="57">
                  <c:v>3.9</c:v>
                </c:pt>
                <c:pt idx="58">
                  <c:v>3.9</c:v>
                </c:pt>
                <c:pt idx="59">
                  <c:v>4</c:v>
                </c:pt>
                <c:pt idx="60">
                  <c:v>4</c:v>
                </c:pt>
                <c:pt idx="61">
                  <c:v>4.0999999999999996</c:v>
                </c:pt>
                <c:pt idx="62">
                  <c:v>4.0999999999999996</c:v>
                </c:pt>
                <c:pt idx="63">
                  <c:v>4.2</c:v>
                </c:pt>
                <c:pt idx="64">
                  <c:v>4.2</c:v>
                </c:pt>
                <c:pt idx="65">
                  <c:v>4.3</c:v>
                </c:pt>
                <c:pt idx="66">
                  <c:v>4.3</c:v>
                </c:pt>
                <c:pt idx="67">
                  <c:v>4.4000000000000004</c:v>
                </c:pt>
                <c:pt idx="68">
                  <c:v>4.4000000000000004</c:v>
                </c:pt>
                <c:pt idx="69">
                  <c:v>4.5</c:v>
                </c:pt>
                <c:pt idx="70">
                  <c:v>4.5</c:v>
                </c:pt>
                <c:pt idx="71">
                  <c:v>4.5999999999999996</c:v>
                </c:pt>
                <c:pt idx="72">
                  <c:v>4.5999999999999996</c:v>
                </c:pt>
                <c:pt idx="73">
                  <c:v>4.7</c:v>
                </c:pt>
                <c:pt idx="74">
                  <c:v>4.7</c:v>
                </c:pt>
                <c:pt idx="75">
                  <c:v>4.8</c:v>
                </c:pt>
                <c:pt idx="76">
                  <c:v>4.8</c:v>
                </c:pt>
                <c:pt idx="77">
                  <c:v>4.9000000000000004</c:v>
                </c:pt>
                <c:pt idx="78">
                  <c:v>4.9000000000000004</c:v>
                </c:pt>
                <c:pt idx="79">
                  <c:v>5</c:v>
                </c:pt>
                <c:pt idx="80">
                  <c:v>5</c:v>
                </c:pt>
                <c:pt idx="81">
                  <c:v>5.0999999999999996</c:v>
                </c:pt>
                <c:pt idx="82">
                  <c:v>5.0999999999999996</c:v>
                </c:pt>
                <c:pt idx="83">
                  <c:v>5.2</c:v>
                </c:pt>
                <c:pt idx="84">
                  <c:v>5.2</c:v>
                </c:pt>
                <c:pt idx="85">
                  <c:v>5.3</c:v>
                </c:pt>
                <c:pt idx="86">
                  <c:v>5.3</c:v>
                </c:pt>
                <c:pt idx="87">
                  <c:v>5.4</c:v>
                </c:pt>
                <c:pt idx="88">
                  <c:v>5.4</c:v>
                </c:pt>
                <c:pt idx="89">
                  <c:v>5.5</c:v>
                </c:pt>
                <c:pt idx="90">
                  <c:v>5.5</c:v>
                </c:pt>
                <c:pt idx="91">
                  <c:v>5.6</c:v>
                </c:pt>
                <c:pt idx="92">
                  <c:v>5.6</c:v>
                </c:pt>
                <c:pt idx="93">
                  <c:v>5.7</c:v>
                </c:pt>
                <c:pt idx="94">
                  <c:v>5.7</c:v>
                </c:pt>
                <c:pt idx="95">
                  <c:v>5.8</c:v>
                </c:pt>
                <c:pt idx="96">
                  <c:v>5.8</c:v>
                </c:pt>
                <c:pt idx="97">
                  <c:v>5.9</c:v>
                </c:pt>
                <c:pt idx="98">
                  <c:v>5.9</c:v>
                </c:pt>
                <c:pt idx="99">
                  <c:v>6</c:v>
                </c:pt>
                <c:pt idx="100">
                  <c:v>6</c:v>
                </c:pt>
                <c:pt idx="101">
                  <c:v>6.1</c:v>
                </c:pt>
                <c:pt idx="102">
                  <c:v>6.1</c:v>
                </c:pt>
                <c:pt idx="103">
                  <c:v>6.2</c:v>
                </c:pt>
                <c:pt idx="104">
                  <c:v>6.2</c:v>
                </c:pt>
                <c:pt idx="105">
                  <c:v>6.3</c:v>
                </c:pt>
                <c:pt idx="106">
                  <c:v>6.3</c:v>
                </c:pt>
                <c:pt idx="107">
                  <c:v>6.4</c:v>
                </c:pt>
                <c:pt idx="108">
                  <c:v>6.4</c:v>
                </c:pt>
                <c:pt idx="109">
                  <c:v>6.5</c:v>
                </c:pt>
                <c:pt idx="110">
                  <c:v>6.5</c:v>
                </c:pt>
                <c:pt idx="111">
                  <c:v>6.6</c:v>
                </c:pt>
                <c:pt idx="112">
                  <c:v>6.6</c:v>
                </c:pt>
                <c:pt idx="113">
                  <c:v>6.7</c:v>
                </c:pt>
                <c:pt idx="114">
                  <c:v>6.7</c:v>
                </c:pt>
                <c:pt idx="115">
                  <c:v>6.8</c:v>
                </c:pt>
                <c:pt idx="116">
                  <c:v>6.8</c:v>
                </c:pt>
                <c:pt idx="117">
                  <c:v>6.9</c:v>
                </c:pt>
                <c:pt idx="118">
                  <c:v>6.9</c:v>
                </c:pt>
                <c:pt idx="119">
                  <c:v>7</c:v>
                </c:pt>
                <c:pt idx="120">
                  <c:v>7</c:v>
                </c:pt>
                <c:pt idx="121">
                  <c:v>7.1</c:v>
                </c:pt>
                <c:pt idx="122">
                  <c:v>7.1</c:v>
                </c:pt>
                <c:pt idx="123">
                  <c:v>7.2</c:v>
                </c:pt>
                <c:pt idx="124">
                  <c:v>7.2</c:v>
                </c:pt>
                <c:pt idx="125">
                  <c:v>7.3</c:v>
                </c:pt>
                <c:pt idx="126">
                  <c:v>7.3</c:v>
                </c:pt>
                <c:pt idx="127">
                  <c:v>7.4</c:v>
                </c:pt>
                <c:pt idx="128">
                  <c:v>7.4</c:v>
                </c:pt>
                <c:pt idx="129">
                  <c:v>7.5</c:v>
                </c:pt>
                <c:pt idx="130">
                  <c:v>7.5</c:v>
                </c:pt>
                <c:pt idx="131">
                  <c:v>7.6</c:v>
                </c:pt>
                <c:pt idx="132">
                  <c:v>7.6</c:v>
                </c:pt>
                <c:pt idx="133">
                  <c:v>7.7</c:v>
                </c:pt>
                <c:pt idx="134">
                  <c:v>7.7</c:v>
                </c:pt>
                <c:pt idx="135">
                  <c:v>7.8</c:v>
                </c:pt>
                <c:pt idx="136">
                  <c:v>7.8</c:v>
                </c:pt>
                <c:pt idx="137">
                  <c:v>7.9</c:v>
                </c:pt>
                <c:pt idx="138">
                  <c:v>7.9</c:v>
                </c:pt>
                <c:pt idx="139">
                  <c:v>8</c:v>
                </c:pt>
                <c:pt idx="140">
                  <c:v>8</c:v>
                </c:pt>
                <c:pt idx="141">
                  <c:v>8.1</c:v>
                </c:pt>
                <c:pt idx="142">
                  <c:v>8.1</c:v>
                </c:pt>
                <c:pt idx="143">
                  <c:v>8.1999999999999993</c:v>
                </c:pt>
                <c:pt idx="144">
                  <c:v>8.1999999999999993</c:v>
                </c:pt>
                <c:pt idx="145">
                  <c:v>8.3000000000000007</c:v>
                </c:pt>
                <c:pt idx="146">
                  <c:v>8.3000000000000007</c:v>
                </c:pt>
                <c:pt idx="147">
                  <c:v>8.4</c:v>
                </c:pt>
                <c:pt idx="148">
                  <c:v>8.4</c:v>
                </c:pt>
                <c:pt idx="149">
                  <c:v>8.5</c:v>
                </c:pt>
                <c:pt idx="150">
                  <c:v>8.5</c:v>
                </c:pt>
                <c:pt idx="151">
                  <c:v>8.6</c:v>
                </c:pt>
                <c:pt idx="152">
                  <c:v>8.6</c:v>
                </c:pt>
                <c:pt idx="153">
                  <c:v>8.6999999999999993</c:v>
                </c:pt>
                <c:pt idx="154">
                  <c:v>8.6999999999999993</c:v>
                </c:pt>
                <c:pt idx="155">
                  <c:v>8.8000000000000007</c:v>
                </c:pt>
                <c:pt idx="156">
                  <c:v>8.8000000000000007</c:v>
                </c:pt>
                <c:pt idx="157">
                  <c:v>8.9</c:v>
                </c:pt>
                <c:pt idx="158">
                  <c:v>8.9</c:v>
                </c:pt>
                <c:pt idx="159">
                  <c:v>9</c:v>
                </c:pt>
                <c:pt idx="160">
                  <c:v>9</c:v>
                </c:pt>
                <c:pt idx="161">
                  <c:v>9.1</c:v>
                </c:pt>
                <c:pt idx="162">
                  <c:v>9.1</c:v>
                </c:pt>
                <c:pt idx="163">
                  <c:v>9.1999999999999993</c:v>
                </c:pt>
                <c:pt idx="164">
                  <c:v>9.1999999999999993</c:v>
                </c:pt>
                <c:pt idx="165">
                  <c:v>9.3000000000000007</c:v>
                </c:pt>
                <c:pt idx="166">
                  <c:v>9.3000000000000007</c:v>
                </c:pt>
                <c:pt idx="167">
                  <c:v>9.4</c:v>
                </c:pt>
                <c:pt idx="168">
                  <c:v>9.4</c:v>
                </c:pt>
                <c:pt idx="169">
                  <c:v>9.5</c:v>
                </c:pt>
                <c:pt idx="170">
                  <c:v>9.5</c:v>
                </c:pt>
                <c:pt idx="171">
                  <c:v>9.6</c:v>
                </c:pt>
                <c:pt idx="172">
                  <c:v>9.6</c:v>
                </c:pt>
                <c:pt idx="173">
                  <c:v>9.6999999999999993</c:v>
                </c:pt>
                <c:pt idx="174">
                  <c:v>9.6999999999999993</c:v>
                </c:pt>
                <c:pt idx="175">
                  <c:v>9.8000000000000007</c:v>
                </c:pt>
                <c:pt idx="176">
                  <c:v>9.8000000000000007</c:v>
                </c:pt>
                <c:pt idx="177">
                  <c:v>9.9</c:v>
                </c:pt>
                <c:pt idx="178">
                  <c:v>9.9</c:v>
                </c:pt>
                <c:pt idx="179">
                  <c:v>10</c:v>
                </c:pt>
              </c:numCache>
            </c:numRef>
          </c:xVal>
          <c:yVal>
            <c:numRef>
              <c:f>CE_srovnani!$AT$198:$AT$377</c:f>
              <c:numCache>
                <c:formatCode>0.0%</c:formatCode>
                <c:ptCount val="180"/>
                <c:pt idx="0">
                  <c:v>-0.25169194914226678</c:v>
                </c:pt>
                <c:pt idx="1">
                  <c:v>-0.25169194914226678</c:v>
                </c:pt>
                <c:pt idx="2">
                  <c:v>-0.22827501632934677</c:v>
                </c:pt>
                <c:pt idx="3">
                  <c:v>-0.22827501632934677</c:v>
                </c:pt>
                <c:pt idx="4">
                  <c:v>-0.23162525674488166</c:v>
                </c:pt>
                <c:pt idx="5">
                  <c:v>-0.23162525674488166</c:v>
                </c:pt>
                <c:pt idx="6">
                  <c:v>-0.25052613668309731</c:v>
                </c:pt>
                <c:pt idx="7">
                  <c:v>-0.25052613668309731</c:v>
                </c:pt>
                <c:pt idx="8">
                  <c:v>-0.22674581572791064</c:v>
                </c:pt>
                <c:pt idx="9">
                  <c:v>-0.22674581572791064</c:v>
                </c:pt>
                <c:pt idx="10">
                  <c:v>-0.19201702261336628</c:v>
                </c:pt>
                <c:pt idx="11">
                  <c:v>-0.19201702261336628</c:v>
                </c:pt>
                <c:pt idx="12">
                  <c:v>-0.17321556182856346</c:v>
                </c:pt>
                <c:pt idx="13">
                  <c:v>-0.17321556182856346</c:v>
                </c:pt>
                <c:pt idx="14">
                  <c:v>-0.10803545737717646</c:v>
                </c:pt>
                <c:pt idx="15">
                  <c:v>-0.10803545737717646</c:v>
                </c:pt>
                <c:pt idx="16">
                  <c:v>-7.7401286889154597E-2</c:v>
                </c:pt>
                <c:pt idx="17">
                  <c:v>-7.7401286889154597E-2</c:v>
                </c:pt>
                <c:pt idx="18">
                  <c:v>-5.2431590439840803E-2</c:v>
                </c:pt>
                <c:pt idx="19">
                  <c:v>-5.2431590439840803E-2</c:v>
                </c:pt>
                <c:pt idx="20">
                  <c:v>-4.5616825708289843E-2</c:v>
                </c:pt>
                <c:pt idx="21">
                  <c:v>-4.5616825708289843E-2</c:v>
                </c:pt>
                <c:pt idx="22">
                  <c:v>-1.2150455839603169E-2</c:v>
                </c:pt>
                <c:pt idx="23">
                  <c:v>-1.2150455839603169E-2</c:v>
                </c:pt>
                <c:pt idx="24">
                  <c:v>-1.3779533660009946E-2</c:v>
                </c:pt>
                <c:pt idx="25">
                  <c:v>-1.3779533660009946E-2</c:v>
                </c:pt>
                <c:pt idx="26">
                  <c:v>-1.8847159522978441E-2</c:v>
                </c:pt>
                <c:pt idx="27">
                  <c:v>-1.8847159522978441E-2</c:v>
                </c:pt>
                <c:pt idx="28">
                  <c:v>-4.3748329558961352E-3</c:v>
                </c:pt>
                <c:pt idx="29">
                  <c:v>-4.3748329558961352E-3</c:v>
                </c:pt>
                <c:pt idx="30">
                  <c:v>-5.7984206183771758E-2</c:v>
                </c:pt>
                <c:pt idx="31">
                  <c:v>-5.7984206183771758E-2</c:v>
                </c:pt>
                <c:pt idx="32">
                  <c:v>-8.0513533361092127E-2</c:v>
                </c:pt>
                <c:pt idx="33">
                  <c:v>-8.0513533361092127E-2</c:v>
                </c:pt>
                <c:pt idx="34">
                  <c:v>-8.3118980831737854E-2</c:v>
                </c:pt>
                <c:pt idx="35">
                  <c:v>-8.3118980831737854E-2</c:v>
                </c:pt>
                <c:pt idx="36">
                  <c:v>-0.12053693278490707</c:v>
                </c:pt>
                <c:pt idx="37">
                  <c:v>-0.12053693278490707</c:v>
                </c:pt>
                <c:pt idx="38">
                  <c:v>-7.8710866132663648E-2</c:v>
                </c:pt>
                <c:pt idx="39">
                  <c:v>-7.8710866132663648E-2</c:v>
                </c:pt>
                <c:pt idx="40">
                  <c:v>-7.1558373576319667E-2</c:v>
                </c:pt>
                <c:pt idx="41">
                  <c:v>-7.1558373576319667E-2</c:v>
                </c:pt>
                <c:pt idx="42">
                  <c:v>-5.2546016259988115E-2</c:v>
                </c:pt>
                <c:pt idx="43">
                  <c:v>-5.2546016259988115E-2</c:v>
                </c:pt>
                <c:pt idx="44">
                  <c:v>-7.1830737705817382E-2</c:v>
                </c:pt>
                <c:pt idx="45">
                  <c:v>-7.1830737705817382E-2</c:v>
                </c:pt>
                <c:pt idx="46">
                  <c:v>-7.8824607617161702E-2</c:v>
                </c:pt>
                <c:pt idx="47">
                  <c:v>-7.8824607617161702E-2</c:v>
                </c:pt>
                <c:pt idx="48">
                  <c:v>-6.7307409189578671E-2</c:v>
                </c:pt>
                <c:pt idx="49">
                  <c:v>-6.7307409189578671E-2</c:v>
                </c:pt>
                <c:pt idx="50">
                  <c:v>-9.9668734128472658E-2</c:v>
                </c:pt>
                <c:pt idx="51">
                  <c:v>-9.9668734128472658E-2</c:v>
                </c:pt>
                <c:pt idx="52">
                  <c:v>-9.4345729166839032E-2</c:v>
                </c:pt>
                <c:pt idx="53">
                  <c:v>-9.4345729166839032E-2</c:v>
                </c:pt>
                <c:pt idx="54">
                  <c:v>-8.0495893892793435E-2</c:v>
                </c:pt>
                <c:pt idx="55">
                  <c:v>-8.0495893892793435E-2</c:v>
                </c:pt>
                <c:pt idx="56">
                  <c:v>-6.1877708124834507E-2</c:v>
                </c:pt>
                <c:pt idx="57">
                  <c:v>-6.1877708124834507E-2</c:v>
                </c:pt>
                <c:pt idx="58">
                  <c:v>-3.3011717471389423E-2</c:v>
                </c:pt>
                <c:pt idx="59">
                  <c:v>-3.3011717471389423E-2</c:v>
                </c:pt>
                <c:pt idx="60">
                  <c:v>-9.4014691396973049E-3</c:v>
                </c:pt>
                <c:pt idx="61">
                  <c:v>-9.4014691396973049E-3</c:v>
                </c:pt>
                <c:pt idx="62">
                  <c:v>-8.291655636135542E-3</c:v>
                </c:pt>
                <c:pt idx="63">
                  <c:v>-8.291655636135542E-3</c:v>
                </c:pt>
                <c:pt idx="64">
                  <c:v>-6.4665463898716524E-3</c:v>
                </c:pt>
                <c:pt idx="65">
                  <c:v>-6.4665463898716524E-3</c:v>
                </c:pt>
                <c:pt idx="66">
                  <c:v>-1.4667449115757014E-2</c:v>
                </c:pt>
                <c:pt idx="67">
                  <c:v>-1.4667449115757014E-2</c:v>
                </c:pt>
                <c:pt idx="68">
                  <c:v>-1.6592675966991433E-2</c:v>
                </c:pt>
                <c:pt idx="69">
                  <c:v>-1.6592675966991433E-2</c:v>
                </c:pt>
                <c:pt idx="70">
                  <c:v>6.2150101159870186E-3</c:v>
                </c:pt>
                <c:pt idx="71">
                  <c:v>6.2150101159870186E-3</c:v>
                </c:pt>
                <c:pt idx="72">
                  <c:v>3.6360025575716381E-2</c:v>
                </c:pt>
                <c:pt idx="73">
                  <c:v>3.6360025575716381E-2</c:v>
                </c:pt>
                <c:pt idx="74">
                  <c:v>6.9153935028201996E-2</c:v>
                </c:pt>
                <c:pt idx="75">
                  <c:v>6.9153935028201996E-2</c:v>
                </c:pt>
                <c:pt idx="76">
                  <c:v>9.7454513201556958E-2</c:v>
                </c:pt>
                <c:pt idx="77">
                  <c:v>9.7454513201556958E-2</c:v>
                </c:pt>
                <c:pt idx="78">
                  <c:v>0.11753201918550094</c:v>
                </c:pt>
                <c:pt idx="79">
                  <c:v>0.11753201918550094</c:v>
                </c:pt>
                <c:pt idx="80">
                  <c:v>0.12498656691284582</c:v>
                </c:pt>
                <c:pt idx="81">
                  <c:v>0.12498656691284582</c:v>
                </c:pt>
                <c:pt idx="82">
                  <c:v>0.14259512684809184</c:v>
                </c:pt>
                <c:pt idx="83">
                  <c:v>0.14259512684809184</c:v>
                </c:pt>
                <c:pt idx="84">
                  <c:v>0.15049094376681049</c:v>
                </c:pt>
                <c:pt idx="85">
                  <c:v>0.15049094376681049</c:v>
                </c:pt>
                <c:pt idx="86">
                  <c:v>0.15429359326591907</c:v>
                </c:pt>
                <c:pt idx="87">
                  <c:v>0.15429359326591907</c:v>
                </c:pt>
                <c:pt idx="88">
                  <c:v>0.15383612823118442</c:v>
                </c:pt>
                <c:pt idx="89">
                  <c:v>0.15383612823118442</c:v>
                </c:pt>
                <c:pt idx="90">
                  <c:v>0.13864404147342246</c:v>
                </c:pt>
                <c:pt idx="91">
                  <c:v>0.13864404147342246</c:v>
                </c:pt>
                <c:pt idx="92">
                  <c:v>0.1297169580747517</c:v>
                </c:pt>
                <c:pt idx="93">
                  <c:v>0.1297169580747517</c:v>
                </c:pt>
                <c:pt idx="94">
                  <c:v>8.9353934883006136E-2</c:v>
                </c:pt>
                <c:pt idx="95">
                  <c:v>8.9353934883006136E-2</c:v>
                </c:pt>
                <c:pt idx="96">
                  <c:v>5.4327190488817845E-2</c:v>
                </c:pt>
                <c:pt idx="97">
                  <c:v>5.4327190488817845E-2</c:v>
                </c:pt>
                <c:pt idx="98">
                  <c:v>3.9556454460320412E-2</c:v>
                </c:pt>
                <c:pt idx="99">
                  <c:v>3.9556454460320412E-2</c:v>
                </c:pt>
                <c:pt idx="100">
                  <c:v>3.0321835654515183E-2</c:v>
                </c:pt>
                <c:pt idx="101">
                  <c:v>3.0321835654515183E-2</c:v>
                </c:pt>
                <c:pt idx="102">
                  <c:v>3.9120469338919328E-2</c:v>
                </c:pt>
                <c:pt idx="103">
                  <c:v>3.9120469338919328E-2</c:v>
                </c:pt>
                <c:pt idx="104">
                  <c:v>5.4165478000967049E-2</c:v>
                </c:pt>
                <c:pt idx="105">
                  <c:v>5.4165478000967049E-2</c:v>
                </c:pt>
                <c:pt idx="106">
                  <c:v>8.0212749109132231E-2</c:v>
                </c:pt>
                <c:pt idx="107">
                  <c:v>8.0212749109132231E-2</c:v>
                </c:pt>
                <c:pt idx="108">
                  <c:v>0.11522728418226102</c:v>
                </c:pt>
                <c:pt idx="109">
                  <c:v>0.11522728418226102</c:v>
                </c:pt>
                <c:pt idx="110">
                  <c:v>0.12171035189800672</c:v>
                </c:pt>
                <c:pt idx="111">
                  <c:v>0.12171035189800672</c:v>
                </c:pt>
                <c:pt idx="112">
                  <c:v>0.13708081460480992</c:v>
                </c:pt>
                <c:pt idx="113">
                  <c:v>0.13708081460480992</c:v>
                </c:pt>
                <c:pt idx="114">
                  <c:v>0.18984964535560933</c:v>
                </c:pt>
                <c:pt idx="115">
                  <c:v>0.18984964535560933</c:v>
                </c:pt>
                <c:pt idx="116">
                  <c:v>0.23401591422439316</c:v>
                </c:pt>
                <c:pt idx="117">
                  <c:v>0.23401591422439316</c:v>
                </c:pt>
                <c:pt idx="118">
                  <c:v>0.23582086556393067</c:v>
                </c:pt>
                <c:pt idx="119">
                  <c:v>0.23582086556393067</c:v>
                </c:pt>
                <c:pt idx="120">
                  <c:v>0.22396333356511433</c:v>
                </c:pt>
                <c:pt idx="121">
                  <c:v>0.22396333356511433</c:v>
                </c:pt>
                <c:pt idx="122">
                  <c:v>0.20508071243824388</c:v>
                </c:pt>
                <c:pt idx="123">
                  <c:v>0.20508071243824388</c:v>
                </c:pt>
                <c:pt idx="124">
                  <c:v>0.17510767286364604</c:v>
                </c:pt>
                <c:pt idx="125">
                  <c:v>0.17510767286364604</c:v>
                </c:pt>
                <c:pt idx="126">
                  <c:v>0.11207885856337918</c:v>
                </c:pt>
                <c:pt idx="127">
                  <c:v>0.11207885856337918</c:v>
                </c:pt>
                <c:pt idx="128">
                  <c:v>5.1284552723758203E-2</c:v>
                </c:pt>
                <c:pt idx="129">
                  <c:v>5.1284552723758203E-2</c:v>
                </c:pt>
                <c:pt idx="130">
                  <c:v>-5.8779179926160552E-3</c:v>
                </c:pt>
                <c:pt idx="131">
                  <c:v>-5.8779179926160552E-3</c:v>
                </c:pt>
                <c:pt idx="132">
                  <c:v>-5.1126490948514292E-2</c:v>
                </c:pt>
                <c:pt idx="133">
                  <c:v>-5.1126490948514292E-2</c:v>
                </c:pt>
                <c:pt idx="134">
                  <c:v>-5.69730665398408E-2</c:v>
                </c:pt>
                <c:pt idx="135">
                  <c:v>-5.69730665398408E-2</c:v>
                </c:pt>
                <c:pt idx="136">
                  <c:v>-4.5030816086378933E-2</c:v>
                </c:pt>
                <c:pt idx="137">
                  <c:v>-4.5030816086378933E-2</c:v>
                </c:pt>
                <c:pt idx="138">
                  <c:v>-6.7613734417686699E-2</c:v>
                </c:pt>
                <c:pt idx="139">
                  <c:v>-6.7613734417686699E-2</c:v>
                </c:pt>
                <c:pt idx="140">
                  <c:v>-4.6549807242591945E-2</c:v>
                </c:pt>
                <c:pt idx="141">
                  <c:v>-4.6549807242591945E-2</c:v>
                </c:pt>
                <c:pt idx="142">
                  <c:v>-2.4855519930256365E-2</c:v>
                </c:pt>
                <c:pt idx="143">
                  <c:v>-2.4855519930256365E-2</c:v>
                </c:pt>
                <c:pt idx="144">
                  <c:v>7.334748039132144E-3</c:v>
                </c:pt>
                <c:pt idx="145">
                  <c:v>7.334748039132144E-3</c:v>
                </c:pt>
                <c:pt idx="146">
                  <c:v>-9.3416398137158296E-4</c:v>
                </c:pt>
                <c:pt idx="147">
                  <c:v>-9.3416398137158296E-4</c:v>
                </c:pt>
                <c:pt idx="148">
                  <c:v>-7.7298678311179536E-3</c:v>
                </c:pt>
                <c:pt idx="149">
                  <c:v>-7.7298678311179536E-3</c:v>
                </c:pt>
                <c:pt idx="150">
                  <c:v>1.8197506787380746E-3</c:v>
                </c:pt>
                <c:pt idx="151">
                  <c:v>1.8197506787380746E-3</c:v>
                </c:pt>
                <c:pt idx="152">
                  <c:v>9.5829263224724848E-3</c:v>
                </c:pt>
                <c:pt idx="153">
                  <c:v>9.5829263224724848E-3</c:v>
                </c:pt>
                <c:pt idx="154">
                  <c:v>-3.0237257076564772E-2</c:v>
                </c:pt>
                <c:pt idx="155">
                  <c:v>-3.0237257076564772E-2</c:v>
                </c:pt>
                <c:pt idx="156">
                  <c:v>-7.1623482384786441E-2</c:v>
                </c:pt>
                <c:pt idx="157">
                  <c:v>-7.1623482384786441E-2</c:v>
                </c:pt>
                <c:pt idx="158">
                  <c:v>-0.10225713774393697</c:v>
                </c:pt>
                <c:pt idx="159">
                  <c:v>-0.10225713774393697</c:v>
                </c:pt>
                <c:pt idx="160">
                  <c:v>-0.12989242748128216</c:v>
                </c:pt>
                <c:pt idx="161">
                  <c:v>-0.12989242748128216</c:v>
                </c:pt>
                <c:pt idx="162">
                  <c:v>-0.10572851288529128</c:v>
                </c:pt>
                <c:pt idx="163">
                  <c:v>-0.10572851288529128</c:v>
                </c:pt>
                <c:pt idx="164">
                  <c:v>-7.0271876658973942E-2</c:v>
                </c:pt>
                <c:pt idx="165">
                  <c:v>-7.0271876658973942E-2</c:v>
                </c:pt>
                <c:pt idx="166">
                  <c:v>-7.035512946712108E-2</c:v>
                </c:pt>
                <c:pt idx="167">
                  <c:v>-7.035512946712108E-2</c:v>
                </c:pt>
                <c:pt idx="168">
                  <c:v>-6.6512377467646489E-2</c:v>
                </c:pt>
                <c:pt idx="169">
                  <c:v>-6.6512377467646489E-2</c:v>
                </c:pt>
                <c:pt idx="170">
                  <c:v>-4.9894350516866193E-2</c:v>
                </c:pt>
                <c:pt idx="171">
                  <c:v>-4.9894350516866193E-2</c:v>
                </c:pt>
                <c:pt idx="172">
                  <c:v>-2.8464891706775242E-2</c:v>
                </c:pt>
                <c:pt idx="173">
                  <c:v>-2.8464891706775242E-2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74A-40B3-B3D6-B4F6FFB0897B}"/>
            </c:ext>
          </c:extLst>
        </c:ser>
        <c:ser>
          <c:idx val="4"/>
          <c:order val="3"/>
          <c:tx>
            <c:strRef>
              <c:f>CE_srovnani!$AU$197</c:f>
              <c:strCache>
                <c:ptCount val="1"/>
                <c:pt idx="0">
                  <c:v>21.7cm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CE_srovnani!$AP$198:$AP$377</c:f>
              <c:numCache>
                <c:formatCode>0.0</c:formatCode>
                <c:ptCount val="180"/>
                <c:pt idx="0" formatCode="0.00E+00">
                  <c:v>1</c:v>
                </c:pt>
                <c:pt idx="1">
                  <c:v>1.1000000000000001</c:v>
                </c:pt>
                <c:pt idx="2">
                  <c:v>1.1000000000000001</c:v>
                </c:pt>
                <c:pt idx="3">
                  <c:v>1.2</c:v>
                </c:pt>
                <c:pt idx="4">
                  <c:v>1.2</c:v>
                </c:pt>
                <c:pt idx="5">
                  <c:v>1.3</c:v>
                </c:pt>
                <c:pt idx="6">
                  <c:v>1.3</c:v>
                </c:pt>
                <c:pt idx="7">
                  <c:v>1.4</c:v>
                </c:pt>
                <c:pt idx="8">
                  <c:v>1.4</c:v>
                </c:pt>
                <c:pt idx="9">
                  <c:v>1.5</c:v>
                </c:pt>
                <c:pt idx="10">
                  <c:v>1.5</c:v>
                </c:pt>
                <c:pt idx="11">
                  <c:v>1.6</c:v>
                </c:pt>
                <c:pt idx="12">
                  <c:v>1.6</c:v>
                </c:pt>
                <c:pt idx="13">
                  <c:v>1.7</c:v>
                </c:pt>
                <c:pt idx="14">
                  <c:v>1.7</c:v>
                </c:pt>
                <c:pt idx="15">
                  <c:v>1.8</c:v>
                </c:pt>
                <c:pt idx="16">
                  <c:v>1.8</c:v>
                </c:pt>
                <c:pt idx="17">
                  <c:v>1.9</c:v>
                </c:pt>
                <c:pt idx="18">
                  <c:v>1.9</c:v>
                </c:pt>
                <c:pt idx="19">
                  <c:v>2</c:v>
                </c:pt>
                <c:pt idx="20">
                  <c:v>2</c:v>
                </c:pt>
                <c:pt idx="21">
                  <c:v>2.1</c:v>
                </c:pt>
                <c:pt idx="22">
                  <c:v>2.1</c:v>
                </c:pt>
                <c:pt idx="23">
                  <c:v>2.2000000000000002</c:v>
                </c:pt>
                <c:pt idx="24">
                  <c:v>2.2000000000000002</c:v>
                </c:pt>
                <c:pt idx="25">
                  <c:v>2.2999999999999998</c:v>
                </c:pt>
                <c:pt idx="26">
                  <c:v>2.2999999999999998</c:v>
                </c:pt>
                <c:pt idx="27">
                  <c:v>2.4</c:v>
                </c:pt>
                <c:pt idx="28">
                  <c:v>2.4</c:v>
                </c:pt>
                <c:pt idx="29">
                  <c:v>2.5</c:v>
                </c:pt>
                <c:pt idx="30">
                  <c:v>2.5</c:v>
                </c:pt>
                <c:pt idx="31">
                  <c:v>2.6</c:v>
                </c:pt>
                <c:pt idx="32">
                  <c:v>2.6</c:v>
                </c:pt>
                <c:pt idx="33">
                  <c:v>2.7</c:v>
                </c:pt>
                <c:pt idx="34">
                  <c:v>2.7</c:v>
                </c:pt>
                <c:pt idx="35">
                  <c:v>2.8</c:v>
                </c:pt>
                <c:pt idx="36">
                  <c:v>2.8</c:v>
                </c:pt>
                <c:pt idx="37">
                  <c:v>2.9</c:v>
                </c:pt>
                <c:pt idx="38">
                  <c:v>2.9</c:v>
                </c:pt>
                <c:pt idx="39">
                  <c:v>3</c:v>
                </c:pt>
                <c:pt idx="40">
                  <c:v>3</c:v>
                </c:pt>
                <c:pt idx="41">
                  <c:v>3.1</c:v>
                </c:pt>
                <c:pt idx="42">
                  <c:v>3.1</c:v>
                </c:pt>
                <c:pt idx="43">
                  <c:v>3.2</c:v>
                </c:pt>
                <c:pt idx="44">
                  <c:v>3.2</c:v>
                </c:pt>
                <c:pt idx="45">
                  <c:v>3.3</c:v>
                </c:pt>
                <c:pt idx="46">
                  <c:v>3.3</c:v>
                </c:pt>
                <c:pt idx="47">
                  <c:v>3.4</c:v>
                </c:pt>
                <c:pt idx="48">
                  <c:v>3.4</c:v>
                </c:pt>
                <c:pt idx="49">
                  <c:v>3.5</c:v>
                </c:pt>
                <c:pt idx="50">
                  <c:v>3.5</c:v>
                </c:pt>
                <c:pt idx="51">
                  <c:v>3.6</c:v>
                </c:pt>
                <c:pt idx="52">
                  <c:v>3.6</c:v>
                </c:pt>
                <c:pt idx="53">
                  <c:v>3.7</c:v>
                </c:pt>
                <c:pt idx="54">
                  <c:v>3.7</c:v>
                </c:pt>
                <c:pt idx="55">
                  <c:v>3.8</c:v>
                </c:pt>
                <c:pt idx="56">
                  <c:v>3.8</c:v>
                </c:pt>
                <c:pt idx="57">
                  <c:v>3.9</c:v>
                </c:pt>
                <c:pt idx="58">
                  <c:v>3.9</c:v>
                </c:pt>
                <c:pt idx="59">
                  <c:v>4</c:v>
                </c:pt>
                <c:pt idx="60">
                  <c:v>4</c:v>
                </c:pt>
                <c:pt idx="61">
                  <c:v>4.0999999999999996</c:v>
                </c:pt>
                <c:pt idx="62">
                  <c:v>4.0999999999999996</c:v>
                </c:pt>
                <c:pt idx="63">
                  <c:v>4.2</c:v>
                </c:pt>
                <c:pt idx="64">
                  <c:v>4.2</c:v>
                </c:pt>
                <c:pt idx="65">
                  <c:v>4.3</c:v>
                </c:pt>
                <c:pt idx="66">
                  <c:v>4.3</c:v>
                </c:pt>
                <c:pt idx="67">
                  <c:v>4.4000000000000004</c:v>
                </c:pt>
                <c:pt idx="68">
                  <c:v>4.4000000000000004</c:v>
                </c:pt>
                <c:pt idx="69">
                  <c:v>4.5</c:v>
                </c:pt>
                <c:pt idx="70">
                  <c:v>4.5</c:v>
                </c:pt>
                <c:pt idx="71">
                  <c:v>4.5999999999999996</c:v>
                </c:pt>
                <c:pt idx="72">
                  <c:v>4.5999999999999996</c:v>
                </c:pt>
                <c:pt idx="73">
                  <c:v>4.7</c:v>
                </c:pt>
                <c:pt idx="74">
                  <c:v>4.7</c:v>
                </c:pt>
                <c:pt idx="75">
                  <c:v>4.8</c:v>
                </c:pt>
                <c:pt idx="76">
                  <c:v>4.8</c:v>
                </c:pt>
                <c:pt idx="77">
                  <c:v>4.9000000000000004</c:v>
                </c:pt>
                <c:pt idx="78">
                  <c:v>4.9000000000000004</c:v>
                </c:pt>
                <c:pt idx="79">
                  <c:v>5</c:v>
                </c:pt>
                <c:pt idx="80">
                  <c:v>5</c:v>
                </c:pt>
                <c:pt idx="81">
                  <c:v>5.0999999999999996</c:v>
                </c:pt>
                <c:pt idx="82">
                  <c:v>5.0999999999999996</c:v>
                </c:pt>
                <c:pt idx="83">
                  <c:v>5.2</c:v>
                </c:pt>
                <c:pt idx="84">
                  <c:v>5.2</c:v>
                </c:pt>
                <c:pt idx="85">
                  <c:v>5.3</c:v>
                </c:pt>
                <c:pt idx="86">
                  <c:v>5.3</c:v>
                </c:pt>
                <c:pt idx="87">
                  <c:v>5.4</c:v>
                </c:pt>
                <c:pt idx="88">
                  <c:v>5.4</c:v>
                </c:pt>
                <c:pt idx="89">
                  <c:v>5.5</c:v>
                </c:pt>
                <c:pt idx="90">
                  <c:v>5.5</c:v>
                </c:pt>
                <c:pt idx="91">
                  <c:v>5.6</c:v>
                </c:pt>
                <c:pt idx="92">
                  <c:v>5.6</c:v>
                </c:pt>
                <c:pt idx="93">
                  <c:v>5.7</c:v>
                </c:pt>
                <c:pt idx="94">
                  <c:v>5.7</c:v>
                </c:pt>
                <c:pt idx="95">
                  <c:v>5.8</c:v>
                </c:pt>
                <c:pt idx="96">
                  <c:v>5.8</c:v>
                </c:pt>
                <c:pt idx="97">
                  <c:v>5.9</c:v>
                </c:pt>
                <c:pt idx="98">
                  <c:v>5.9</c:v>
                </c:pt>
                <c:pt idx="99">
                  <c:v>6</c:v>
                </c:pt>
                <c:pt idx="100">
                  <c:v>6</c:v>
                </c:pt>
                <c:pt idx="101">
                  <c:v>6.1</c:v>
                </c:pt>
                <c:pt idx="102">
                  <c:v>6.1</c:v>
                </c:pt>
                <c:pt idx="103">
                  <c:v>6.2</c:v>
                </c:pt>
                <c:pt idx="104">
                  <c:v>6.2</c:v>
                </c:pt>
                <c:pt idx="105">
                  <c:v>6.3</c:v>
                </c:pt>
                <c:pt idx="106">
                  <c:v>6.3</c:v>
                </c:pt>
                <c:pt idx="107">
                  <c:v>6.4</c:v>
                </c:pt>
                <c:pt idx="108">
                  <c:v>6.4</c:v>
                </c:pt>
                <c:pt idx="109">
                  <c:v>6.5</c:v>
                </c:pt>
                <c:pt idx="110">
                  <c:v>6.5</c:v>
                </c:pt>
                <c:pt idx="111">
                  <c:v>6.6</c:v>
                </c:pt>
                <c:pt idx="112">
                  <c:v>6.6</c:v>
                </c:pt>
                <c:pt idx="113">
                  <c:v>6.7</c:v>
                </c:pt>
                <c:pt idx="114">
                  <c:v>6.7</c:v>
                </c:pt>
                <c:pt idx="115">
                  <c:v>6.8</c:v>
                </c:pt>
                <c:pt idx="116">
                  <c:v>6.8</c:v>
                </c:pt>
                <c:pt idx="117">
                  <c:v>6.9</c:v>
                </c:pt>
                <c:pt idx="118">
                  <c:v>6.9</c:v>
                </c:pt>
                <c:pt idx="119">
                  <c:v>7</c:v>
                </c:pt>
                <c:pt idx="120">
                  <c:v>7</c:v>
                </c:pt>
                <c:pt idx="121">
                  <c:v>7.1</c:v>
                </c:pt>
                <c:pt idx="122">
                  <c:v>7.1</c:v>
                </c:pt>
                <c:pt idx="123">
                  <c:v>7.2</c:v>
                </c:pt>
                <c:pt idx="124">
                  <c:v>7.2</c:v>
                </c:pt>
                <c:pt idx="125">
                  <c:v>7.3</c:v>
                </c:pt>
                <c:pt idx="126">
                  <c:v>7.3</c:v>
                </c:pt>
                <c:pt idx="127">
                  <c:v>7.4</c:v>
                </c:pt>
                <c:pt idx="128">
                  <c:v>7.4</c:v>
                </c:pt>
                <c:pt idx="129">
                  <c:v>7.5</c:v>
                </c:pt>
                <c:pt idx="130">
                  <c:v>7.5</c:v>
                </c:pt>
                <c:pt idx="131">
                  <c:v>7.6</c:v>
                </c:pt>
                <c:pt idx="132">
                  <c:v>7.6</c:v>
                </c:pt>
                <c:pt idx="133">
                  <c:v>7.7</c:v>
                </c:pt>
                <c:pt idx="134">
                  <c:v>7.7</c:v>
                </c:pt>
                <c:pt idx="135">
                  <c:v>7.8</c:v>
                </c:pt>
                <c:pt idx="136">
                  <c:v>7.8</c:v>
                </c:pt>
                <c:pt idx="137">
                  <c:v>7.9</c:v>
                </c:pt>
                <c:pt idx="138">
                  <c:v>7.9</c:v>
                </c:pt>
                <c:pt idx="139">
                  <c:v>8</c:v>
                </c:pt>
                <c:pt idx="140">
                  <c:v>8</c:v>
                </c:pt>
                <c:pt idx="141">
                  <c:v>8.1</c:v>
                </c:pt>
                <c:pt idx="142">
                  <c:v>8.1</c:v>
                </c:pt>
                <c:pt idx="143">
                  <c:v>8.1999999999999993</c:v>
                </c:pt>
                <c:pt idx="144">
                  <c:v>8.1999999999999993</c:v>
                </c:pt>
                <c:pt idx="145">
                  <c:v>8.3000000000000007</c:v>
                </c:pt>
                <c:pt idx="146">
                  <c:v>8.3000000000000007</c:v>
                </c:pt>
                <c:pt idx="147">
                  <c:v>8.4</c:v>
                </c:pt>
                <c:pt idx="148">
                  <c:v>8.4</c:v>
                </c:pt>
                <c:pt idx="149">
                  <c:v>8.5</c:v>
                </c:pt>
                <c:pt idx="150">
                  <c:v>8.5</c:v>
                </c:pt>
                <c:pt idx="151">
                  <c:v>8.6</c:v>
                </c:pt>
                <c:pt idx="152">
                  <c:v>8.6</c:v>
                </c:pt>
                <c:pt idx="153">
                  <c:v>8.6999999999999993</c:v>
                </c:pt>
                <c:pt idx="154">
                  <c:v>8.6999999999999993</c:v>
                </c:pt>
                <c:pt idx="155">
                  <c:v>8.8000000000000007</c:v>
                </c:pt>
                <c:pt idx="156">
                  <c:v>8.8000000000000007</c:v>
                </c:pt>
                <c:pt idx="157">
                  <c:v>8.9</c:v>
                </c:pt>
                <c:pt idx="158">
                  <c:v>8.9</c:v>
                </c:pt>
                <c:pt idx="159">
                  <c:v>9</c:v>
                </c:pt>
                <c:pt idx="160">
                  <c:v>9</c:v>
                </c:pt>
                <c:pt idx="161">
                  <c:v>9.1</c:v>
                </c:pt>
                <c:pt idx="162">
                  <c:v>9.1</c:v>
                </c:pt>
                <c:pt idx="163">
                  <c:v>9.1999999999999993</c:v>
                </c:pt>
                <c:pt idx="164">
                  <c:v>9.1999999999999993</c:v>
                </c:pt>
                <c:pt idx="165">
                  <c:v>9.3000000000000007</c:v>
                </c:pt>
                <c:pt idx="166">
                  <c:v>9.3000000000000007</c:v>
                </c:pt>
                <c:pt idx="167">
                  <c:v>9.4</c:v>
                </c:pt>
                <c:pt idx="168">
                  <c:v>9.4</c:v>
                </c:pt>
                <c:pt idx="169">
                  <c:v>9.5</c:v>
                </c:pt>
                <c:pt idx="170">
                  <c:v>9.5</c:v>
                </c:pt>
                <c:pt idx="171">
                  <c:v>9.6</c:v>
                </c:pt>
                <c:pt idx="172">
                  <c:v>9.6</c:v>
                </c:pt>
                <c:pt idx="173">
                  <c:v>9.6999999999999993</c:v>
                </c:pt>
                <c:pt idx="174">
                  <c:v>9.6999999999999993</c:v>
                </c:pt>
                <c:pt idx="175">
                  <c:v>9.8000000000000007</c:v>
                </c:pt>
                <c:pt idx="176">
                  <c:v>9.8000000000000007</c:v>
                </c:pt>
                <c:pt idx="177">
                  <c:v>9.9</c:v>
                </c:pt>
                <c:pt idx="178">
                  <c:v>9.9</c:v>
                </c:pt>
                <c:pt idx="179">
                  <c:v>10</c:v>
                </c:pt>
              </c:numCache>
            </c:numRef>
          </c:xVal>
          <c:yVal>
            <c:numRef>
              <c:f>CE_srovnani!$AU$198:$AU$377</c:f>
              <c:numCache>
                <c:formatCode>0.0%</c:formatCode>
                <c:ptCount val="180"/>
                <c:pt idx="0">
                  <c:v>-0.3773214297481392</c:v>
                </c:pt>
                <c:pt idx="1">
                  <c:v>-0.3773214297481392</c:v>
                </c:pt>
                <c:pt idx="2">
                  <c:v>-0.33140289132628986</c:v>
                </c:pt>
                <c:pt idx="3">
                  <c:v>-0.33140289132628986</c:v>
                </c:pt>
                <c:pt idx="4">
                  <c:v>-0.3064659003183885</c:v>
                </c:pt>
                <c:pt idx="5">
                  <c:v>-0.3064659003183885</c:v>
                </c:pt>
                <c:pt idx="6">
                  <c:v>-0.30043387880121319</c:v>
                </c:pt>
                <c:pt idx="7">
                  <c:v>-0.30043387880121319</c:v>
                </c:pt>
                <c:pt idx="8">
                  <c:v>-0.24859389506651031</c:v>
                </c:pt>
                <c:pt idx="9">
                  <c:v>-0.24859389506651031</c:v>
                </c:pt>
                <c:pt idx="10">
                  <c:v>-0.24443540110836481</c:v>
                </c:pt>
                <c:pt idx="11">
                  <c:v>-0.24443540110836481</c:v>
                </c:pt>
                <c:pt idx="12">
                  <c:v>-0.25704183534661906</c:v>
                </c:pt>
                <c:pt idx="13">
                  <c:v>-0.25704183534661906</c:v>
                </c:pt>
                <c:pt idx="14">
                  <c:v>-0.23170884962808547</c:v>
                </c:pt>
                <c:pt idx="15">
                  <c:v>-0.23170884962808547</c:v>
                </c:pt>
                <c:pt idx="16">
                  <c:v>-0.24233299205635228</c:v>
                </c:pt>
                <c:pt idx="17">
                  <c:v>-0.24233299205635228</c:v>
                </c:pt>
                <c:pt idx="18">
                  <c:v>-0.19567426414241718</c:v>
                </c:pt>
                <c:pt idx="19">
                  <c:v>-0.19567426414241718</c:v>
                </c:pt>
                <c:pt idx="20">
                  <c:v>-0.16546029406506146</c:v>
                </c:pt>
                <c:pt idx="21">
                  <c:v>-0.16546029406506146</c:v>
                </c:pt>
                <c:pt idx="22">
                  <c:v>-9.1655300531718109E-2</c:v>
                </c:pt>
                <c:pt idx="23">
                  <c:v>-9.1655300531718109E-2</c:v>
                </c:pt>
                <c:pt idx="24">
                  <c:v>-4.5817512331920884E-2</c:v>
                </c:pt>
                <c:pt idx="25">
                  <c:v>-4.5817512331920884E-2</c:v>
                </c:pt>
                <c:pt idx="26">
                  <c:v>-3.5908277317722281E-2</c:v>
                </c:pt>
                <c:pt idx="27">
                  <c:v>-3.5908277317722281E-2</c:v>
                </c:pt>
                <c:pt idx="28">
                  <c:v>-6.7221775611460144E-3</c:v>
                </c:pt>
                <c:pt idx="29">
                  <c:v>-6.7221775611460144E-3</c:v>
                </c:pt>
                <c:pt idx="30">
                  <c:v>-5.3537512355071204E-2</c:v>
                </c:pt>
                <c:pt idx="31">
                  <c:v>-5.3537512355071204E-2</c:v>
                </c:pt>
                <c:pt idx="32">
                  <c:v>-6.7268955863386659E-2</c:v>
                </c:pt>
                <c:pt idx="33">
                  <c:v>-6.7268955863386659E-2</c:v>
                </c:pt>
                <c:pt idx="34">
                  <c:v>-7.3442947193839037E-2</c:v>
                </c:pt>
                <c:pt idx="35">
                  <c:v>-7.3442947193839037E-2</c:v>
                </c:pt>
                <c:pt idx="36">
                  <c:v>-0.1104449952074309</c:v>
                </c:pt>
                <c:pt idx="37">
                  <c:v>-0.1104449952074309</c:v>
                </c:pt>
                <c:pt idx="38">
                  <c:v>-7.1798393237266556E-2</c:v>
                </c:pt>
                <c:pt idx="39">
                  <c:v>-7.1798393237266556E-2</c:v>
                </c:pt>
                <c:pt idx="40">
                  <c:v>-7.0109613531938342E-2</c:v>
                </c:pt>
                <c:pt idx="41">
                  <c:v>-7.0109613531938342E-2</c:v>
                </c:pt>
                <c:pt idx="42">
                  <c:v>-3.6300507708877605E-2</c:v>
                </c:pt>
                <c:pt idx="43">
                  <c:v>-3.6300507708877605E-2</c:v>
                </c:pt>
                <c:pt idx="44">
                  <c:v>-4.2218852694849152E-2</c:v>
                </c:pt>
                <c:pt idx="45">
                  <c:v>-4.2218852694849152E-2</c:v>
                </c:pt>
                <c:pt idx="46">
                  <c:v>-6.3951041794526819E-2</c:v>
                </c:pt>
                <c:pt idx="47">
                  <c:v>-6.3951041794526819E-2</c:v>
                </c:pt>
                <c:pt idx="48">
                  <c:v>-6.7939417399153657E-2</c:v>
                </c:pt>
                <c:pt idx="49">
                  <c:v>-6.7939417399153657E-2</c:v>
                </c:pt>
                <c:pt idx="50">
                  <c:v>-9.5787339946194483E-2</c:v>
                </c:pt>
                <c:pt idx="51">
                  <c:v>-9.5787339946194483E-2</c:v>
                </c:pt>
                <c:pt idx="52">
                  <c:v>-8.3574435336372876E-2</c:v>
                </c:pt>
                <c:pt idx="53">
                  <c:v>-8.3574435336372876E-2</c:v>
                </c:pt>
                <c:pt idx="54">
                  <c:v>-7.3551690127699909E-2</c:v>
                </c:pt>
                <c:pt idx="55">
                  <c:v>-7.3551690127699909E-2</c:v>
                </c:pt>
                <c:pt idx="56">
                  <c:v>-5.9049435313063614E-2</c:v>
                </c:pt>
                <c:pt idx="57">
                  <c:v>-5.9049435313063614E-2</c:v>
                </c:pt>
                <c:pt idx="58">
                  <c:v>-4.3108339176166965E-2</c:v>
                </c:pt>
                <c:pt idx="59">
                  <c:v>-4.3108339176166965E-2</c:v>
                </c:pt>
                <c:pt idx="60">
                  <c:v>-3.5328956211479801E-2</c:v>
                </c:pt>
                <c:pt idx="61">
                  <c:v>-3.5328956211479801E-2</c:v>
                </c:pt>
                <c:pt idx="62">
                  <c:v>-5.0841932264305556E-2</c:v>
                </c:pt>
                <c:pt idx="63">
                  <c:v>-5.0841932264305556E-2</c:v>
                </c:pt>
                <c:pt idx="64">
                  <c:v>-6.5930011648348774E-2</c:v>
                </c:pt>
                <c:pt idx="65">
                  <c:v>-6.5930011648348774E-2</c:v>
                </c:pt>
                <c:pt idx="66">
                  <c:v>-8.1889915190828777E-2</c:v>
                </c:pt>
                <c:pt idx="67">
                  <c:v>-8.1889915190828777E-2</c:v>
                </c:pt>
                <c:pt idx="68">
                  <c:v>-8.9376088066141945E-2</c:v>
                </c:pt>
                <c:pt idx="69">
                  <c:v>-8.9376088066141945E-2</c:v>
                </c:pt>
                <c:pt idx="70">
                  <c:v>-6.5682086115852911E-2</c:v>
                </c:pt>
                <c:pt idx="71">
                  <c:v>-6.5682086115852911E-2</c:v>
                </c:pt>
                <c:pt idx="72">
                  <c:v>-3.3800059535733951E-2</c:v>
                </c:pt>
                <c:pt idx="73">
                  <c:v>-3.3800059535733951E-2</c:v>
                </c:pt>
                <c:pt idx="74">
                  <c:v>1.3966900455562703E-2</c:v>
                </c:pt>
                <c:pt idx="75">
                  <c:v>1.3966900455562703E-2</c:v>
                </c:pt>
                <c:pt idx="76">
                  <c:v>5.649231405485966E-2</c:v>
                </c:pt>
                <c:pt idx="77">
                  <c:v>5.649231405485966E-2</c:v>
                </c:pt>
                <c:pt idx="78">
                  <c:v>9.6904621914941425E-2</c:v>
                </c:pt>
                <c:pt idx="79">
                  <c:v>9.6904621914941425E-2</c:v>
                </c:pt>
                <c:pt idx="80">
                  <c:v>0.12210654986248004</c:v>
                </c:pt>
                <c:pt idx="81">
                  <c:v>0.12210654986248004</c:v>
                </c:pt>
                <c:pt idx="82">
                  <c:v>0.10308704525065338</c:v>
                </c:pt>
                <c:pt idx="83">
                  <c:v>0.10308704525065338</c:v>
                </c:pt>
                <c:pt idx="84">
                  <c:v>7.1140048047657389E-2</c:v>
                </c:pt>
                <c:pt idx="85">
                  <c:v>7.1140048047657389E-2</c:v>
                </c:pt>
                <c:pt idx="86">
                  <c:v>5.0895794412059603E-2</c:v>
                </c:pt>
                <c:pt idx="87">
                  <c:v>5.0895794412059603E-2</c:v>
                </c:pt>
                <c:pt idx="88">
                  <c:v>2.5744108411643873E-2</c:v>
                </c:pt>
                <c:pt idx="89">
                  <c:v>2.5744108411643873E-2</c:v>
                </c:pt>
                <c:pt idx="90">
                  <c:v>1.6503477033979808E-2</c:v>
                </c:pt>
                <c:pt idx="91">
                  <c:v>1.6503477033979808E-2</c:v>
                </c:pt>
                <c:pt idx="92">
                  <c:v>1.3766643687820324E-2</c:v>
                </c:pt>
                <c:pt idx="93">
                  <c:v>1.3766643687820324E-2</c:v>
                </c:pt>
                <c:pt idx="94">
                  <c:v>-1.2502456582437316E-2</c:v>
                </c:pt>
                <c:pt idx="95">
                  <c:v>-1.2502456582437316E-2</c:v>
                </c:pt>
                <c:pt idx="96">
                  <c:v>-3.3058497114165419E-2</c:v>
                </c:pt>
                <c:pt idx="97">
                  <c:v>-3.3058497114165419E-2</c:v>
                </c:pt>
                <c:pt idx="98">
                  <c:v>-2.1576566925261109E-2</c:v>
                </c:pt>
                <c:pt idx="99">
                  <c:v>-2.1576566925261109E-2</c:v>
                </c:pt>
                <c:pt idx="100">
                  <c:v>-2.7270858381241991E-3</c:v>
                </c:pt>
                <c:pt idx="101">
                  <c:v>-2.7270858381241991E-3</c:v>
                </c:pt>
                <c:pt idx="102">
                  <c:v>2.3169837116934211E-3</c:v>
                </c:pt>
                <c:pt idx="103">
                  <c:v>2.3169837116934211E-3</c:v>
                </c:pt>
                <c:pt idx="104">
                  <c:v>1.4535306136000736E-2</c:v>
                </c:pt>
                <c:pt idx="105">
                  <c:v>1.4535306136000736E-2</c:v>
                </c:pt>
                <c:pt idx="106">
                  <c:v>1.1889416193505475E-2</c:v>
                </c:pt>
                <c:pt idx="107">
                  <c:v>1.1889416193505475E-2</c:v>
                </c:pt>
                <c:pt idx="108">
                  <c:v>1.6003912890571792E-2</c:v>
                </c:pt>
                <c:pt idx="109">
                  <c:v>1.6003912890571792E-2</c:v>
                </c:pt>
                <c:pt idx="110">
                  <c:v>3.4288555885411132E-3</c:v>
                </c:pt>
                <c:pt idx="111">
                  <c:v>3.4288555885411132E-3</c:v>
                </c:pt>
                <c:pt idx="112">
                  <c:v>-3.9627058338238541E-3</c:v>
                </c:pt>
                <c:pt idx="113">
                  <c:v>-3.9627058338238541E-3</c:v>
                </c:pt>
                <c:pt idx="114">
                  <c:v>5.4996299806472804E-2</c:v>
                </c:pt>
                <c:pt idx="115">
                  <c:v>5.4996299806472804E-2</c:v>
                </c:pt>
                <c:pt idx="116">
                  <c:v>0.10390792865229237</c:v>
                </c:pt>
                <c:pt idx="117">
                  <c:v>0.10390792865229237</c:v>
                </c:pt>
                <c:pt idx="118">
                  <c:v>0.13230014497041487</c:v>
                </c:pt>
                <c:pt idx="119">
                  <c:v>0.13230014497041487</c:v>
                </c:pt>
                <c:pt idx="120">
                  <c:v>0.14495855167406679</c:v>
                </c:pt>
                <c:pt idx="121">
                  <c:v>0.14495855167406679</c:v>
                </c:pt>
                <c:pt idx="122">
                  <c:v>0.11751846715050629</c:v>
                </c:pt>
                <c:pt idx="123">
                  <c:v>0.11751846715050629</c:v>
                </c:pt>
                <c:pt idx="124">
                  <c:v>7.6426790259945365E-2</c:v>
                </c:pt>
                <c:pt idx="125">
                  <c:v>7.6426790259945365E-2</c:v>
                </c:pt>
                <c:pt idx="126">
                  <c:v>4.5745873223257405E-2</c:v>
                </c:pt>
                <c:pt idx="127">
                  <c:v>4.5745873223257405E-2</c:v>
                </c:pt>
                <c:pt idx="128">
                  <c:v>1.4203686300392704E-2</c:v>
                </c:pt>
                <c:pt idx="129">
                  <c:v>1.4203686300392704E-2</c:v>
                </c:pt>
                <c:pt idx="130">
                  <c:v>-4.2514711523371607E-2</c:v>
                </c:pt>
                <c:pt idx="131">
                  <c:v>-4.2514711523371607E-2</c:v>
                </c:pt>
                <c:pt idx="132">
                  <c:v>-8.61765076945048E-2</c:v>
                </c:pt>
                <c:pt idx="133">
                  <c:v>-8.61765076945048E-2</c:v>
                </c:pt>
                <c:pt idx="134">
                  <c:v>-8.6964799181230901E-2</c:v>
                </c:pt>
                <c:pt idx="135">
                  <c:v>-8.6964799181230901E-2</c:v>
                </c:pt>
                <c:pt idx="136">
                  <c:v>-6.5957657713538786E-2</c:v>
                </c:pt>
                <c:pt idx="137">
                  <c:v>-6.5957657713538786E-2</c:v>
                </c:pt>
                <c:pt idx="138">
                  <c:v>-9.6962349425974592E-2</c:v>
                </c:pt>
                <c:pt idx="139">
                  <c:v>-9.6962349425974592E-2</c:v>
                </c:pt>
                <c:pt idx="140">
                  <c:v>-8.0084706071034573E-2</c:v>
                </c:pt>
                <c:pt idx="141">
                  <c:v>-8.0084706071034573E-2</c:v>
                </c:pt>
                <c:pt idx="142">
                  <c:v>-5.3223871087285879E-2</c:v>
                </c:pt>
                <c:pt idx="143">
                  <c:v>-5.3223871087285879E-2</c:v>
                </c:pt>
                <c:pt idx="144">
                  <c:v>-1.3656260755120386E-2</c:v>
                </c:pt>
                <c:pt idx="145">
                  <c:v>-1.3656260755120386E-2</c:v>
                </c:pt>
                <c:pt idx="146">
                  <c:v>2.7701027678881607E-2</c:v>
                </c:pt>
                <c:pt idx="147">
                  <c:v>2.7701027678881607E-2</c:v>
                </c:pt>
                <c:pt idx="148">
                  <c:v>7.3050348834978074E-2</c:v>
                </c:pt>
                <c:pt idx="149">
                  <c:v>7.3050348834978074E-2</c:v>
                </c:pt>
                <c:pt idx="150">
                  <c:v>0.12116688613069382</c:v>
                </c:pt>
                <c:pt idx="151">
                  <c:v>0.12116688613069382</c:v>
                </c:pt>
                <c:pt idx="152">
                  <c:v>0.16836666291209279</c:v>
                </c:pt>
                <c:pt idx="153">
                  <c:v>0.16836666291209279</c:v>
                </c:pt>
                <c:pt idx="154">
                  <c:v>0.17611014918792733</c:v>
                </c:pt>
                <c:pt idx="155">
                  <c:v>0.17611014918792733</c:v>
                </c:pt>
                <c:pt idx="156">
                  <c:v>0.17937266636412352</c:v>
                </c:pt>
                <c:pt idx="157">
                  <c:v>0.17937266636412352</c:v>
                </c:pt>
                <c:pt idx="158">
                  <c:v>0.17371829021988616</c:v>
                </c:pt>
                <c:pt idx="159">
                  <c:v>0.17371829021988616</c:v>
                </c:pt>
                <c:pt idx="160">
                  <c:v>0.17052895526687406</c:v>
                </c:pt>
                <c:pt idx="161">
                  <c:v>0.17052895526687406</c:v>
                </c:pt>
                <c:pt idx="162">
                  <c:v>0.11123846921227742</c:v>
                </c:pt>
                <c:pt idx="163">
                  <c:v>0.11123846921227742</c:v>
                </c:pt>
                <c:pt idx="164">
                  <c:v>6.5211436009057211E-2</c:v>
                </c:pt>
                <c:pt idx="165">
                  <c:v>6.5211436009057211E-2</c:v>
                </c:pt>
                <c:pt idx="166">
                  <c:v>4.4078645125219529E-2</c:v>
                </c:pt>
                <c:pt idx="167">
                  <c:v>4.4078645125219529E-2</c:v>
                </c:pt>
                <c:pt idx="168">
                  <c:v>2.7535803784236812E-2</c:v>
                </c:pt>
                <c:pt idx="169">
                  <c:v>2.7535803784236812E-2</c:v>
                </c:pt>
                <c:pt idx="170">
                  <c:v>8.3473530771450255E-2</c:v>
                </c:pt>
                <c:pt idx="171">
                  <c:v>8.3473530771450255E-2</c:v>
                </c:pt>
                <c:pt idx="172">
                  <c:v>0.14889326927291169</c:v>
                </c:pt>
                <c:pt idx="173">
                  <c:v>0.14889326927291169</c:v>
                </c:pt>
                <c:pt idx="174">
                  <c:v>0.17475420791258811</c:v>
                </c:pt>
                <c:pt idx="175">
                  <c:v>0.17475420791258811</c:v>
                </c:pt>
                <c:pt idx="176">
                  <c:v>0.20459231280657875</c:v>
                </c:pt>
                <c:pt idx="177">
                  <c:v>0.20459231280657875</c:v>
                </c:pt>
                <c:pt idx="178">
                  <c:v>0.23787708290389453</c:v>
                </c:pt>
                <c:pt idx="179">
                  <c:v>0.23787708290389453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74A-40B3-B3D6-B4F6FFB0897B}"/>
            </c:ext>
          </c:extLst>
        </c:ser>
        <c:ser>
          <c:idx val="5"/>
          <c:order val="4"/>
          <c:tx>
            <c:strRef>
              <c:f>CE_srovnani!$AV$197</c:f>
              <c:strCache>
                <c:ptCount val="1"/>
                <c:pt idx="0">
                  <c:v>1 std. dev.</c:v>
                </c:pt>
              </c:strCache>
            </c:strRef>
          </c:tx>
          <c:spPr>
            <a:ln w="2540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CE_srovnani!$AP$198:$AP$377</c:f>
              <c:numCache>
                <c:formatCode>0.0</c:formatCode>
                <c:ptCount val="180"/>
                <c:pt idx="0" formatCode="0.00E+00">
                  <c:v>1</c:v>
                </c:pt>
                <c:pt idx="1">
                  <c:v>1.1000000000000001</c:v>
                </c:pt>
                <c:pt idx="2">
                  <c:v>1.1000000000000001</c:v>
                </c:pt>
                <c:pt idx="3">
                  <c:v>1.2</c:v>
                </c:pt>
                <c:pt idx="4">
                  <c:v>1.2</c:v>
                </c:pt>
                <c:pt idx="5">
                  <c:v>1.3</c:v>
                </c:pt>
                <c:pt idx="6">
                  <c:v>1.3</c:v>
                </c:pt>
                <c:pt idx="7">
                  <c:v>1.4</c:v>
                </c:pt>
                <c:pt idx="8">
                  <c:v>1.4</c:v>
                </c:pt>
                <c:pt idx="9">
                  <c:v>1.5</c:v>
                </c:pt>
                <c:pt idx="10">
                  <c:v>1.5</c:v>
                </c:pt>
                <c:pt idx="11">
                  <c:v>1.6</c:v>
                </c:pt>
                <c:pt idx="12">
                  <c:v>1.6</c:v>
                </c:pt>
                <c:pt idx="13">
                  <c:v>1.7</c:v>
                </c:pt>
                <c:pt idx="14">
                  <c:v>1.7</c:v>
                </c:pt>
                <c:pt idx="15">
                  <c:v>1.8</c:v>
                </c:pt>
                <c:pt idx="16">
                  <c:v>1.8</c:v>
                </c:pt>
                <c:pt idx="17">
                  <c:v>1.9</c:v>
                </c:pt>
                <c:pt idx="18">
                  <c:v>1.9</c:v>
                </c:pt>
                <c:pt idx="19">
                  <c:v>2</c:v>
                </c:pt>
                <c:pt idx="20">
                  <c:v>2</c:v>
                </c:pt>
                <c:pt idx="21">
                  <c:v>2.1</c:v>
                </c:pt>
                <c:pt idx="22">
                  <c:v>2.1</c:v>
                </c:pt>
                <c:pt idx="23">
                  <c:v>2.2000000000000002</c:v>
                </c:pt>
                <c:pt idx="24">
                  <c:v>2.2000000000000002</c:v>
                </c:pt>
                <c:pt idx="25">
                  <c:v>2.2999999999999998</c:v>
                </c:pt>
                <c:pt idx="26">
                  <c:v>2.2999999999999998</c:v>
                </c:pt>
                <c:pt idx="27">
                  <c:v>2.4</c:v>
                </c:pt>
                <c:pt idx="28">
                  <c:v>2.4</c:v>
                </c:pt>
                <c:pt idx="29">
                  <c:v>2.5</c:v>
                </c:pt>
                <c:pt idx="30">
                  <c:v>2.5</c:v>
                </c:pt>
                <c:pt idx="31">
                  <c:v>2.6</c:v>
                </c:pt>
                <c:pt idx="32">
                  <c:v>2.6</c:v>
                </c:pt>
                <c:pt idx="33">
                  <c:v>2.7</c:v>
                </c:pt>
                <c:pt idx="34">
                  <c:v>2.7</c:v>
                </c:pt>
                <c:pt idx="35">
                  <c:v>2.8</c:v>
                </c:pt>
                <c:pt idx="36">
                  <c:v>2.8</c:v>
                </c:pt>
                <c:pt idx="37">
                  <c:v>2.9</c:v>
                </c:pt>
                <c:pt idx="38">
                  <c:v>2.9</c:v>
                </c:pt>
                <c:pt idx="39">
                  <c:v>3</c:v>
                </c:pt>
                <c:pt idx="40">
                  <c:v>3</c:v>
                </c:pt>
                <c:pt idx="41">
                  <c:v>3.1</c:v>
                </c:pt>
                <c:pt idx="42">
                  <c:v>3.1</c:v>
                </c:pt>
                <c:pt idx="43">
                  <c:v>3.2</c:v>
                </c:pt>
                <c:pt idx="44">
                  <c:v>3.2</c:v>
                </c:pt>
                <c:pt idx="45">
                  <c:v>3.3</c:v>
                </c:pt>
                <c:pt idx="46">
                  <c:v>3.3</c:v>
                </c:pt>
                <c:pt idx="47">
                  <c:v>3.4</c:v>
                </c:pt>
                <c:pt idx="48">
                  <c:v>3.4</c:v>
                </c:pt>
                <c:pt idx="49">
                  <c:v>3.5</c:v>
                </c:pt>
                <c:pt idx="50">
                  <c:v>3.5</c:v>
                </c:pt>
                <c:pt idx="51">
                  <c:v>3.6</c:v>
                </c:pt>
                <c:pt idx="52">
                  <c:v>3.6</c:v>
                </c:pt>
                <c:pt idx="53">
                  <c:v>3.7</c:v>
                </c:pt>
                <c:pt idx="54">
                  <c:v>3.7</c:v>
                </c:pt>
                <c:pt idx="55">
                  <c:v>3.8</c:v>
                </c:pt>
                <c:pt idx="56">
                  <c:v>3.8</c:v>
                </c:pt>
                <c:pt idx="57">
                  <c:v>3.9</c:v>
                </c:pt>
                <c:pt idx="58">
                  <c:v>3.9</c:v>
                </c:pt>
                <c:pt idx="59">
                  <c:v>4</c:v>
                </c:pt>
                <c:pt idx="60">
                  <c:v>4</c:v>
                </c:pt>
                <c:pt idx="61">
                  <c:v>4.0999999999999996</c:v>
                </c:pt>
                <c:pt idx="62">
                  <c:v>4.0999999999999996</c:v>
                </c:pt>
                <c:pt idx="63">
                  <c:v>4.2</c:v>
                </c:pt>
                <c:pt idx="64">
                  <c:v>4.2</c:v>
                </c:pt>
                <c:pt idx="65">
                  <c:v>4.3</c:v>
                </c:pt>
                <c:pt idx="66">
                  <c:v>4.3</c:v>
                </c:pt>
                <c:pt idx="67">
                  <c:v>4.4000000000000004</c:v>
                </c:pt>
                <c:pt idx="68">
                  <c:v>4.4000000000000004</c:v>
                </c:pt>
                <c:pt idx="69">
                  <c:v>4.5</c:v>
                </c:pt>
                <c:pt idx="70">
                  <c:v>4.5</c:v>
                </c:pt>
                <c:pt idx="71">
                  <c:v>4.5999999999999996</c:v>
                </c:pt>
                <c:pt idx="72">
                  <c:v>4.5999999999999996</c:v>
                </c:pt>
                <c:pt idx="73">
                  <c:v>4.7</c:v>
                </c:pt>
                <c:pt idx="74">
                  <c:v>4.7</c:v>
                </c:pt>
                <c:pt idx="75">
                  <c:v>4.8</c:v>
                </c:pt>
                <c:pt idx="76">
                  <c:v>4.8</c:v>
                </c:pt>
                <c:pt idx="77">
                  <c:v>4.9000000000000004</c:v>
                </c:pt>
                <c:pt idx="78">
                  <c:v>4.9000000000000004</c:v>
                </c:pt>
                <c:pt idx="79">
                  <c:v>5</c:v>
                </c:pt>
                <c:pt idx="80">
                  <c:v>5</c:v>
                </c:pt>
                <c:pt idx="81">
                  <c:v>5.0999999999999996</c:v>
                </c:pt>
                <c:pt idx="82">
                  <c:v>5.0999999999999996</c:v>
                </c:pt>
                <c:pt idx="83">
                  <c:v>5.2</c:v>
                </c:pt>
                <c:pt idx="84">
                  <c:v>5.2</c:v>
                </c:pt>
                <c:pt idx="85">
                  <c:v>5.3</c:v>
                </c:pt>
                <c:pt idx="86">
                  <c:v>5.3</c:v>
                </c:pt>
                <c:pt idx="87">
                  <c:v>5.4</c:v>
                </c:pt>
                <c:pt idx="88">
                  <c:v>5.4</c:v>
                </c:pt>
                <c:pt idx="89">
                  <c:v>5.5</c:v>
                </c:pt>
                <c:pt idx="90">
                  <c:v>5.5</c:v>
                </c:pt>
                <c:pt idx="91">
                  <c:v>5.6</c:v>
                </c:pt>
                <c:pt idx="92">
                  <c:v>5.6</c:v>
                </c:pt>
                <c:pt idx="93">
                  <c:v>5.7</c:v>
                </c:pt>
                <c:pt idx="94">
                  <c:v>5.7</c:v>
                </c:pt>
                <c:pt idx="95">
                  <c:v>5.8</c:v>
                </c:pt>
                <c:pt idx="96">
                  <c:v>5.8</c:v>
                </c:pt>
                <c:pt idx="97">
                  <c:v>5.9</c:v>
                </c:pt>
                <c:pt idx="98">
                  <c:v>5.9</c:v>
                </c:pt>
                <c:pt idx="99">
                  <c:v>6</c:v>
                </c:pt>
                <c:pt idx="100">
                  <c:v>6</c:v>
                </c:pt>
                <c:pt idx="101">
                  <c:v>6.1</c:v>
                </c:pt>
                <c:pt idx="102">
                  <c:v>6.1</c:v>
                </c:pt>
                <c:pt idx="103">
                  <c:v>6.2</c:v>
                </c:pt>
                <c:pt idx="104">
                  <c:v>6.2</c:v>
                </c:pt>
                <c:pt idx="105">
                  <c:v>6.3</c:v>
                </c:pt>
                <c:pt idx="106">
                  <c:v>6.3</c:v>
                </c:pt>
                <c:pt idx="107">
                  <c:v>6.4</c:v>
                </c:pt>
                <c:pt idx="108">
                  <c:v>6.4</c:v>
                </c:pt>
                <c:pt idx="109">
                  <c:v>6.5</c:v>
                </c:pt>
                <c:pt idx="110">
                  <c:v>6.5</c:v>
                </c:pt>
                <c:pt idx="111">
                  <c:v>6.6</c:v>
                </c:pt>
                <c:pt idx="112">
                  <c:v>6.6</c:v>
                </c:pt>
                <c:pt idx="113">
                  <c:v>6.7</c:v>
                </c:pt>
                <c:pt idx="114">
                  <c:v>6.7</c:v>
                </c:pt>
                <c:pt idx="115">
                  <c:v>6.8</c:v>
                </c:pt>
                <c:pt idx="116">
                  <c:v>6.8</c:v>
                </c:pt>
                <c:pt idx="117">
                  <c:v>6.9</c:v>
                </c:pt>
                <c:pt idx="118">
                  <c:v>6.9</c:v>
                </c:pt>
                <c:pt idx="119">
                  <c:v>7</c:v>
                </c:pt>
                <c:pt idx="120">
                  <c:v>7</c:v>
                </c:pt>
                <c:pt idx="121">
                  <c:v>7.1</c:v>
                </c:pt>
                <c:pt idx="122">
                  <c:v>7.1</c:v>
                </c:pt>
                <c:pt idx="123">
                  <c:v>7.2</c:v>
                </c:pt>
                <c:pt idx="124">
                  <c:v>7.2</c:v>
                </c:pt>
                <c:pt idx="125">
                  <c:v>7.3</c:v>
                </c:pt>
                <c:pt idx="126">
                  <c:v>7.3</c:v>
                </c:pt>
                <c:pt idx="127">
                  <c:v>7.4</c:v>
                </c:pt>
                <c:pt idx="128">
                  <c:v>7.4</c:v>
                </c:pt>
                <c:pt idx="129">
                  <c:v>7.5</c:v>
                </c:pt>
                <c:pt idx="130">
                  <c:v>7.5</c:v>
                </c:pt>
                <c:pt idx="131">
                  <c:v>7.6</c:v>
                </c:pt>
                <c:pt idx="132">
                  <c:v>7.6</c:v>
                </c:pt>
                <c:pt idx="133">
                  <c:v>7.7</c:v>
                </c:pt>
                <c:pt idx="134">
                  <c:v>7.7</c:v>
                </c:pt>
                <c:pt idx="135">
                  <c:v>7.8</c:v>
                </c:pt>
                <c:pt idx="136">
                  <c:v>7.8</c:v>
                </c:pt>
                <c:pt idx="137">
                  <c:v>7.9</c:v>
                </c:pt>
                <c:pt idx="138">
                  <c:v>7.9</c:v>
                </c:pt>
                <c:pt idx="139">
                  <c:v>8</c:v>
                </c:pt>
                <c:pt idx="140">
                  <c:v>8</c:v>
                </c:pt>
                <c:pt idx="141">
                  <c:v>8.1</c:v>
                </c:pt>
                <c:pt idx="142">
                  <c:v>8.1</c:v>
                </c:pt>
                <c:pt idx="143">
                  <c:v>8.1999999999999993</c:v>
                </c:pt>
                <c:pt idx="144">
                  <c:v>8.1999999999999993</c:v>
                </c:pt>
                <c:pt idx="145">
                  <c:v>8.3000000000000007</c:v>
                </c:pt>
                <c:pt idx="146">
                  <c:v>8.3000000000000007</c:v>
                </c:pt>
                <c:pt idx="147">
                  <c:v>8.4</c:v>
                </c:pt>
                <c:pt idx="148">
                  <c:v>8.4</c:v>
                </c:pt>
                <c:pt idx="149">
                  <c:v>8.5</c:v>
                </c:pt>
                <c:pt idx="150">
                  <c:v>8.5</c:v>
                </c:pt>
                <c:pt idx="151">
                  <c:v>8.6</c:v>
                </c:pt>
                <c:pt idx="152">
                  <c:v>8.6</c:v>
                </c:pt>
                <c:pt idx="153">
                  <c:v>8.6999999999999993</c:v>
                </c:pt>
                <c:pt idx="154">
                  <c:v>8.6999999999999993</c:v>
                </c:pt>
                <c:pt idx="155">
                  <c:v>8.8000000000000007</c:v>
                </c:pt>
                <c:pt idx="156">
                  <c:v>8.8000000000000007</c:v>
                </c:pt>
                <c:pt idx="157">
                  <c:v>8.9</c:v>
                </c:pt>
                <c:pt idx="158">
                  <c:v>8.9</c:v>
                </c:pt>
                <c:pt idx="159">
                  <c:v>9</c:v>
                </c:pt>
                <c:pt idx="160">
                  <c:v>9</c:v>
                </c:pt>
                <c:pt idx="161">
                  <c:v>9.1</c:v>
                </c:pt>
                <c:pt idx="162">
                  <c:v>9.1</c:v>
                </c:pt>
                <c:pt idx="163">
                  <c:v>9.1999999999999993</c:v>
                </c:pt>
                <c:pt idx="164">
                  <c:v>9.1999999999999993</c:v>
                </c:pt>
                <c:pt idx="165">
                  <c:v>9.3000000000000007</c:v>
                </c:pt>
                <c:pt idx="166">
                  <c:v>9.3000000000000007</c:v>
                </c:pt>
                <c:pt idx="167">
                  <c:v>9.4</c:v>
                </c:pt>
                <c:pt idx="168">
                  <c:v>9.4</c:v>
                </c:pt>
                <c:pt idx="169">
                  <c:v>9.5</c:v>
                </c:pt>
                <c:pt idx="170">
                  <c:v>9.5</c:v>
                </c:pt>
                <c:pt idx="171">
                  <c:v>9.6</c:v>
                </c:pt>
                <c:pt idx="172">
                  <c:v>9.6</c:v>
                </c:pt>
                <c:pt idx="173">
                  <c:v>9.6999999999999993</c:v>
                </c:pt>
                <c:pt idx="174">
                  <c:v>9.6999999999999993</c:v>
                </c:pt>
                <c:pt idx="175">
                  <c:v>9.8000000000000007</c:v>
                </c:pt>
                <c:pt idx="176">
                  <c:v>9.8000000000000007</c:v>
                </c:pt>
                <c:pt idx="177">
                  <c:v>9.9</c:v>
                </c:pt>
                <c:pt idx="178">
                  <c:v>9.9</c:v>
                </c:pt>
                <c:pt idx="179">
                  <c:v>10</c:v>
                </c:pt>
              </c:numCache>
            </c:numRef>
          </c:xVal>
          <c:yVal>
            <c:numRef>
              <c:f>CE_srovnani!$AV$198:$AV$377</c:f>
              <c:numCache>
                <c:formatCode>0.0%</c:formatCode>
                <c:ptCount val="180"/>
                <c:pt idx="0">
                  <c:v>7.5877582190029699E-2</c:v>
                </c:pt>
                <c:pt idx="1">
                  <c:v>7.5877582190029699E-2</c:v>
                </c:pt>
                <c:pt idx="2">
                  <c:v>7.3790329999403062E-2</c:v>
                </c:pt>
                <c:pt idx="3">
                  <c:v>7.3790329999403062E-2</c:v>
                </c:pt>
                <c:pt idx="4">
                  <c:v>8.0341315849539602E-2</c:v>
                </c:pt>
                <c:pt idx="5">
                  <c:v>8.0341315849539602E-2</c:v>
                </c:pt>
                <c:pt idx="6">
                  <c:v>7.8509692471461973E-2</c:v>
                </c:pt>
                <c:pt idx="7">
                  <c:v>7.8509692471461973E-2</c:v>
                </c:pt>
                <c:pt idx="8">
                  <c:v>8.9151450899624382E-2</c:v>
                </c:pt>
                <c:pt idx="9">
                  <c:v>8.9151450899624382E-2</c:v>
                </c:pt>
                <c:pt idx="10">
                  <c:v>7.0811746512683529E-2</c:v>
                </c:pt>
                <c:pt idx="11">
                  <c:v>7.0811746512683529E-2</c:v>
                </c:pt>
                <c:pt idx="12">
                  <c:v>7.7546168634208157E-2</c:v>
                </c:pt>
                <c:pt idx="13">
                  <c:v>7.7546168634208157E-2</c:v>
                </c:pt>
                <c:pt idx="14">
                  <c:v>8.1822992570172642E-2</c:v>
                </c:pt>
                <c:pt idx="15">
                  <c:v>8.1822992570172642E-2</c:v>
                </c:pt>
                <c:pt idx="16">
                  <c:v>0.10212268385635688</c:v>
                </c:pt>
                <c:pt idx="17">
                  <c:v>0.10212268385635688</c:v>
                </c:pt>
                <c:pt idx="18">
                  <c:v>9.937920390394353E-2</c:v>
                </c:pt>
                <c:pt idx="19">
                  <c:v>9.937920390394353E-2</c:v>
                </c:pt>
                <c:pt idx="20">
                  <c:v>9.8447687448617247E-2</c:v>
                </c:pt>
                <c:pt idx="21">
                  <c:v>9.8447687448617247E-2</c:v>
                </c:pt>
                <c:pt idx="22">
                  <c:v>8.0764242794020044E-2</c:v>
                </c:pt>
                <c:pt idx="23">
                  <c:v>8.0764242794020044E-2</c:v>
                </c:pt>
                <c:pt idx="24">
                  <c:v>7.4665164199054834E-2</c:v>
                </c:pt>
                <c:pt idx="25">
                  <c:v>7.4665164199054834E-2</c:v>
                </c:pt>
                <c:pt idx="26">
                  <c:v>6.9597976653062735E-2</c:v>
                </c:pt>
                <c:pt idx="27">
                  <c:v>6.9597976653062735E-2</c:v>
                </c:pt>
                <c:pt idx="28">
                  <c:v>7.7841413032674389E-2</c:v>
                </c:pt>
                <c:pt idx="29">
                  <c:v>7.7841413032674389E-2</c:v>
                </c:pt>
                <c:pt idx="30">
                  <c:v>8.0825088525695879E-2</c:v>
                </c:pt>
                <c:pt idx="31">
                  <c:v>8.0825088525695879E-2</c:v>
                </c:pt>
                <c:pt idx="32">
                  <c:v>9.0292934578972597E-2</c:v>
                </c:pt>
                <c:pt idx="33">
                  <c:v>9.0292934578972597E-2</c:v>
                </c:pt>
                <c:pt idx="34">
                  <c:v>7.9385606377749426E-2</c:v>
                </c:pt>
                <c:pt idx="35">
                  <c:v>7.9385606377749426E-2</c:v>
                </c:pt>
                <c:pt idx="36">
                  <c:v>7.6229514815256277E-2</c:v>
                </c:pt>
                <c:pt idx="37">
                  <c:v>7.6229514815256277E-2</c:v>
                </c:pt>
                <c:pt idx="38">
                  <c:v>7.3252716289512521E-2</c:v>
                </c:pt>
                <c:pt idx="39">
                  <c:v>7.3252716289512521E-2</c:v>
                </c:pt>
                <c:pt idx="40">
                  <c:v>7.7432511808578214E-2</c:v>
                </c:pt>
                <c:pt idx="41">
                  <c:v>7.7432511808578214E-2</c:v>
                </c:pt>
                <c:pt idx="42">
                  <c:v>8.4987202557487915E-2</c:v>
                </c:pt>
                <c:pt idx="43">
                  <c:v>8.4987202557487915E-2</c:v>
                </c:pt>
                <c:pt idx="44">
                  <c:v>0.1007700095169263</c:v>
                </c:pt>
                <c:pt idx="45">
                  <c:v>0.1007700095169263</c:v>
                </c:pt>
                <c:pt idx="46">
                  <c:v>0.10038775202560829</c:v>
                </c:pt>
                <c:pt idx="47">
                  <c:v>0.10038775202560829</c:v>
                </c:pt>
                <c:pt idx="48">
                  <c:v>0.10037546400460011</c:v>
                </c:pt>
                <c:pt idx="49">
                  <c:v>0.10037546400460011</c:v>
                </c:pt>
                <c:pt idx="50">
                  <c:v>9.4328317334028536E-2</c:v>
                </c:pt>
                <c:pt idx="51">
                  <c:v>9.4328317334028536E-2</c:v>
                </c:pt>
                <c:pt idx="52">
                  <c:v>9.2822333857944195E-2</c:v>
                </c:pt>
                <c:pt idx="53">
                  <c:v>9.2822333857944195E-2</c:v>
                </c:pt>
                <c:pt idx="54">
                  <c:v>9.1201967504824163E-2</c:v>
                </c:pt>
                <c:pt idx="55">
                  <c:v>9.1201967504824163E-2</c:v>
                </c:pt>
                <c:pt idx="56">
                  <c:v>9.6234498710451949E-2</c:v>
                </c:pt>
                <c:pt idx="57">
                  <c:v>9.6234498710451949E-2</c:v>
                </c:pt>
                <c:pt idx="58">
                  <c:v>9.3534758085121281E-2</c:v>
                </c:pt>
                <c:pt idx="59">
                  <c:v>9.3534758085121281E-2</c:v>
                </c:pt>
                <c:pt idx="60">
                  <c:v>9.1511330957897485E-2</c:v>
                </c:pt>
                <c:pt idx="61">
                  <c:v>9.1511330957897485E-2</c:v>
                </c:pt>
                <c:pt idx="62">
                  <c:v>9.0328964724530156E-2</c:v>
                </c:pt>
                <c:pt idx="63">
                  <c:v>9.0328964724530156E-2</c:v>
                </c:pt>
                <c:pt idx="64">
                  <c:v>9.5947664237818558E-2</c:v>
                </c:pt>
                <c:pt idx="65">
                  <c:v>9.5947664237818558E-2</c:v>
                </c:pt>
                <c:pt idx="66">
                  <c:v>9.5504202467181332E-2</c:v>
                </c:pt>
                <c:pt idx="67">
                  <c:v>9.5504202467181332E-2</c:v>
                </c:pt>
                <c:pt idx="68">
                  <c:v>0.10335388670840912</c:v>
                </c:pt>
                <c:pt idx="69">
                  <c:v>0.10335388670840912</c:v>
                </c:pt>
                <c:pt idx="70">
                  <c:v>9.4993079416799103E-2</c:v>
                </c:pt>
                <c:pt idx="71">
                  <c:v>9.4993079416799103E-2</c:v>
                </c:pt>
                <c:pt idx="72">
                  <c:v>9.0224108680206333E-2</c:v>
                </c:pt>
                <c:pt idx="73">
                  <c:v>9.0224108680206333E-2</c:v>
                </c:pt>
                <c:pt idx="74">
                  <c:v>8.6123453953252438E-2</c:v>
                </c:pt>
                <c:pt idx="75">
                  <c:v>8.6123453953252438E-2</c:v>
                </c:pt>
                <c:pt idx="76">
                  <c:v>8.4042828322852176E-2</c:v>
                </c:pt>
                <c:pt idx="77">
                  <c:v>8.4042828322852176E-2</c:v>
                </c:pt>
                <c:pt idx="78">
                  <c:v>7.4006621963309288E-2</c:v>
                </c:pt>
                <c:pt idx="79">
                  <c:v>7.4006621963309288E-2</c:v>
                </c:pt>
                <c:pt idx="80">
                  <c:v>7.4008143386335101E-2</c:v>
                </c:pt>
                <c:pt idx="81">
                  <c:v>7.4008143386335101E-2</c:v>
                </c:pt>
                <c:pt idx="82">
                  <c:v>7.5380365561479271E-2</c:v>
                </c:pt>
                <c:pt idx="83">
                  <c:v>7.5380365561479271E-2</c:v>
                </c:pt>
                <c:pt idx="84">
                  <c:v>7.9013156834478029E-2</c:v>
                </c:pt>
                <c:pt idx="85">
                  <c:v>7.9013156834478029E-2</c:v>
                </c:pt>
                <c:pt idx="86">
                  <c:v>7.9422308917155432E-2</c:v>
                </c:pt>
                <c:pt idx="87">
                  <c:v>7.9422308917155432E-2</c:v>
                </c:pt>
                <c:pt idx="88">
                  <c:v>8.3058040151705231E-2</c:v>
                </c:pt>
                <c:pt idx="89">
                  <c:v>8.3058040151705231E-2</c:v>
                </c:pt>
                <c:pt idx="90">
                  <c:v>7.8801258216864248E-2</c:v>
                </c:pt>
                <c:pt idx="91">
                  <c:v>7.8801258216864248E-2</c:v>
                </c:pt>
                <c:pt idx="92">
                  <c:v>7.5522577946049579E-2</c:v>
                </c:pt>
                <c:pt idx="93">
                  <c:v>7.5522577946049579E-2</c:v>
                </c:pt>
                <c:pt idx="94">
                  <c:v>8.3118779247120494E-2</c:v>
                </c:pt>
                <c:pt idx="95">
                  <c:v>8.3118779247120494E-2</c:v>
                </c:pt>
                <c:pt idx="96">
                  <c:v>9.5756919009041874E-2</c:v>
                </c:pt>
                <c:pt idx="97">
                  <c:v>9.5756919009041874E-2</c:v>
                </c:pt>
                <c:pt idx="98">
                  <c:v>0.1037671138952561</c:v>
                </c:pt>
                <c:pt idx="99">
                  <c:v>0.1037671138952561</c:v>
                </c:pt>
                <c:pt idx="100">
                  <c:v>0.12460103966026496</c:v>
                </c:pt>
                <c:pt idx="101">
                  <c:v>0.12460103966026496</c:v>
                </c:pt>
                <c:pt idx="102">
                  <c:v>0.13164643441186508</c:v>
                </c:pt>
                <c:pt idx="103">
                  <c:v>0.13164643441186508</c:v>
                </c:pt>
                <c:pt idx="104">
                  <c:v>0.13945315711371006</c:v>
                </c:pt>
                <c:pt idx="105">
                  <c:v>0.13945315711371006</c:v>
                </c:pt>
                <c:pt idx="106">
                  <c:v>0.12474090148303028</c:v>
                </c:pt>
                <c:pt idx="107">
                  <c:v>0.12474090148303028</c:v>
                </c:pt>
                <c:pt idx="108">
                  <c:v>0.12445305182110328</c:v>
                </c:pt>
                <c:pt idx="109">
                  <c:v>0.12445305182110328</c:v>
                </c:pt>
                <c:pt idx="110">
                  <c:v>0.14469906800829771</c:v>
                </c:pt>
                <c:pt idx="111">
                  <c:v>0.14469906800829771</c:v>
                </c:pt>
                <c:pt idx="112">
                  <c:v>0.17113054276287312</c:v>
                </c:pt>
                <c:pt idx="113">
                  <c:v>0.17113054276287312</c:v>
                </c:pt>
                <c:pt idx="114">
                  <c:v>0.14013330942125549</c:v>
                </c:pt>
                <c:pt idx="115">
                  <c:v>0.14013330942125549</c:v>
                </c:pt>
                <c:pt idx="116">
                  <c:v>0.12192239355396596</c:v>
                </c:pt>
                <c:pt idx="117">
                  <c:v>0.12192239355396596</c:v>
                </c:pt>
                <c:pt idx="118">
                  <c:v>9.9121947677528077E-2</c:v>
                </c:pt>
                <c:pt idx="119">
                  <c:v>9.9121947677528077E-2</c:v>
                </c:pt>
                <c:pt idx="120">
                  <c:v>8.771995322799532E-2</c:v>
                </c:pt>
                <c:pt idx="121">
                  <c:v>8.771995322799532E-2</c:v>
                </c:pt>
                <c:pt idx="122">
                  <c:v>8.7993237761496257E-2</c:v>
                </c:pt>
                <c:pt idx="123">
                  <c:v>8.7993237761496257E-2</c:v>
                </c:pt>
                <c:pt idx="124">
                  <c:v>9.4020398508031136E-2</c:v>
                </c:pt>
                <c:pt idx="125">
                  <c:v>9.4020398508031136E-2</c:v>
                </c:pt>
                <c:pt idx="126">
                  <c:v>0.10819875510523312</c:v>
                </c:pt>
                <c:pt idx="127">
                  <c:v>0.10819875510523312</c:v>
                </c:pt>
                <c:pt idx="128">
                  <c:v>0.13009083806348765</c:v>
                </c:pt>
                <c:pt idx="129">
                  <c:v>0.13009083806348765</c:v>
                </c:pt>
                <c:pt idx="130">
                  <c:v>0.14014080470275928</c:v>
                </c:pt>
                <c:pt idx="131">
                  <c:v>0.14014080470275928</c:v>
                </c:pt>
                <c:pt idx="132">
                  <c:v>0.15074414046744555</c:v>
                </c:pt>
                <c:pt idx="133">
                  <c:v>0.15074414046744555</c:v>
                </c:pt>
                <c:pt idx="134">
                  <c:v>0.17595182212189026</c:v>
                </c:pt>
                <c:pt idx="135">
                  <c:v>0.17595182212189026</c:v>
                </c:pt>
                <c:pt idx="136">
                  <c:v>0.20255716079915478</c:v>
                </c:pt>
                <c:pt idx="137">
                  <c:v>0.20255716079915478</c:v>
                </c:pt>
                <c:pt idx="138">
                  <c:v>0.18904287909427997</c:v>
                </c:pt>
                <c:pt idx="139">
                  <c:v>0.18904287909427997</c:v>
                </c:pt>
                <c:pt idx="140">
                  <c:v>0.18037862741909466</c:v>
                </c:pt>
                <c:pt idx="141">
                  <c:v>0.18037862741909466</c:v>
                </c:pt>
                <c:pt idx="142">
                  <c:v>0.16785573790492114</c:v>
                </c:pt>
                <c:pt idx="143">
                  <c:v>0.16785573790492114</c:v>
                </c:pt>
                <c:pt idx="144">
                  <c:v>0.16823438549713543</c:v>
                </c:pt>
                <c:pt idx="145">
                  <c:v>0.16823438549713543</c:v>
                </c:pt>
                <c:pt idx="146">
                  <c:v>0.17129018565840148</c:v>
                </c:pt>
                <c:pt idx="147">
                  <c:v>0.17129018565840148</c:v>
                </c:pt>
                <c:pt idx="148">
                  <c:v>0.17887613665724048</c:v>
                </c:pt>
                <c:pt idx="149">
                  <c:v>0.17887613665724048</c:v>
                </c:pt>
                <c:pt idx="150">
                  <c:v>0.18632713960765593</c:v>
                </c:pt>
                <c:pt idx="151">
                  <c:v>0.18632713960765593</c:v>
                </c:pt>
                <c:pt idx="152">
                  <c:v>0.1959134804156836</c:v>
                </c:pt>
                <c:pt idx="153">
                  <c:v>0.1959134804156836</c:v>
                </c:pt>
                <c:pt idx="154">
                  <c:v>0.21423359705410613</c:v>
                </c:pt>
                <c:pt idx="155">
                  <c:v>0.21423359705410613</c:v>
                </c:pt>
                <c:pt idx="156">
                  <c:v>0.24319556396822609</c:v>
                </c:pt>
                <c:pt idx="157">
                  <c:v>0.24319556396822609</c:v>
                </c:pt>
                <c:pt idx="158">
                  <c:v>0.24987714301288874</c:v>
                </c:pt>
                <c:pt idx="159">
                  <c:v>0.24987714301288874</c:v>
                </c:pt>
                <c:pt idx="160">
                  <c:v>0.26347676271841169</c:v>
                </c:pt>
                <c:pt idx="161">
                  <c:v>0.26347676271841169</c:v>
                </c:pt>
                <c:pt idx="162">
                  <c:v>0.23840222351597129</c:v>
                </c:pt>
                <c:pt idx="163">
                  <c:v>0.23840222351597129</c:v>
                </c:pt>
                <c:pt idx="164">
                  <c:v>0.21409908830548832</c:v>
                </c:pt>
                <c:pt idx="165">
                  <c:v>0.21409908830548832</c:v>
                </c:pt>
                <c:pt idx="166">
                  <c:v>0.24785244489779598</c:v>
                </c:pt>
                <c:pt idx="167">
                  <c:v>0.24785244489779598</c:v>
                </c:pt>
                <c:pt idx="168">
                  <c:v>0.29744707930052483</c:v>
                </c:pt>
                <c:pt idx="169">
                  <c:v>0.29744707930052483</c:v>
                </c:pt>
                <c:pt idx="170">
                  <c:v>0.30595414415445327</c:v>
                </c:pt>
                <c:pt idx="171">
                  <c:v>0.30595414415445327</c:v>
                </c:pt>
                <c:pt idx="172">
                  <c:v>0.31601539616329161</c:v>
                </c:pt>
                <c:pt idx="173">
                  <c:v>0.31601539616329161</c:v>
                </c:pt>
                <c:pt idx="174">
                  <c:v>0.36776265810380365</c:v>
                </c:pt>
                <c:pt idx="175">
                  <c:v>0.36776265810380365</c:v>
                </c:pt>
                <c:pt idx="176">
                  <c:v>0.43309578278746186</c:v>
                </c:pt>
                <c:pt idx="177">
                  <c:v>0.43309578278746186</c:v>
                </c:pt>
                <c:pt idx="178">
                  <c:v>0.44982033523850168</c:v>
                </c:pt>
                <c:pt idx="179">
                  <c:v>0.44982033523850168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174A-40B3-B3D6-B4F6FFB0897B}"/>
            </c:ext>
          </c:extLst>
        </c:ser>
        <c:ser>
          <c:idx val="6"/>
          <c:order val="5"/>
          <c:tx>
            <c:strRef>
              <c:f>CE_srovnani!$AW$197</c:f>
              <c:strCache>
                <c:ptCount val="1"/>
              </c:strCache>
            </c:strRef>
          </c:tx>
          <c:spPr>
            <a:ln w="2540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CE_srovnani!$AP$198:$AP$377</c:f>
              <c:numCache>
                <c:formatCode>0.0</c:formatCode>
                <c:ptCount val="180"/>
                <c:pt idx="0" formatCode="0.00E+00">
                  <c:v>1</c:v>
                </c:pt>
                <c:pt idx="1">
                  <c:v>1.1000000000000001</c:v>
                </c:pt>
                <c:pt idx="2">
                  <c:v>1.1000000000000001</c:v>
                </c:pt>
                <c:pt idx="3">
                  <c:v>1.2</c:v>
                </c:pt>
                <c:pt idx="4">
                  <c:v>1.2</c:v>
                </c:pt>
                <c:pt idx="5">
                  <c:v>1.3</c:v>
                </c:pt>
                <c:pt idx="6">
                  <c:v>1.3</c:v>
                </c:pt>
                <c:pt idx="7">
                  <c:v>1.4</c:v>
                </c:pt>
                <c:pt idx="8">
                  <c:v>1.4</c:v>
                </c:pt>
                <c:pt idx="9">
                  <c:v>1.5</c:v>
                </c:pt>
                <c:pt idx="10">
                  <c:v>1.5</c:v>
                </c:pt>
                <c:pt idx="11">
                  <c:v>1.6</c:v>
                </c:pt>
                <c:pt idx="12">
                  <c:v>1.6</c:v>
                </c:pt>
                <c:pt idx="13">
                  <c:v>1.7</c:v>
                </c:pt>
                <c:pt idx="14">
                  <c:v>1.7</c:v>
                </c:pt>
                <c:pt idx="15">
                  <c:v>1.8</c:v>
                </c:pt>
                <c:pt idx="16">
                  <c:v>1.8</c:v>
                </c:pt>
                <c:pt idx="17">
                  <c:v>1.9</c:v>
                </c:pt>
                <c:pt idx="18">
                  <c:v>1.9</c:v>
                </c:pt>
                <c:pt idx="19">
                  <c:v>2</c:v>
                </c:pt>
                <c:pt idx="20">
                  <c:v>2</c:v>
                </c:pt>
                <c:pt idx="21">
                  <c:v>2.1</c:v>
                </c:pt>
                <c:pt idx="22">
                  <c:v>2.1</c:v>
                </c:pt>
                <c:pt idx="23">
                  <c:v>2.2000000000000002</c:v>
                </c:pt>
                <c:pt idx="24">
                  <c:v>2.2000000000000002</c:v>
                </c:pt>
                <c:pt idx="25">
                  <c:v>2.2999999999999998</c:v>
                </c:pt>
                <c:pt idx="26">
                  <c:v>2.2999999999999998</c:v>
                </c:pt>
                <c:pt idx="27">
                  <c:v>2.4</c:v>
                </c:pt>
                <c:pt idx="28">
                  <c:v>2.4</c:v>
                </c:pt>
                <c:pt idx="29">
                  <c:v>2.5</c:v>
                </c:pt>
                <c:pt idx="30">
                  <c:v>2.5</c:v>
                </c:pt>
                <c:pt idx="31">
                  <c:v>2.6</c:v>
                </c:pt>
                <c:pt idx="32">
                  <c:v>2.6</c:v>
                </c:pt>
                <c:pt idx="33">
                  <c:v>2.7</c:v>
                </c:pt>
                <c:pt idx="34">
                  <c:v>2.7</c:v>
                </c:pt>
                <c:pt idx="35">
                  <c:v>2.8</c:v>
                </c:pt>
                <c:pt idx="36">
                  <c:v>2.8</c:v>
                </c:pt>
                <c:pt idx="37">
                  <c:v>2.9</c:v>
                </c:pt>
                <c:pt idx="38">
                  <c:v>2.9</c:v>
                </c:pt>
                <c:pt idx="39">
                  <c:v>3</c:v>
                </c:pt>
                <c:pt idx="40">
                  <c:v>3</c:v>
                </c:pt>
                <c:pt idx="41">
                  <c:v>3.1</c:v>
                </c:pt>
                <c:pt idx="42">
                  <c:v>3.1</c:v>
                </c:pt>
                <c:pt idx="43">
                  <c:v>3.2</c:v>
                </c:pt>
                <c:pt idx="44">
                  <c:v>3.2</c:v>
                </c:pt>
                <c:pt idx="45">
                  <c:v>3.3</c:v>
                </c:pt>
                <c:pt idx="46">
                  <c:v>3.3</c:v>
                </c:pt>
                <c:pt idx="47">
                  <c:v>3.4</c:v>
                </c:pt>
                <c:pt idx="48">
                  <c:v>3.4</c:v>
                </c:pt>
                <c:pt idx="49">
                  <c:v>3.5</c:v>
                </c:pt>
                <c:pt idx="50">
                  <c:v>3.5</c:v>
                </c:pt>
                <c:pt idx="51">
                  <c:v>3.6</c:v>
                </c:pt>
                <c:pt idx="52">
                  <c:v>3.6</c:v>
                </c:pt>
                <c:pt idx="53">
                  <c:v>3.7</c:v>
                </c:pt>
                <c:pt idx="54">
                  <c:v>3.7</c:v>
                </c:pt>
                <c:pt idx="55">
                  <c:v>3.8</c:v>
                </c:pt>
                <c:pt idx="56">
                  <c:v>3.8</c:v>
                </c:pt>
                <c:pt idx="57">
                  <c:v>3.9</c:v>
                </c:pt>
                <c:pt idx="58">
                  <c:v>3.9</c:v>
                </c:pt>
                <c:pt idx="59">
                  <c:v>4</c:v>
                </c:pt>
                <c:pt idx="60">
                  <c:v>4</c:v>
                </c:pt>
                <c:pt idx="61">
                  <c:v>4.0999999999999996</c:v>
                </c:pt>
                <c:pt idx="62">
                  <c:v>4.0999999999999996</c:v>
                </c:pt>
                <c:pt idx="63">
                  <c:v>4.2</c:v>
                </c:pt>
                <c:pt idx="64">
                  <c:v>4.2</c:v>
                </c:pt>
                <c:pt idx="65">
                  <c:v>4.3</c:v>
                </c:pt>
                <c:pt idx="66">
                  <c:v>4.3</c:v>
                </c:pt>
                <c:pt idx="67">
                  <c:v>4.4000000000000004</c:v>
                </c:pt>
                <c:pt idx="68">
                  <c:v>4.4000000000000004</c:v>
                </c:pt>
                <c:pt idx="69">
                  <c:v>4.5</c:v>
                </c:pt>
                <c:pt idx="70">
                  <c:v>4.5</c:v>
                </c:pt>
                <c:pt idx="71">
                  <c:v>4.5999999999999996</c:v>
                </c:pt>
                <c:pt idx="72">
                  <c:v>4.5999999999999996</c:v>
                </c:pt>
                <c:pt idx="73">
                  <c:v>4.7</c:v>
                </c:pt>
                <c:pt idx="74">
                  <c:v>4.7</c:v>
                </c:pt>
                <c:pt idx="75">
                  <c:v>4.8</c:v>
                </c:pt>
                <c:pt idx="76">
                  <c:v>4.8</c:v>
                </c:pt>
                <c:pt idx="77">
                  <c:v>4.9000000000000004</c:v>
                </c:pt>
                <c:pt idx="78">
                  <c:v>4.9000000000000004</c:v>
                </c:pt>
                <c:pt idx="79">
                  <c:v>5</c:v>
                </c:pt>
                <c:pt idx="80">
                  <c:v>5</c:v>
                </c:pt>
                <c:pt idx="81">
                  <c:v>5.0999999999999996</c:v>
                </c:pt>
                <c:pt idx="82">
                  <c:v>5.0999999999999996</c:v>
                </c:pt>
                <c:pt idx="83">
                  <c:v>5.2</c:v>
                </c:pt>
                <c:pt idx="84">
                  <c:v>5.2</c:v>
                </c:pt>
                <c:pt idx="85">
                  <c:v>5.3</c:v>
                </c:pt>
                <c:pt idx="86">
                  <c:v>5.3</c:v>
                </c:pt>
                <c:pt idx="87">
                  <c:v>5.4</c:v>
                </c:pt>
                <c:pt idx="88">
                  <c:v>5.4</c:v>
                </c:pt>
                <c:pt idx="89">
                  <c:v>5.5</c:v>
                </c:pt>
                <c:pt idx="90">
                  <c:v>5.5</c:v>
                </c:pt>
                <c:pt idx="91">
                  <c:v>5.6</c:v>
                </c:pt>
                <c:pt idx="92">
                  <c:v>5.6</c:v>
                </c:pt>
                <c:pt idx="93">
                  <c:v>5.7</c:v>
                </c:pt>
                <c:pt idx="94">
                  <c:v>5.7</c:v>
                </c:pt>
                <c:pt idx="95">
                  <c:v>5.8</c:v>
                </c:pt>
                <c:pt idx="96">
                  <c:v>5.8</c:v>
                </c:pt>
                <c:pt idx="97">
                  <c:v>5.9</c:v>
                </c:pt>
                <c:pt idx="98">
                  <c:v>5.9</c:v>
                </c:pt>
                <c:pt idx="99">
                  <c:v>6</c:v>
                </c:pt>
                <c:pt idx="100">
                  <c:v>6</c:v>
                </c:pt>
                <c:pt idx="101">
                  <c:v>6.1</c:v>
                </c:pt>
                <c:pt idx="102">
                  <c:v>6.1</c:v>
                </c:pt>
                <c:pt idx="103">
                  <c:v>6.2</c:v>
                </c:pt>
                <c:pt idx="104">
                  <c:v>6.2</c:v>
                </c:pt>
                <c:pt idx="105">
                  <c:v>6.3</c:v>
                </c:pt>
                <c:pt idx="106">
                  <c:v>6.3</c:v>
                </c:pt>
                <c:pt idx="107">
                  <c:v>6.4</c:v>
                </c:pt>
                <c:pt idx="108">
                  <c:v>6.4</c:v>
                </c:pt>
                <c:pt idx="109">
                  <c:v>6.5</c:v>
                </c:pt>
                <c:pt idx="110">
                  <c:v>6.5</c:v>
                </c:pt>
                <c:pt idx="111">
                  <c:v>6.6</c:v>
                </c:pt>
                <c:pt idx="112">
                  <c:v>6.6</c:v>
                </c:pt>
                <c:pt idx="113">
                  <c:v>6.7</c:v>
                </c:pt>
                <c:pt idx="114">
                  <c:v>6.7</c:v>
                </c:pt>
                <c:pt idx="115">
                  <c:v>6.8</c:v>
                </c:pt>
                <c:pt idx="116">
                  <c:v>6.8</c:v>
                </c:pt>
                <c:pt idx="117">
                  <c:v>6.9</c:v>
                </c:pt>
                <c:pt idx="118">
                  <c:v>6.9</c:v>
                </c:pt>
                <c:pt idx="119">
                  <c:v>7</c:v>
                </c:pt>
                <c:pt idx="120">
                  <c:v>7</c:v>
                </c:pt>
                <c:pt idx="121">
                  <c:v>7.1</c:v>
                </c:pt>
                <c:pt idx="122">
                  <c:v>7.1</c:v>
                </c:pt>
                <c:pt idx="123">
                  <c:v>7.2</c:v>
                </c:pt>
                <c:pt idx="124">
                  <c:v>7.2</c:v>
                </c:pt>
                <c:pt idx="125">
                  <c:v>7.3</c:v>
                </c:pt>
                <c:pt idx="126">
                  <c:v>7.3</c:v>
                </c:pt>
                <c:pt idx="127">
                  <c:v>7.4</c:v>
                </c:pt>
                <c:pt idx="128">
                  <c:v>7.4</c:v>
                </c:pt>
                <c:pt idx="129">
                  <c:v>7.5</c:v>
                </c:pt>
                <c:pt idx="130">
                  <c:v>7.5</c:v>
                </c:pt>
                <c:pt idx="131">
                  <c:v>7.6</c:v>
                </c:pt>
                <c:pt idx="132">
                  <c:v>7.6</c:v>
                </c:pt>
                <c:pt idx="133">
                  <c:v>7.7</c:v>
                </c:pt>
                <c:pt idx="134">
                  <c:v>7.7</c:v>
                </c:pt>
                <c:pt idx="135">
                  <c:v>7.8</c:v>
                </c:pt>
                <c:pt idx="136">
                  <c:v>7.8</c:v>
                </c:pt>
                <c:pt idx="137">
                  <c:v>7.9</c:v>
                </c:pt>
                <c:pt idx="138">
                  <c:v>7.9</c:v>
                </c:pt>
                <c:pt idx="139">
                  <c:v>8</c:v>
                </c:pt>
                <c:pt idx="140">
                  <c:v>8</c:v>
                </c:pt>
                <c:pt idx="141">
                  <c:v>8.1</c:v>
                </c:pt>
                <c:pt idx="142">
                  <c:v>8.1</c:v>
                </c:pt>
                <c:pt idx="143">
                  <c:v>8.1999999999999993</c:v>
                </c:pt>
                <c:pt idx="144">
                  <c:v>8.1999999999999993</c:v>
                </c:pt>
                <c:pt idx="145">
                  <c:v>8.3000000000000007</c:v>
                </c:pt>
                <c:pt idx="146">
                  <c:v>8.3000000000000007</c:v>
                </c:pt>
                <c:pt idx="147">
                  <c:v>8.4</c:v>
                </c:pt>
                <c:pt idx="148">
                  <c:v>8.4</c:v>
                </c:pt>
                <c:pt idx="149">
                  <c:v>8.5</c:v>
                </c:pt>
                <c:pt idx="150">
                  <c:v>8.5</c:v>
                </c:pt>
                <c:pt idx="151">
                  <c:v>8.6</c:v>
                </c:pt>
                <c:pt idx="152">
                  <c:v>8.6</c:v>
                </c:pt>
                <c:pt idx="153">
                  <c:v>8.6999999999999993</c:v>
                </c:pt>
                <c:pt idx="154">
                  <c:v>8.6999999999999993</c:v>
                </c:pt>
                <c:pt idx="155">
                  <c:v>8.8000000000000007</c:v>
                </c:pt>
                <c:pt idx="156">
                  <c:v>8.8000000000000007</c:v>
                </c:pt>
                <c:pt idx="157">
                  <c:v>8.9</c:v>
                </c:pt>
                <c:pt idx="158">
                  <c:v>8.9</c:v>
                </c:pt>
                <c:pt idx="159">
                  <c:v>9</c:v>
                </c:pt>
                <c:pt idx="160">
                  <c:v>9</c:v>
                </c:pt>
                <c:pt idx="161">
                  <c:v>9.1</c:v>
                </c:pt>
                <c:pt idx="162">
                  <c:v>9.1</c:v>
                </c:pt>
                <c:pt idx="163">
                  <c:v>9.1999999999999993</c:v>
                </c:pt>
                <c:pt idx="164">
                  <c:v>9.1999999999999993</c:v>
                </c:pt>
                <c:pt idx="165">
                  <c:v>9.3000000000000007</c:v>
                </c:pt>
                <c:pt idx="166">
                  <c:v>9.3000000000000007</c:v>
                </c:pt>
                <c:pt idx="167">
                  <c:v>9.4</c:v>
                </c:pt>
                <c:pt idx="168">
                  <c:v>9.4</c:v>
                </c:pt>
                <c:pt idx="169">
                  <c:v>9.5</c:v>
                </c:pt>
                <c:pt idx="170">
                  <c:v>9.5</c:v>
                </c:pt>
                <c:pt idx="171">
                  <c:v>9.6</c:v>
                </c:pt>
                <c:pt idx="172">
                  <c:v>9.6</c:v>
                </c:pt>
                <c:pt idx="173">
                  <c:v>9.6999999999999993</c:v>
                </c:pt>
                <c:pt idx="174">
                  <c:v>9.6999999999999993</c:v>
                </c:pt>
                <c:pt idx="175">
                  <c:v>9.8000000000000007</c:v>
                </c:pt>
                <c:pt idx="176">
                  <c:v>9.8000000000000007</c:v>
                </c:pt>
                <c:pt idx="177">
                  <c:v>9.9</c:v>
                </c:pt>
                <c:pt idx="178">
                  <c:v>9.9</c:v>
                </c:pt>
                <c:pt idx="179">
                  <c:v>10</c:v>
                </c:pt>
              </c:numCache>
            </c:numRef>
          </c:xVal>
          <c:yVal>
            <c:numRef>
              <c:f>CE_srovnani!$AW$198:$AW$377</c:f>
              <c:numCache>
                <c:formatCode>0.0%</c:formatCode>
                <c:ptCount val="180"/>
                <c:pt idx="0">
                  <c:v>-7.5877582190029699E-2</c:v>
                </c:pt>
                <c:pt idx="1">
                  <c:v>-7.5877582190029699E-2</c:v>
                </c:pt>
                <c:pt idx="2">
                  <c:v>-7.3790329999403062E-2</c:v>
                </c:pt>
                <c:pt idx="3">
                  <c:v>-7.3790329999403062E-2</c:v>
                </c:pt>
                <c:pt idx="4">
                  <c:v>-8.0341315849539602E-2</c:v>
                </c:pt>
                <c:pt idx="5">
                  <c:v>-8.0341315849539602E-2</c:v>
                </c:pt>
                <c:pt idx="6">
                  <c:v>-7.8509692471461973E-2</c:v>
                </c:pt>
                <c:pt idx="7">
                  <c:v>-7.8509692471461973E-2</c:v>
                </c:pt>
                <c:pt idx="8">
                  <c:v>-8.9151450899624382E-2</c:v>
                </c:pt>
                <c:pt idx="9">
                  <c:v>-8.9151450899624382E-2</c:v>
                </c:pt>
                <c:pt idx="10">
                  <c:v>-7.0811746512683529E-2</c:v>
                </c:pt>
                <c:pt idx="11">
                  <c:v>-7.0811746512683529E-2</c:v>
                </c:pt>
                <c:pt idx="12">
                  <c:v>-7.7546168634208157E-2</c:v>
                </c:pt>
                <c:pt idx="13">
                  <c:v>-7.7546168634208157E-2</c:v>
                </c:pt>
                <c:pt idx="14">
                  <c:v>-8.1822992570172642E-2</c:v>
                </c:pt>
                <c:pt idx="15">
                  <c:v>-8.1822992570172642E-2</c:v>
                </c:pt>
                <c:pt idx="16">
                  <c:v>-0.10212268385635688</c:v>
                </c:pt>
                <c:pt idx="17">
                  <c:v>-0.10212268385635688</c:v>
                </c:pt>
                <c:pt idx="18">
                  <c:v>-9.937920390394353E-2</c:v>
                </c:pt>
                <c:pt idx="19">
                  <c:v>-9.937920390394353E-2</c:v>
                </c:pt>
                <c:pt idx="20">
                  <c:v>-9.8447687448617247E-2</c:v>
                </c:pt>
                <c:pt idx="21">
                  <c:v>-9.8447687448617247E-2</c:v>
                </c:pt>
                <c:pt idx="22">
                  <c:v>-8.0764242794020044E-2</c:v>
                </c:pt>
                <c:pt idx="23">
                  <c:v>-8.0764242794020044E-2</c:v>
                </c:pt>
                <c:pt idx="24">
                  <c:v>-7.4665164199054834E-2</c:v>
                </c:pt>
                <c:pt idx="25">
                  <c:v>-7.4665164199054834E-2</c:v>
                </c:pt>
                <c:pt idx="26">
                  <c:v>-6.9597976653062735E-2</c:v>
                </c:pt>
                <c:pt idx="27">
                  <c:v>-6.9597976653062735E-2</c:v>
                </c:pt>
                <c:pt idx="28">
                  <c:v>-7.7841413032674389E-2</c:v>
                </c:pt>
                <c:pt idx="29">
                  <c:v>-7.7841413032674389E-2</c:v>
                </c:pt>
                <c:pt idx="30">
                  <c:v>-8.0825088525695879E-2</c:v>
                </c:pt>
                <c:pt idx="31">
                  <c:v>-8.0825088525695879E-2</c:v>
                </c:pt>
                <c:pt idx="32">
                  <c:v>-9.0292934578972597E-2</c:v>
                </c:pt>
                <c:pt idx="33">
                  <c:v>-9.0292934578972597E-2</c:v>
                </c:pt>
                <c:pt idx="34">
                  <c:v>-7.9385606377749426E-2</c:v>
                </c:pt>
                <c:pt idx="35">
                  <c:v>-7.9385606377749426E-2</c:v>
                </c:pt>
                <c:pt idx="36">
                  <c:v>-7.6229514815256277E-2</c:v>
                </c:pt>
                <c:pt idx="37">
                  <c:v>-7.6229514815256277E-2</c:v>
                </c:pt>
                <c:pt idx="38">
                  <c:v>-7.3252716289512521E-2</c:v>
                </c:pt>
                <c:pt idx="39">
                  <c:v>-7.3252716289512521E-2</c:v>
                </c:pt>
                <c:pt idx="40">
                  <c:v>-7.7432511808578214E-2</c:v>
                </c:pt>
                <c:pt idx="41">
                  <c:v>-7.7432511808578214E-2</c:v>
                </c:pt>
                <c:pt idx="42">
                  <c:v>-8.4987202557487915E-2</c:v>
                </c:pt>
                <c:pt idx="43">
                  <c:v>-8.4987202557487915E-2</c:v>
                </c:pt>
                <c:pt idx="44">
                  <c:v>-0.1007700095169263</c:v>
                </c:pt>
                <c:pt idx="45">
                  <c:v>-0.1007700095169263</c:v>
                </c:pt>
                <c:pt idx="46">
                  <c:v>-0.10038775202560829</c:v>
                </c:pt>
                <c:pt idx="47">
                  <c:v>-0.10038775202560829</c:v>
                </c:pt>
                <c:pt idx="48">
                  <c:v>-0.10037546400460011</c:v>
                </c:pt>
                <c:pt idx="49">
                  <c:v>-0.10037546400460011</c:v>
                </c:pt>
                <c:pt idx="50">
                  <c:v>-9.4328317334028536E-2</c:v>
                </c:pt>
                <c:pt idx="51">
                  <c:v>-9.4328317334028536E-2</c:v>
                </c:pt>
                <c:pt idx="52">
                  <c:v>-9.2822333857944195E-2</c:v>
                </c:pt>
                <c:pt idx="53">
                  <c:v>-9.2822333857944195E-2</c:v>
                </c:pt>
                <c:pt idx="54">
                  <c:v>-9.1201967504824163E-2</c:v>
                </c:pt>
                <c:pt idx="55">
                  <c:v>-9.1201967504824163E-2</c:v>
                </c:pt>
                <c:pt idx="56">
                  <c:v>-9.6234498710451949E-2</c:v>
                </c:pt>
                <c:pt idx="57">
                  <c:v>-9.6234498710451949E-2</c:v>
                </c:pt>
                <c:pt idx="58">
                  <c:v>-9.3534758085121281E-2</c:v>
                </c:pt>
                <c:pt idx="59">
                  <c:v>-9.3534758085121281E-2</c:v>
                </c:pt>
                <c:pt idx="60">
                  <c:v>-9.1511330957897485E-2</c:v>
                </c:pt>
                <c:pt idx="61">
                  <c:v>-9.1511330957897485E-2</c:v>
                </c:pt>
                <c:pt idx="62">
                  <c:v>-9.0328964724530156E-2</c:v>
                </c:pt>
                <c:pt idx="63">
                  <c:v>-9.0328964724530156E-2</c:v>
                </c:pt>
                <c:pt idx="64">
                  <c:v>-9.5947664237818558E-2</c:v>
                </c:pt>
                <c:pt idx="65">
                  <c:v>-9.5947664237818558E-2</c:v>
                </c:pt>
                <c:pt idx="66">
                  <c:v>-9.5504202467181332E-2</c:v>
                </c:pt>
                <c:pt idx="67">
                  <c:v>-9.5504202467181332E-2</c:v>
                </c:pt>
                <c:pt idx="68">
                  <c:v>-0.10335388670840912</c:v>
                </c:pt>
                <c:pt idx="69">
                  <c:v>-0.10335388670840912</c:v>
                </c:pt>
                <c:pt idx="70">
                  <c:v>-9.4993079416799103E-2</c:v>
                </c:pt>
                <c:pt idx="71">
                  <c:v>-9.4993079416799103E-2</c:v>
                </c:pt>
                <c:pt idx="72">
                  <c:v>-9.0224108680206333E-2</c:v>
                </c:pt>
                <c:pt idx="73">
                  <c:v>-9.0224108680206333E-2</c:v>
                </c:pt>
                <c:pt idx="74">
                  <c:v>-8.6123453953252438E-2</c:v>
                </c:pt>
                <c:pt idx="75">
                  <c:v>-8.6123453953252438E-2</c:v>
                </c:pt>
                <c:pt idx="76">
                  <c:v>-8.4042828322852176E-2</c:v>
                </c:pt>
                <c:pt idx="77">
                  <c:v>-8.4042828322852176E-2</c:v>
                </c:pt>
                <c:pt idx="78">
                  <c:v>-7.4006621963309288E-2</c:v>
                </c:pt>
                <c:pt idx="79">
                  <c:v>-7.4006621963309288E-2</c:v>
                </c:pt>
                <c:pt idx="80">
                  <c:v>-7.4008143386335101E-2</c:v>
                </c:pt>
                <c:pt idx="81">
                  <c:v>-7.4008143386335101E-2</c:v>
                </c:pt>
                <c:pt idx="82">
                  <c:v>-7.5380365561479271E-2</c:v>
                </c:pt>
                <c:pt idx="83">
                  <c:v>-7.5380365561479271E-2</c:v>
                </c:pt>
                <c:pt idx="84">
                  <c:v>-7.9013156834478029E-2</c:v>
                </c:pt>
                <c:pt idx="85">
                  <c:v>-7.9013156834478029E-2</c:v>
                </c:pt>
                <c:pt idx="86">
                  <c:v>-7.9422308917155432E-2</c:v>
                </c:pt>
                <c:pt idx="87">
                  <c:v>-7.9422308917155432E-2</c:v>
                </c:pt>
                <c:pt idx="88">
                  <c:v>-8.3058040151705231E-2</c:v>
                </c:pt>
                <c:pt idx="89">
                  <c:v>-8.3058040151705231E-2</c:v>
                </c:pt>
                <c:pt idx="90">
                  <c:v>-7.8801258216864248E-2</c:v>
                </c:pt>
                <c:pt idx="91">
                  <c:v>-7.8801258216864248E-2</c:v>
                </c:pt>
                <c:pt idx="92">
                  <c:v>-7.5522577946049579E-2</c:v>
                </c:pt>
                <c:pt idx="93">
                  <c:v>-7.5522577946049579E-2</c:v>
                </c:pt>
                <c:pt idx="94">
                  <c:v>-8.3118779247120494E-2</c:v>
                </c:pt>
                <c:pt idx="95">
                  <c:v>-8.3118779247120494E-2</c:v>
                </c:pt>
                <c:pt idx="96">
                  <c:v>-9.5756919009041874E-2</c:v>
                </c:pt>
                <c:pt idx="97">
                  <c:v>-9.5756919009041874E-2</c:v>
                </c:pt>
                <c:pt idx="98">
                  <c:v>-0.1037671138952561</c:v>
                </c:pt>
                <c:pt idx="99">
                  <c:v>-0.1037671138952561</c:v>
                </c:pt>
                <c:pt idx="100">
                  <c:v>-0.12460103966026496</c:v>
                </c:pt>
                <c:pt idx="101">
                  <c:v>-0.12460103966026496</c:v>
                </c:pt>
                <c:pt idx="102">
                  <c:v>-0.13164643441186508</c:v>
                </c:pt>
                <c:pt idx="103">
                  <c:v>-0.13164643441186508</c:v>
                </c:pt>
                <c:pt idx="104">
                  <c:v>-0.13945315711371006</c:v>
                </c:pt>
                <c:pt idx="105">
                  <c:v>-0.13945315711371006</c:v>
                </c:pt>
                <c:pt idx="106">
                  <c:v>-0.12474090148303028</c:v>
                </c:pt>
                <c:pt idx="107">
                  <c:v>-0.12474090148303028</c:v>
                </c:pt>
                <c:pt idx="108">
                  <c:v>-0.12445305182110328</c:v>
                </c:pt>
                <c:pt idx="109">
                  <c:v>-0.12445305182110328</c:v>
                </c:pt>
                <c:pt idx="110">
                  <c:v>-0.14469906800829771</c:v>
                </c:pt>
                <c:pt idx="111">
                  <c:v>-0.14469906800829771</c:v>
                </c:pt>
                <c:pt idx="112">
                  <c:v>-0.17113054276287312</c:v>
                </c:pt>
                <c:pt idx="113">
                  <c:v>-0.17113054276287312</c:v>
                </c:pt>
                <c:pt idx="114">
                  <c:v>-0.14013330942125549</c:v>
                </c:pt>
                <c:pt idx="115">
                  <c:v>-0.14013330942125549</c:v>
                </c:pt>
                <c:pt idx="116">
                  <c:v>-0.12192239355396596</c:v>
                </c:pt>
                <c:pt idx="117">
                  <c:v>-0.12192239355396596</c:v>
                </c:pt>
                <c:pt idx="118">
                  <c:v>-9.9121947677528077E-2</c:v>
                </c:pt>
                <c:pt idx="119">
                  <c:v>-9.9121947677528077E-2</c:v>
                </c:pt>
                <c:pt idx="120">
                  <c:v>-8.771995322799532E-2</c:v>
                </c:pt>
                <c:pt idx="121">
                  <c:v>-8.771995322799532E-2</c:v>
                </c:pt>
                <c:pt idx="122">
                  <c:v>-8.7993237761496257E-2</c:v>
                </c:pt>
                <c:pt idx="123">
                  <c:v>-8.7993237761496257E-2</c:v>
                </c:pt>
                <c:pt idx="124">
                  <c:v>-9.4020398508031136E-2</c:v>
                </c:pt>
                <c:pt idx="125">
                  <c:v>-9.4020398508031136E-2</c:v>
                </c:pt>
                <c:pt idx="126">
                  <c:v>-0.10819875510523312</c:v>
                </c:pt>
                <c:pt idx="127">
                  <c:v>-0.10819875510523312</c:v>
                </c:pt>
                <c:pt idx="128">
                  <c:v>-0.13009083806348765</c:v>
                </c:pt>
                <c:pt idx="129">
                  <c:v>-0.13009083806348765</c:v>
                </c:pt>
                <c:pt idx="130">
                  <c:v>-0.14014080470275928</c:v>
                </c:pt>
                <c:pt idx="131">
                  <c:v>-0.14014080470275928</c:v>
                </c:pt>
                <c:pt idx="132">
                  <c:v>-0.15074414046744555</c:v>
                </c:pt>
                <c:pt idx="133">
                  <c:v>-0.15074414046744555</c:v>
                </c:pt>
                <c:pt idx="134">
                  <c:v>-0.17595182212189026</c:v>
                </c:pt>
                <c:pt idx="135">
                  <c:v>-0.17595182212189026</c:v>
                </c:pt>
                <c:pt idx="136">
                  <c:v>-0.20255716079915478</c:v>
                </c:pt>
                <c:pt idx="137">
                  <c:v>-0.20255716079915478</c:v>
                </c:pt>
                <c:pt idx="138">
                  <c:v>-0.18904287909427997</c:v>
                </c:pt>
                <c:pt idx="139">
                  <c:v>-0.18904287909427997</c:v>
                </c:pt>
                <c:pt idx="140">
                  <c:v>-0.18037862741909466</c:v>
                </c:pt>
                <c:pt idx="141">
                  <c:v>-0.18037862741909466</c:v>
                </c:pt>
                <c:pt idx="142">
                  <c:v>-0.16785573790492114</c:v>
                </c:pt>
                <c:pt idx="143">
                  <c:v>-0.16785573790492114</c:v>
                </c:pt>
                <c:pt idx="144">
                  <c:v>-0.16823438549713543</c:v>
                </c:pt>
                <c:pt idx="145">
                  <c:v>-0.16823438549713543</c:v>
                </c:pt>
                <c:pt idx="146">
                  <c:v>-0.17129018565840148</c:v>
                </c:pt>
                <c:pt idx="147">
                  <c:v>-0.17129018565840148</c:v>
                </c:pt>
                <c:pt idx="148">
                  <c:v>-0.17887613665724048</c:v>
                </c:pt>
                <c:pt idx="149">
                  <c:v>-0.17887613665724048</c:v>
                </c:pt>
                <c:pt idx="150">
                  <c:v>-0.18632713960765593</c:v>
                </c:pt>
                <c:pt idx="151">
                  <c:v>-0.18632713960765593</c:v>
                </c:pt>
                <c:pt idx="152">
                  <c:v>-0.1959134804156836</c:v>
                </c:pt>
                <c:pt idx="153">
                  <c:v>-0.1959134804156836</c:v>
                </c:pt>
                <c:pt idx="154">
                  <c:v>-0.21423359705410613</c:v>
                </c:pt>
                <c:pt idx="155">
                  <c:v>-0.21423359705410613</c:v>
                </c:pt>
                <c:pt idx="156">
                  <c:v>-0.24319556396822609</c:v>
                </c:pt>
                <c:pt idx="157">
                  <c:v>-0.24319556396822609</c:v>
                </c:pt>
                <c:pt idx="158">
                  <c:v>-0.24987714301288874</c:v>
                </c:pt>
                <c:pt idx="159">
                  <c:v>-0.24987714301288874</c:v>
                </c:pt>
                <c:pt idx="160">
                  <c:v>-0.26347676271841169</c:v>
                </c:pt>
                <c:pt idx="161">
                  <c:v>-0.26347676271841169</c:v>
                </c:pt>
                <c:pt idx="162">
                  <c:v>-0.23840222351597129</c:v>
                </c:pt>
                <c:pt idx="163">
                  <c:v>-0.23840222351597129</c:v>
                </c:pt>
                <c:pt idx="164">
                  <c:v>-0.21409908830548832</c:v>
                </c:pt>
                <c:pt idx="165">
                  <c:v>-0.21409908830548832</c:v>
                </c:pt>
                <c:pt idx="166">
                  <c:v>-0.24785244489779598</c:v>
                </c:pt>
                <c:pt idx="167">
                  <c:v>-0.24785244489779598</c:v>
                </c:pt>
                <c:pt idx="168">
                  <c:v>-0.29744707930052483</c:v>
                </c:pt>
                <c:pt idx="169">
                  <c:v>-0.29744707930052483</c:v>
                </c:pt>
                <c:pt idx="170">
                  <c:v>-0.30595414415445327</c:v>
                </c:pt>
                <c:pt idx="171">
                  <c:v>-0.30595414415445327</c:v>
                </c:pt>
                <c:pt idx="172">
                  <c:v>-0.31601539616329161</c:v>
                </c:pt>
                <c:pt idx="173">
                  <c:v>-0.31601539616329161</c:v>
                </c:pt>
                <c:pt idx="174">
                  <c:v>-0.36776265810380365</c:v>
                </c:pt>
                <c:pt idx="175">
                  <c:v>-0.36776265810380365</c:v>
                </c:pt>
                <c:pt idx="176">
                  <c:v>-0.43309578278746186</c:v>
                </c:pt>
                <c:pt idx="177">
                  <c:v>-0.43309578278746186</c:v>
                </c:pt>
                <c:pt idx="178">
                  <c:v>-0.44982033523850168</c:v>
                </c:pt>
                <c:pt idx="179">
                  <c:v>-0.44982033523850168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174A-40B3-B3D6-B4F6FFB089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58652968"/>
        <c:axId val="2058649728"/>
      </c:scatterChart>
      <c:valAx>
        <c:axId val="2058652968"/>
        <c:scaling>
          <c:orientation val="minMax"/>
          <c:max val="10"/>
          <c:min val="1"/>
        </c:scaling>
        <c:delete val="0"/>
        <c:axPos val="b"/>
        <c:majorGridlines>
          <c:spPr>
            <a:ln w="9525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Energy [MeV]</a:t>
                </a:r>
                <a:endParaRPr lang="cs-CZ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8649728"/>
        <c:crossesAt val="-0.5"/>
        <c:crossBetween val="midCat"/>
      </c:valAx>
      <c:valAx>
        <c:axId val="2058649728"/>
        <c:scaling>
          <c:orientation val="minMax"/>
          <c:min val="-0.4"/>
        </c:scaling>
        <c:delete val="0"/>
        <c:axPos val="l"/>
        <c:majorGridlines>
          <c:spPr>
            <a:ln w="9525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C/E-1</a:t>
                </a:r>
                <a:endParaRPr lang="cs-CZ"/>
              </a:p>
            </c:rich>
          </c:tx>
          <c:layout>
            <c:manualLayout>
              <c:xMode val="edge"/>
              <c:yMode val="edge"/>
              <c:x val="4.3378354945341292E-4"/>
              <c:y val="0.40788963685800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86529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5"/>
        <c:delete val="1"/>
      </c:legendEntry>
      <c:layout>
        <c:manualLayout>
          <c:xMode val="edge"/>
          <c:yMode val="edge"/>
          <c:x val="0.13215657070643946"/>
          <c:y val="3.2012369794299597E-2"/>
          <c:w val="0.29481870321765336"/>
          <c:h val="0.36491826342422068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5806" cy="51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>
            <a:lvl1pPr algn="l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496" y="1"/>
            <a:ext cx="3075805" cy="51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554"/>
            <a:ext cx="3075806" cy="51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b" anchorCtr="0" compatLnSpc="1">
            <a:prstTxWarp prst="textNoShape">
              <a:avLst/>
            </a:prstTxWarp>
          </a:bodyPr>
          <a:lstStyle>
            <a:lvl1pPr algn="l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496" y="9722554"/>
            <a:ext cx="3075805" cy="51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E3720D0A-A361-4B4F-807F-5894B9007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49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4038" cy="47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>
            <a:lvl1pPr algn="l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8472" y="0"/>
            <a:ext cx="3054038" cy="47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47750" y="790575"/>
            <a:ext cx="5057775" cy="3792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4433" y="4899969"/>
            <a:ext cx="5224013" cy="4583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906"/>
            <a:ext cx="3054038" cy="47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b" anchorCtr="0" compatLnSpc="1">
            <a:prstTxWarp prst="textNoShape">
              <a:avLst/>
            </a:prstTxWarp>
          </a:bodyPr>
          <a:lstStyle>
            <a:lvl1pPr algn="l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8472" y="9720906"/>
            <a:ext cx="3054038" cy="47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2" tIns="47741" rIns="95482" bIns="47741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CAF85348-0EAA-4D40-BAFD-B72245B78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762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F85348-0EAA-4D40-BAFD-B72245B785A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3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Thank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0A1E1-C8D9-4447-9192-37BA973CD27A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169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7" y="1772816"/>
            <a:ext cx="8568953" cy="108012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7" y="3573016"/>
            <a:ext cx="8568953" cy="1608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704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027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http://www-nds.iaea.org/" TargetMode="External"/><Relationship Id="rId3" Type="http://schemas.openxmlformats.org/officeDocument/2006/relationships/slideLayout" Target="../slideLayouts/slideLayout3.xml"/><Relationship Id="rId7" Type="http://schemas.openxmlformats.org/officeDocument/2006/relationships/hyperlink" Target="mailto:R.CapoteNoy@iaea.org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rotWithShape="1">
          <a:gsLst>
            <a:gs pos="0">
              <a:srgbClr val="80C2D9"/>
            </a:gs>
            <a:gs pos="50000">
              <a:srgbClr val="DDECC7"/>
            </a:gs>
            <a:gs pos="100000">
              <a:srgbClr val="EEF5E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2"/>
          <p:cNvSpPr>
            <a:spLocks noChangeShapeType="1"/>
          </p:cNvSpPr>
          <p:nvPr userDrawn="1"/>
        </p:nvSpPr>
        <p:spPr bwMode="ltGray">
          <a:xfrm flipV="1">
            <a:off x="0" y="6248400"/>
            <a:ext cx="9144000" cy="4763"/>
          </a:xfrm>
          <a:prstGeom prst="line">
            <a:avLst/>
          </a:prstGeom>
          <a:noFill/>
          <a:ln w="698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0" y="6308725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0A26A835-422F-47D2-8141-29F36A3410DB}" type="slidenum">
              <a:rPr lang="es-ES" sz="2000" smtClean="0">
                <a:solidFill>
                  <a:schemeClr val="tx1"/>
                </a:solidFill>
              </a:rPr>
              <a:pPr eaLnBrk="1" hangingPunct="1">
                <a:defRPr/>
              </a:pPr>
              <a:t>‹#›</a:t>
            </a:fld>
            <a:endParaRPr lang="es-ES" sz="2000">
              <a:solidFill>
                <a:schemeClr val="tx1"/>
              </a:solidFill>
            </a:endParaRPr>
          </a:p>
        </p:txBody>
      </p:sp>
      <p:sp>
        <p:nvSpPr>
          <p:cNvPr id="9" name="Rectangle 9"/>
          <p:cNvSpPr txBox="1">
            <a:spLocks noChangeArrowheads="1"/>
          </p:cNvSpPr>
          <p:nvPr userDrawn="1"/>
        </p:nvSpPr>
        <p:spPr bwMode="auto">
          <a:xfrm>
            <a:off x="5524500" y="6248400"/>
            <a:ext cx="3162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>
                <a:solidFill>
                  <a:srgbClr val="0000FF"/>
                </a:solidFill>
              </a:rPr>
              <a:t>Roberto Capote, IAEA Nuclear Data Section</a:t>
            </a:r>
          </a:p>
          <a:p>
            <a:pPr>
              <a:defRPr/>
            </a:pPr>
            <a:r>
              <a:rPr lang="en-US">
                <a:solidFill>
                  <a:srgbClr val="0000FF"/>
                </a:solidFill>
              </a:rPr>
              <a:t>e-mail: </a:t>
            </a:r>
            <a:r>
              <a:rPr lang="en-US" b="1" u="sng">
                <a:solidFill>
                  <a:srgbClr val="0000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R.CapoteNoy@iaea.org</a:t>
            </a:r>
            <a:endParaRPr lang="en-US" b="1" u="sng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>
                <a:solidFill>
                  <a:srgbClr val="0000FF"/>
                </a:solidFill>
              </a:rPr>
              <a:t> Web:    </a:t>
            </a:r>
            <a:r>
              <a:rPr lang="en-US" b="1" u="sng">
                <a:solidFill>
                  <a:srgbClr val="0000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http://www-nds.iaea.org</a:t>
            </a:r>
            <a:r>
              <a:rPr lang="en-US" b="1" u="sng">
                <a:solidFill>
                  <a:srgbClr val="0000FF"/>
                </a:solidFill>
              </a:rPr>
              <a:t> </a:t>
            </a:r>
            <a:endParaRPr lang="en-US">
              <a:solidFill>
                <a:srgbClr val="0000FF"/>
              </a:solidFill>
            </a:endParaRPr>
          </a:p>
        </p:txBody>
      </p:sp>
      <p:pic>
        <p:nvPicPr>
          <p:cNvPr id="11" name="Picture 13">
            <a:hlinkHover r:id="" action="ppaction://noaction" highlightClick="1"/>
          </p:cNvPr>
          <p:cNvPicPr preferRelativeResize="0"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83613" y="6340475"/>
            <a:ext cx="560387" cy="517525"/>
          </a:xfrm>
          <a:prstGeom prst="rect">
            <a:avLst/>
          </a:prstGeom>
          <a:noFill/>
          <a:ln w="69850">
            <a:noFill/>
            <a:miter lim="800000"/>
            <a:headEnd/>
            <a:tailEnd/>
          </a:ln>
        </p:spPr>
      </p:pic>
      <p:sp>
        <p:nvSpPr>
          <p:cNvPr id="8" name="Rectangle 9">
            <a:extLst>
              <a:ext uri="{FF2B5EF4-FFF2-40B4-BE49-F238E27FC236}">
                <a16:creationId xmlns:a16="http://schemas.microsoft.com/office/drawing/2014/main" id="{1C175D44-DA0E-4BF1-A434-7F239BBE9ED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63246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rgbClr val="0000FF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4000" b="1" kern="1200">
                <a:solidFill>
                  <a:schemeClr val="tx2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GB" dirty="0">
                <a:solidFill>
                  <a:srgbClr val="0000FF"/>
                </a:solidFill>
              </a:rPr>
              <a:t>INDEN-SM meeting, 15-19 Dec 2025, </a:t>
            </a:r>
          </a:p>
          <a:p>
            <a:pPr>
              <a:defRPr/>
            </a:pPr>
            <a:r>
              <a:rPr lang="en-GB" dirty="0">
                <a:solidFill>
                  <a:srgbClr val="0000FF"/>
                </a:solidFill>
              </a:rPr>
              <a:t>IAEA HQ, Vienna, Austria</a:t>
            </a:r>
            <a:endParaRPr lang="fr-FR" dirty="0">
              <a:solidFill>
                <a:srgbClr val="0000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nds.iaea.org/INDEN/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nds.iaea.org/INDEN/data/ALARM-CF-steel-SHIELD-001-final.pdf" TargetMode="External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8.png"/><Relationship Id="rId3" Type="http://schemas.openxmlformats.org/officeDocument/2006/relationships/image" Target="../media/image3.emf"/><Relationship Id="rId21" Type="http://schemas.openxmlformats.org/officeDocument/2006/relationships/image" Target="../media/image21.png"/><Relationship Id="rId34" Type="http://schemas.openxmlformats.org/officeDocument/2006/relationships/hyperlink" Target="https://www-nds.iaea.org/INDEN" TargetMode="External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24" Type="http://schemas.openxmlformats.org/officeDocument/2006/relationships/image" Target="../media/image24.jpeg"/><Relationship Id="rId32" Type="http://schemas.openxmlformats.org/officeDocument/2006/relationships/image" Target="../media/image32.png"/><Relationship Id="rId37" Type="http://schemas.openxmlformats.org/officeDocument/2006/relationships/image" Target="../media/image36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5.png"/><Relationship Id="rId10" Type="http://schemas.openxmlformats.org/officeDocument/2006/relationships/image" Target="../media/image10.jpe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hyperlink" Target="https://www-nds.iaea.org/INDEN/data/ALARM-CF-CU-SHIELD-001-FINAL.pdf" TargetMode="Externa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1.emf"/><Relationship Id="rId5" Type="http://schemas.openxmlformats.org/officeDocument/2006/relationships/image" Target="../media/image70.emf"/><Relationship Id="rId4" Type="http://schemas.openxmlformats.org/officeDocument/2006/relationships/hyperlink" Target="https://nds.iaea.org/INDEN/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hyperlink" Target="https://doi.org/10.1051/epjconf/202023918009" TargetMode="Externa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hyperlink" Target="https://doi.org/10.1051/epjconf/202023918009" TargetMode="Externa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hyperlink" Target="https://doi.org/10.1016/j.anucene.2019.107040" TargetMode="Externa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www.nndc.bnl.gov/endf-releases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3479" y="321058"/>
            <a:ext cx="8621712" cy="212039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International Nuclear Data </a:t>
            </a:r>
            <a:br>
              <a:rPr lang="en-GB" dirty="0"/>
            </a:br>
            <a:r>
              <a:rPr lang="en-GB" dirty="0"/>
              <a:t>Evaluation Network (INDEN)</a:t>
            </a:r>
            <a:br>
              <a:rPr lang="en-GB" dirty="0"/>
            </a:br>
            <a:br>
              <a:rPr lang="en-GB" sz="1600" dirty="0"/>
            </a:br>
            <a:r>
              <a:rPr lang="en-GB" sz="2700" dirty="0">
                <a:solidFill>
                  <a:srgbClr val="81FFFF"/>
                </a:solidFill>
              </a:rPr>
              <a:t>Nuclear data evaluation of structural materials (INDEN-SM)</a:t>
            </a:r>
            <a:br>
              <a:rPr lang="en-GB" sz="2700" dirty="0">
                <a:solidFill>
                  <a:srgbClr val="81FFFF"/>
                </a:solidFill>
              </a:rPr>
            </a:br>
            <a:br>
              <a:rPr lang="en-GB" sz="1100" dirty="0">
                <a:solidFill>
                  <a:srgbClr val="81FFFF"/>
                </a:solidFill>
              </a:rPr>
            </a:br>
            <a:br>
              <a:rPr lang="en-GB" sz="1600" dirty="0"/>
            </a:br>
            <a:r>
              <a:rPr lang="en-US" dirty="0"/>
              <a:t>Overview of INDEN structural material </a:t>
            </a:r>
            <a:br>
              <a:rPr lang="en-US" dirty="0"/>
            </a:br>
            <a:r>
              <a:rPr lang="en-US" dirty="0"/>
              <a:t>evaluations after JEFF-4.0 release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sz="4000" dirty="0"/>
              <a:t> </a:t>
            </a:r>
            <a:endParaRPr lang="en-US" sz="4000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0303" y="3926720"/>
            <a:ext cx="8624888" cy="271182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</a:pPr>
            <a:r>
              <a:rPr lang="en-GB" sz="2800" dirty="0">
                <a:solidFill>
                  <a:srgbClr val="FF0000"/>
                </a:solidFill>
              </a:rPr>
              <a:t>		</a:t>
            </a:r>
            <a:r>
              <a:rPr lang="en-GB" sz="2800" u="sng" dirty="0">
                <a:solidFill>
                  <a:schemeClr val="bg1"/>
                </a:solidFill>
              </a:rPr>
              <a:t>Roberto Capote</a:t>
            </a:r>
            <a:endParaRPr lang="en-GB" sz="28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800" dirty="0">
                <a:solidFill>
                  <a:schemeClr val="bg1"/>
                </a:solidFill>
              </a:rPr>
              <a:t>		Deputy Section Head, NDDU head</a:t>
            </a:r>
          </a:p>
          <a:p>
            <a:pPr>
              <a:lnSpc>
                <a:spcPct val="90000"/>
              </a:lnSpc>
            </a:pPr>
            <a:r>
              <a:rPr lang="en-GB" dirty="0">
                <a:solidFill>
                  <a:schemeClr val="bg1"/>
                </a:solidFill>
              </a:rPr>
              <a:t>                            </a:t>
            </a:r>
          </a:p>
          <a:p>
            <a:pPr>
              <a:lnSpc>
                <a:spcPct val="90000"/>
              </a:lnSpc>
            </a:pPr>
            <a:r>
              <a:rPr lang="en-GB" dirty="0">
                <a:solidFill>
                  <a:schemeClr val="bg1"/>
                </a:solidFill>
              </a:rPr>
              <a:t>                               On behalf of the whole INDEN collaboration</a:t>
            </a:r>
          </a:p>
          <a:p>
            <a:pPr>
              <a:lnSpc>
                <a:spcPct val="90000"/>
              </a:lnSpc>
            </a:pPr>
            <a:endParaRPr lang="en-GB" sz="28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800" dirty="0">
                <a:solidFill>
                  <a:schemeClr val="bg1"/>
                </a:solidFill>
              </a:rPr>
              <a:t>		Andrej Trkov</a:t>
            </a:r>
          </a:p>
          <a:p>
            <a:pPr>
              <a:lnSpc>
                <a:spcPct val="90000"/>
              </a:lnSpc>
            </a:pPr>
            <a:r>
              <a:rPr lang="en-GB" sz="2800" dirty="0">
                <a:solidFill>
                  <a:schemeClr val="bg1"/>
                </a:solidFill>
              </a:rPr>
              <a:t>		Josef Stefan Institute, Ljubljana, Slovenia</a:t>
            </a:r>
          </a:p>
          <a:p>
            <a:pPr>
              <a:lnSpc>
                <a:spcPct val="90000"/>
              </a:lnSpc>
            </a:pPr>
            <a:endParaRPr lang="en-GB" sz="28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800" dirty="0">
                <a:solidFill>
                  <a:schemeClr val="bg1"/>
                </a:solidFill>
              </a:rPr>
              <a:t>                        </a:t>
            </a:r>
          </a:p>
          <a:p>
            <a:pPr>
              <a:lnSpc>
                <a:spcPct val="90000"/>
              </a:lnSpc>
            </a:pPr>
            <a:r>
              <a:rPr lang="en-GB" sz="2800" dirty="0">
                <a:solidFill>
                  <a:schemeClr val="bg1"/>
                </a:solidFill>
              </a:rPr>
              <a:t>		  </a:t>
            </a:r>
            <a:br>
              <a:rPr lang="en-GB" sz="2800" dirty="0">
                <a:solidFill>
                  <a:schemeClr val="bg1"/>
                </a:solidFill>
              </a:rPr>
            </a:br>
            <a:r>
              <a:rPr lang="en-GB" sz="2800" dirty="0">
                <a:solidFill>
                  <a:schemeClr val="bg1"/>
                </a:solidFill>
              </a:rPr>
              <a:t>      </a:t>
            </a:r>
            <a:r>
              <a:rPr lang="en-GB" sz="2200" dirty="0">
                <a:solidFill>
                  <a:schemeClr val="bg1"/>
                </a:solidFill>
              </a:rPr>
              <a:t> INDEN-SM meeting, 15-19 December 2025, IAEA HQ, Vienna, Austria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62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B71FC4-E014-1A17-F0CC-64D0FB420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639" y="822972"/>
            <a:ext cx="6775561" cy="507667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2F5479A-DB5D-E469-4B86-D990DD222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75203" y="67799"/>
            <a:ext cx="9770615" cy="719661"/>
          </a:xfrm>
        </p:spPr>
        <p:txBody>
          <a:bodyPr/>
          <a:lstStyle/>
          <a:p>
            <a:r>
              <a:rPr lang="en-US" sz="3600" b="1" baseline="30000">
                <a:solidFill>
                  <a:srgbClr val="0000FF"/>
                </a:solidFill>
              </a:rPr>
              <a:t>53</a:t>
            </a:r>
            <a:r>
              <a:rPr lang="en-US" sz="3600" b="1">
                <a:solidFill>
                  <a:srgbClr val="0000FF"/>
                </a:solidFill>
              </a:rPr>
              <a:t>Cr(</a:t>
            </a:r>
            <a:r>
              <a:rPr lang="en-US" sz="3600" b="1" err="1">
                <a:solidFill>
                  <a:srgbClr val="0000FF"/>
                </a:solidFill>
              </a:rPr>
              <a:t>n,g</a:t>
            </a:r>
            <a:r>
              <a:rPr lang="en-US" sz="3600" b="1">
                <a:solidFill>
                  <a:srgbClr val="0000FF"/>
                </a:solidFill>
              </a:rPr>
              <a:t>) </a:t>
            </a:r>
            <a:r>
              <a:rPr lang="en-US" sz="3600" b="1">
                <a:solidFill>
                  <a:srgbClr val="192402"/>
                </a:solidFill>
              </a:rPr>
              <a:t>(NEA HPRL) </a:t>
            </a:r>
            <a:r>
              <a:rPr lang="en-US" sz="3600" b="1" err="1">
                <a:solidFill>
                  <a:srgbClr val="0000FF"/>
                </a:solidFill>
              </a:rPr>
              <a:t>ToF</a:t>
            </a:r>
            <a:r>
              <a:rPr lang="en-US" sz="3600" b="1">
                <a:solidFill>
                  <a:srgbClr val="0000FF"/>
                </a:solidFill>
              </a:rPr>
              <a:t> thin (</a:t>
            </a:r>
            <a:r>
              <a:rPr lang="en-US" sz="3600" b="1" err="1">
                <a:solidFill>
                  <a:srgbClr val="0000FF"/>
                </a:solidFill>
              </a:rPr>
              <a:t>n,g</a:t>
            </a:r>
            <a:r>
              <a:rPr lang="en-US" sz="3600" b="1">
                <a:solidFill>
                  <a:srgbClr val="0000FF"/>
                </a:solidFill>
              </a:rPr>
              <a:t>) yield</a:t>
            </a:r>
            <a:endParaRPr lang="en-GB" sz="2000" b="1">
              <a:solidFill>
                <a:srgbClr val="0000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5A21A4-82A8-E10D-8BC0-4C2B1F7FE595}"/>
              </a:ext>
            </a:extLst>
          </p:cNvPr>
          <p:cNvSpPr txBox="1"/>
          <p:nvPr/>
        </p:nvSpPr>
        <p:spPr>
          <a:xfrm>
            <a:off x="6104785" y="984477"/>
            <a:ext cx="2682145" cy="193899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INDEN too high</a:t>
            </a:r>
          </a:p>
          <a:p>
            <a:endParaRPr lang="en-US" sz="2400"/>
          </a:p>
          <a:p>
            <a:r>
              <a:rPr lang="en-US" sz="2400"/>
              <a:t>CENDL-3.2 closest</a:t>
            </a:r>
          </a:p>
          <a:p>
            <a:endParaRPr lang="en-US" sz="2400"/>
          </a:p>
          <a:p>
            <a:r>
              <a:rPr lang="en-US" sz="2400"/>
              <a:t>JEFF-3.3 too low</a:t>
            </a:r>
            <a:endParaRPr lang="en-GB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88D8ED-CC6C-6303-73AF-6B6041C507A3}"/>
              </a:ext>
            </a:extLst>
          </p:cNvPr>
          <p:cNvSpPr txBox="1"/>
          <p:nvPr/>
        </p:nvSpPr>
        <p:spPr>
          <a:xfrm>
            <a:off x="374904" y="5673549"/>
            <a:ext cx="89062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Cr-53, Cr-50 RRR eval needed using Maroto et al data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26541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5A30C-D56B-B092-2EC4-E274BD2960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FC99961-CC2E-92A8-46D5-4E6B9CDDD899}"/>
              </a:ext>
            </a:extLst>
          </p:cNvPr>
          <p:cNvSpPr txBox="1"/>
          <p:nvPr/>
        </p:nvSpPr>
        <p:spPr>
          <a:xfrm>
            <a:off x="1828800" y="5549570"/>
            <a:ext cx="59161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000" i="0" u="none" strike="noStrike" baseline="0" dirty="0">
                <a:latin typeface="AdvGulliv-I"/>
              </a:rPr>
              <a:t>T. Czakoj et al, NDST 2025, Madrid, unpublished</a:t>
            </a:r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B7FFFF1-3426-EB21-B4CF-F380E726564B}"/>
              </a:ext>
            </a:extLst>
          </p:cNvPr>
          <p:cNvSpPr txBox="1">
            <a:spLocks/>
          </p:cNvSpPr>
          <p:nvPr/>
        </p:nvSpPr>
        <p:spPr>
          <a:xfrm>
            <a:off x="-470916" y="-57730"/>
            <a:ext cx="9372600" cy="100584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</a:rPr>
              <a:t>Cr-</a:t>
            </a:r>
            <a:r>
              <a:rPr lang="en-US" dirty="0" err="1">
                <a:solidFill>
                  <a:srgbClr val="0000FF"/>
                </a:solidFill>
              </a:rPr>
              <a:t>nat</a:t>
            </a:r>
            <a:r>
              <a:rPr lang="en-US" dirty="0">
                <a:solidFill>
                  <a:srgbClr val="0000FF"/>
                </a:solidFill>
              </a:rPr>
              <a:t> broomstick experiment </a:t>
            </a:r>
          </a:p>
          <a:p>
            <a:r>
              <a:rPr lang="en-US" dirty="0">
                <a:solidFill>
                  <a:srgbClr val="0000FF"/>
                </a:solidFill>
              </a:rPr>
              <a:t>@ VR-1 reactor, Prague, CZ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D63618-A67A-B8C7-F73C-915E34DE7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6" y="1361366"/>
            <a:ext cx="5666960" cy="41056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1B9532-C054-C4A9-9E9F-F5FD06883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062" y="3837432"/>
            <a:ext cx="3440938" cy="14203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06492F-3C5E-890D-D210-FDDA143EDD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03062" y="1623242"/>
            <a:ext cx="3480945" cy="186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584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1772F5-1931-0155-D903-67B1EF426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6916B-330B-5063-49B0-FCB6938AF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1677480"/>
            <a:ext cx="8229600" cy="1143000"/>
          </a:xfrm>
        </p:spPr>
        <p:txBody>
          <a:bodyPr/>
          <a:lstStyle/>
          <a:p>
            <a:r>
              <a:rPr lang="en-US" sz="5400" b="1" dirty="0">
                <a:solidFill>
                  <a:srgbClr val="0000FF"/>
                </a:solidFill>
              </a:rPr>
              <a:t>Iron updates</a:t>
            </a:r>
            <a:br>
              <a:rPr lang="en-US" sz="5400" b="1" dirty="0">
                <a:solidFill>
                  <a:srgbClr val="0000FF"/>
                </a:solidFill>
              </a:rPr>
            </a:br>
            <a:br>
              <a:rPr lang="en-US" sz="5400" b="1" dirty="0">
                <a:solidFill>
                  <a:srgbClr val="0000FF"/>
                </a:solidFill>
              </a:rPr>
            </a:br>
            <a:r>
              <a:rPr lang="en-US" b="1" dirty="0">
                <a:solidFill>
                  <a:srgbClr val="0000FF"/>
                </a:solidFill>
              </a:rPr>
              <a:t>INDEN evals adopted by JEFF-4.0 and ENDF/B-VIII.1</a:t>
            </a:r>
            <a:endParaRPr lang="en-GB" sz="5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167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A34B8A2-2D99-47B6-8CB1-091C9EA69074}"/>
              </a:ext>
            </a:extLst>
          </p:cNvPr>
          <p:cNvSpPr txBox="1">
            <a:spLocks/>
          </p:cNvSpPr>
          <p:nvPr/>
        </p:nvSpPr>
        <p:spPr>
          <a:xfrm>
            <a:off x="0" y="-82296"/>
            <a:ext cx="9372600" cy="100584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4800" dirty="0">
                <a:solidFill>
                  <a:srgbClr val="0000FF"/>
                </a:solidFill>
              </a:rPr>
              <a:t>INDEN Fe evaluation</a:t>
            </a:r>
          </a:p>
          <a:p>
            <a:endParaRPr lang="en-US" sz="1050" dirty="0">
              <a:solidFill>
                <a:srgbClr val="0000FF"/>
              </a:solidFill>
            </a:endParaRPr>
          </a:p>
          <a:p>
            <a:r>
              <a:rPr lang="en-US" sz="2400" b="0" dirty="0">
                <a:solidFill>
                  <a:srgbClr val="0000FF"/>
                </a:solidFill>
              </a:rPr>
              <a:t>Fe-56 from 850keV up to 4 MeV based on exp. data alone</a:t>
            </a:r>
          </a:p>
          <a:p>
            <a:r>
              <a:rPr lang="en-US" sz="2400" b="0" dirty="0">
                <a:solidFill>
                  <a:srgbClr val="0000FF"/>
                </a:solidFill>
              </a:rPr>
              <a:t>20-30% leakage underestimation found in ENDF/B-VIII.0  </a:t>
            </a:r>
          </a:p>
          <a:p>
            <a:r>
              <a:rPr lang="en-US" sz="2400" b="0" dirty="0">
                <a:solidFill>
                  <a:srgbClr val="0000FF"/>
                </a:solidFill>
              </a:rPr>
              <a:t>* New INDEN evaluation updated in 2019-2023, inelastic reduced</a:t>
            </a:r>
          </a:p>
          <a:p>
            <a:pPr marL="342900" indent="-342900">
              <a:buFont typeface="Wingdings" panose="05000000000000000000" pitchFamily="2" charset="2"/>
              <a:buChar char="è"/>
            </a:pPr>
            <a:r>
              <a:rPr lang="en-US" sz="2400" b="0" dirty="0">
                <a:solidFill>
                  <a:srgbClr val="0000FF"/>
                </a:solidFill>
              </a:rPr>
              <a:t>leakage problem solved</a:t>
            </a:r>
          </a:p>
          <a:p>
            <a:r>
              <a:rPr lang="en-US" sz="2400" b="0" dirty="0">
                <a:solidFill>
                  <a:srgbClr val="0000FF"/>
                </a:solidFill>
              </a:rPr>
              <a:t>New transmission experiment in Dresden (</a:t>
            </a:r>
            <a:r>
              <a:rPr lang="en-US" sz="2400" b="0" dirty="0" err="1">
                <a:solidFill>
                  <a:srgbClr val="0000FF"/>
                </a:solidFill>
              </a:rPr>
              <a:t>Junghans</a:t>
            </a:r>
            <a:r>
              <a:rPr lang="en-US" sz="2400" b="0" dirty="0">
                <a:solidFill>
                  <a:srgbClr val="0000FF"/>
                </a:solidFill>
              </a:rPr>
              <a:t>, Beyer et al)</a:t>
            </a:r>
          </a:p>
          <a:p>
            <a:pPr marL="342900" indent="-342900">
              <a:buFont typeface="Wingdings" panose="05000000000000000000" pitchFamily="2" charset="2"/>
              <a:buChar char="è"/>
            </a:pPr>
            <a:r>
              <a:rPr lang="en-US" sz="2400" b="0" dirty="0">
                <a:solidFill>
                  <a:srgbClr val="0000FF"/>
                </a:solidFill>
              </a:rPr>
              <a:t>Overestimation of transmission near 300 keV </a:t>
            </a:r>
          </a:p>
          <a:p>
            <a:r>
              <a:rPr lang="en-US" sz="2400" b="0" dirty="0">
                <a:solidFill>
                  <a:srgbClr val="0000FF"/>
                </a:solidFill>
              </a:rPr>
              <a:t>mostly solved by updating the Fe-57 evaluation</a:t>
            </a:r>
          </a:p>
          <a:p>
            <a:endParaRPr lang="en-US" sz="2400" b="0" dirty="0">
              <a:solidFill>
                <a:srgbClr val="0000FF"/>
              </a:solidFill>
            </a:endParaRPr>
          </a:p>
          <a:p>
            <a:pPr algn="l"/>
            <a:r>
              <a:rPr lang="en-US" sz="2400" b="0" dirty="0">
                <a:solidFill>
                  <a:srgbClr val="0000FF"/>
                </a:solidFill>
              </a:rPr>
              <a:t>	See validation of the RRR from Kostal presentation</a:t>
            </a:r>
          </a:p>
          <a:p>
            <a:r>
              <a:rPr lang="en-US" sz="2400" dirty="0">
                <a:solidFill>
                  <a:srgbClr val="0000FF"/>
                </a:solidFill>
              </a:rPr>
              <a:t>TO DO:</a:t>
            </a:r>
          </a:p>
          <a:p>
            <a:pPr marL="800100" lvl="1" indent="-342900" algn="l">
              <a:buFont typeface="Wingdings" panose="05000000000000000000" pitchFamily="2" charset="2"/>
              <a:buChar char="q"/>
            </a:pPr>
            <a:r>
              <a:rPr lang="en-US" sz="2400" b="0" dirty="0">
                <a:solidFill>
                  <a:srgbClr val="FF0000"/>
                </a:solidFill>
              </a:rPr>
              <a:t>New Fe-56 data appear in 2025, see </a:t>
            </a:r>
            <a:r>
              <a:rPr lang="en-US" sz="2400" b="0" dirty="0" err="1">
                <a:solidFill>
                  <a:srgbClr val="FF0000"/>
                </a:solidFill>
              </a:rPr>
              <a:t>Gkatis</a:t>
            </a:r>
            <a:r>
              <a:rPr lang="en-US" sz="2400" b="0" dirty="0">
                <a:solidFill>
                  <a:srgbClr val="FF0000"/>
                </a:solidFill>
              </a:rPr>
              <a:t> presentation, </a:t>
            </a:r>
            <a:r>
              <a:rPr lang="en-US" sz="2400" b="0" dirty="0" err="1">
                <a:solidFill>
                  <a:srgbClr val="FF0000"/>
                </a:solidFill>
              </a:rPr>
              <a:t>el+inl</a:t>
            </a:r>
            <a:endParaRPr lang="en-US" sz="2400" b="0" dirty="0">
              <a:solidFill>
                <a:srgbClr val="FF0000"/>
              </a:solidFill>
            </a:endParaRPr>
          </a:p>
          <a:p>
            <a:pPr marL="800100" lvl="1" indent="-342900" algn="l">
              <a:buFont typeface="Wingdings" panose="05000000000000000000" pitchFamily="2" charset="2"/>
              <a:buChar char="q"/>
            </a:pPr>
            <a:r>
              <a:rPr lang="en-US" sz="2400" b="0" dirty="0">
                <a:solidFill>
                  <a:srgbClr val="FF0000"/>
                </a:solidFill>
              </a:rPr>
              <a:t>New Fe-54 evaluation undertaken at RPI, check inelastic</a:t>
            </a:r>
          </a:p>
          <a:p>
            <a:pPr marL="800100" lvl="1" indent="-342900" algn="l">
              <a:buFont typeface="Wingdings" panose="05000000000000000000" pitchFamily="2" charset="2"/>
              <a:buChar char="q"/>
            </a:pPr>
            <a:r>
              <a:rPr lang="en-US" sz="2400" b="0" dirty="0">
                <a:solidFill>
                  <a:srgbClr val="FF0000"/>
                </a:solidFill>
              </a:rPr>
              <a:t>Need of URR for Fe-54 and Fe-57 (see URR discussion later)</a:t>
            </a:r>
          </a:p>
          <a:p>
            <a:pPr marL="800100" lvl="1" indent="-342900" algn="l">
              <a:buFont typeface="Wingdings" panose="05000000000000000000" pitchFamily="2" charset="2"/>
              <a:buChar char="q"/>
            </a:pPr>
            <a:r>
              <a:rPr lang="en-US" sz="2400" b="0" dirty="0">
                <a:solidFill>
                  <a:srgbClr val="FF0000"/>
                </a:solidFill>
              </a:rPr>
              <a:t>Self-shielding for inelastic in Fe-56 ??</a:t>
            </a:r>
          </a:p>
          <a:p>
            <a:endParaRPr lang="en-US" sz="2400" b="0" dirty="0">
              <a:solidFill>
                <a:srgbClr val="0000FF"/>
              </a:solidFill>
            </a:endParaRPr>
          </a:p>
          <a:p>
            <a:endParaRPr lang="en-US" sz="2400" b="0" dirty="0">
              <a:solidFill>
                <a:srgbClr val="0000FF"/>
              </a:solidFill>
            </a:endParaRPr>
          </a:p>
          <a:p>
            <a:endParaRPr lang="en-US" sz="4800" b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967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6E7DCE5-07BC-54A1-A5B3-6FE6E90BF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333" y="1676400"/>
            <a:ext cx="5440247" cy="3886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9304DD-7D17-42FF-8FAD-5FE00F0C4CB4}"/>
              </a:ext>
            </a:extLst>
          </p:cNvPr>
          <p:cNvSpPr txBox="1"/>
          <p:nvPr/>
        </p:nvSpPr>
        <p:spPr>
          <a:xfrm>
            <a:off x="679536" y="1044714"/>
            <a:ext cx="7087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000" b="0" dirty="0">
                <a:latin typeface="+mn-lt"/>
              </a:rPr>
              <a:t>Fe isotopes (IAEA/JSI),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+mn-lt"/>
              </a:rPr>
              <a:t> fe57e80m, </a:t>
            </a:r>
            <a:r>
              <a:rPr lang="en-GB" sz="20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+mn-lt"/>
              </a:rPr>
              <a:t>fe56e80X29r41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+mn-lt"/>
              </a:rPr>
              <a:t>, fe54e80o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000" b="0" dirty="0">
                <a:solidFill>
                  <a:srgbClr val="333333"/>
                </a:solidFill>
                <a:latin typeface="+mn-lt"/>
              </a:rPr>
              <a:t>Cr isotopes, BNL/ORNL/IAEA/JSI/CEA, v2.3.2</a:t>
            </a:r>
            <a:endParaRPr lang="en-GB" sz="2000" b="0" dirty="0">
              <a:solidFill>
                <a:srgbClr val="333333"/>
              </a:solidFill>
              <a:highlight>
                <a:srgbClr val="FFFF00"/>
              </a:highlight>
              <a:latin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40A217B-B1E8-4FEC-982E-DB19661EBEA8}"/>
              </a:ext>
            </a:extLst>
          </p:cNvPr>
          <p:cNvSpPr txBox="1">
            <a:spLocks/>
          </p:cNvSpPr>
          <p:nvPr/>
        </p:nvSpPr>
        <p:spPr>
          <a:xfrm>
            <a:off x="-152400" y="-152400"/>
            <a:ext cx="9372600" cy="100584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</a:rPr>
              <a:t>INDEN updated “structural” evaluations:</a:t>
            </a:r>
          </a:p>
          <a:p>
            <a:r>
              <a:rPr lang="en-GB" sz="4000" b="0" dirty="0">
                <a:latin typeface="+mn-lt"/>
              </a:rPr>
              <a:t>see </a:t>
            </a:r>
            <a:r>
              <a:rPr lang="en-GB" b="0" dirty="0">
                <a:latin typeface="+mn-lt"/>
                <a:hlinkClick r:id="rId3"/>
              </a:rPr>
              <a:t>nds.iaea.org/INDEN/</a:t>
            </a:r>
            <a:r>
              <a:rPr lang="en-GB" b="0" dirty="0">
                <a:latin typeface="+mn-lt"/>
              </a:rPr>
              <a:t> - </a:t>
            </a:r>
            <a:r>
              <a:rPr lang="en-US" dirty="0">
                <a:solidFill>
                  <a:srgbClr val="0000FF"/>
                </a:solidFill>
              </a:rPr>
              <a:t>Validation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849368-BD72-43C8-AABF-B0538DD5EE05}"/>
              </a:ext>
            </a:extLst>
          </p:cNvPr>
          <p:cNvSpPr txBox="1"/>
          <p:nvPr/>
        </p:nvSpPr>
        <p:spPr>
          <a:xfrm>
            <a:off x="5667090" y="4218394"/>
            <a:ext cx="34563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/>
              <a:t>SS neutron leakage </a:t>
            </a:r>
          </a:p>
          <a:p>
            <a:r>
              <a:rPr lang="en-US" sz="3200" b="0" dirty="0"/>
              <a:t>(Rez, CZ, 11/2021)</a:t>
            </a:r>
            <a:endParaRPr lang="en-GB" sz="3200" b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2728CA-BE8B-4070-A921-A20B228615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0997" y="1752600"/>
            <a:ext cx="3623003" cy="229651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FAE702B-E840-40D5-B9B6-CBC7A83F5E30}"/>
              </a:ext>
            </a:extLst>
          </p:cNvPr>
          <p:cNvSpPr txBox="1"/>
          <p:nvPr/>
        </p:nvSpPr>
        <p:spPr>
          <a:xfrm>
            <a:off x="0" y="5562600"/>
            <a:ext cx="76567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dirty="0"/>
              <a:t>M. Schulc et al, Ann. </a:t>
            </a:r>
            <a:r>
              <a:rPr lang="en-US" sz="1800" b="0" dirty="0" err="1"/>
              <a:t>Nucl</a:t>
            </a:r>
            <a:r>
              <a:rPr lang="en-US" sz="1800" b="0" dirty="0"/>
              <a:t>. En. </a:t>
            </a:r>
            <a:r>
              <a:rPr lang="en-US" sz="1800" dirty="0"/>
              <a:t>179 </a:t>
            </a:r>
            <a:r>
              <a:rPr lang="en-US" sz="1800" b="0" dirty="0"/>
              <a:t>(2022) 109433</a:t>
            </a:r>
          </a:p>
          <a:p>
            <a:r>
              <a:rPr lang="en-GB" sz="1800" dirty="0">
                <a:hlinkClick r:id="rId5"/>
              </a:rPr>
              <a:t>https://nds.iaea.org/INDEN/data/ALARM-CF-steel-SHIELD-001-final.pdf</a:t>
            </a:r>
            <a:r>
              <a:rPr lang="en-GB" sz="1800" dirty="0"/>
              <a:t>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7E64201-86F1-68D3-9AFA-4A82C2D31B37}"/>
              </a:ext>
            </a:extLst>
          </p:cNvPr>
          <p:cNvSpPr/>
          <p:nvPr/>
        </p:nvSpPr>
        <p:spPr bwMode="auto">
          <a:xfrm>
            <a:off x="1046473" y="2160606"/>
            <a:ext cx="1163327" cy="2335194"/>
          </a:xfrm>
          <a:prstGeom prst="ellipse">
            <a:avLst/>
          </a:prstGeom>
          <a:noFill/>
          <a:ln w="444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BBD471-6F90-34AF-4055-E10E36707BB8}"/>
              </a:ext>
            </a:extLst>
          </p:cNvPr>
          <p:cNvSpPr txBox="1"/>
          <p:nvPr/>
        </p:nvSpPr>
        <p:spPr>
          <a:xfrm>
            <a:off x="2011558" y="2181427"/>
            <a:ext cx="1794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This energy region </a:t>
            </a:r>
          </a:p>
          <a:p>
            <a:r>
              <a:rPr lang="en-US" sz="1400" dirty="0">
                <a:solidFill>
                  <a:srgbClr val="FF0000"/>
                </a:solidFill>
              </a:rPr>
              <a:t>sensitive to Ni58(</a:t>
            </a:r>
            <a:r>
              <a:rPr lang="en-US" sz="1400" dirty="0" err="1">
                <a:solidFill>
                  <a:srgbClr val="FF0000"/>
                </a:solidFill>
              </a:rPr>
              <a:t>n,p</a:t>
            </a:r>
            <a:r>
              <a:rPr lang="en-US" sz="1400" dirty="0">
                <a:solidFill>
                  <a:srgbClr val="FF0000"/>
                </a:solidFill>
              </a:rPr>
              <a:t>)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646754-D715-D28E-15F0-50FE5AB97B37}"/>
              </a:ext>
            </a:extLst>
          </p:cNvPr>
          <p:cNvSpPr txBox="1"/>
          <p:nvPr/>
        </p:nvSpPr>
        <p:spPr>
          <a:xfrm>
            <a:off x="2209800" y="4318165"/>
            <a:ext cx="14285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B-VIII.0 iron:</a:t>
            </a:r>
          </a:p>
          <a:p>
            <a:r>
              <a:rPr lang="en-US" sz="1600" dirty="0">
                <a:solidFill>
                  <a:srgbClr val="FF0000"/>
                </a:solidFill>
              </a:rPr>
              <a:t>-20% leakage</a:t>
            </a:r>
            <a:endParaRPr lang="en-GB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171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58CF5-937B-CFF8-4222-429938C2A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-133733"/>
            <a:ext cx="8615779" cy="719661"/>
          </a:xfrm>
        </p:spPr>
        <p:txBody>
          <a:bodyPr/>
          <a:lstStyle/>
          <a:p>
            <a:r>
              <a:rPr lang="en-US" b="1">
                <a:solidFill>
                  <a:srgbClr val="0000FF"/>
                </a:solidFill>
              </a:rPr>
              <a:t>Fe-54 elastic cross sections</a:t>
            </a:r>
            <a:endParaRPr lang="en-GB" sz="2400" b="1">
              <a:solidFill>
                <a:srgbClr val="0000FF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B03F6-0BB4-E6CD-8BFA-93C5810491D5}"/>
              </a:ext>
            </a:extLst>
          </p:cNvPr>
          <p:cNvSpPr txBox="1">
            <a:spLocks/>
          </p:cNvSpPr>
          <p:nvPr/>
        </p:nvSpPr>
        <p:spPr>
          <a:xfrm>
            <a:off x="264109" y="5781203"/>
            <a:ext cx="8615779" cy="50510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400" b="1" kern="0">
                <a:solidFill>
                  <a:srgbClr val="FF0000"/>
                </a:solidFill>
              </a:rPr>
              <a:t>G. </a:t>
            </a:r>
            <a:r>
              <a:rPr lang="en-US" sz="2400" b="1" kern="0" err="1">
                <a:solidFill>
                  <a:srgbClr val="FF0000"/>
                </a:solidFill>
              </a:rPr>
              <a:t>Gkatis</a:t>
            </a:r>
            <a:r>
              <a:rPr lang="en-US" sz="2400" b="1" kern="0">
                <a:solidFill>
                  <a:srgbClr val="FF0000"/>
                </a:solidFill>
              </a:rPr>
              <a:t> PhD,</a:t>
            </a:r>
            <a:r>
              <a:rPr lang="en-GB" sz="2400" b="1" kern="0">
                <a:solidFill>
                  <a:srgbClr val="FF0000"/>
                </a:solidFill>
              </a:rPr>
              <a:t> Aix-Marseille Université</a:t>
            </a:r>
            <a:r>
              <a:rPr lang="en-US" sz="2400" b="1" kern="0">
                <a:solidFill>
                  <a:srgbClr val="FF0000"/>
                </a:solidFill>
              </a:rPr>
              <a:t>, 10 June 2024 (</a:t>
            </a:r>
            <a:r>
              <a:rPr lang="en-US" sz="2400" b="1" kern="0" err="1">
                <a:solidFill>
                  <a:srgbClr val="FF0000"/>
                </a:solidFill>
              </a:rPr>
              <a:t>unpub</a:t>
            </a:r>
            <a:r>
              <a:rPr lang="en-US" sz="2400" b="1" kern="0">
                <a:solidFill>
                  <a:srgbClr val="FF0000"/>
                </a:solidFill>
              </a:rPr>
              <a:t>)</a:t>
            </a:r>
            <a:endParaRPr lang="en-GB" sz="2400" b="1" kern="0"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B79BBE6-7688-4E0B-B8EA-E827142B6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09" y="550543"/>
            <a:ext cx="8677494" cy="523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170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C0EA3C-3C57-FB1B-6137-853D07F4D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692134"/>
            <a:ext cx="7391400" cy="54737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6426CF-27E6-8242-E858-1DB4B8E99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-89665"/>
            <a:ext cx="8615779" cy="719661"/>
          </a:xfrm>
        </p:spPr>
        <p:txBody>
          <a:bodyPr/>
          <a:lstStyle/>
          <a:p>
            <a:r>
              <a:rPr lang="en-US" b="1">
                <a:solidFill>
                  <a:srgbClr val="0000FF"/>
                </a:solidFill>
              </a:rPr>
              <a:t>Fe-54 inelastic cross sections</a:t>
            </a:r>
            <a:endParaRPr lang="en-GB" sz="2400" b="1">
              <a:solidFill>
                <a:srgbClr val="0000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6ADC61-A852-37ED-AAA3-F9B85ADE6732}"/>
              </a:ext>
            </a:extLst>
          </p:cNvPr>
          <p:cNvSpPr txBox="1"/>
          <p:nvPr/>
        </p:nvSpPr>
        <p:spPr>
          <a:xfrm>
            <a:off x="2795868" y="4946904"/>
            <a:ext cx="46690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Do we measure shielded INL XS?</a:t>
            </a:r>
          </a:p>
          <a:p>
            <a:r>
              <a:rPr lang="en-US" sz="2400" dirty="0"/>
              <a:t>See URR work &amp; discussions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60184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5D022B-7B4D-4A7F-C231-9ABBD09FA3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8F688-1AFB-4F0E-F631-3B9536DED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27288"/>
            <a:ext cx="8229600" cy="1143000"/>
          </a:xfrm>
        </p:spPr>
        <p:txBody>
          <a:bodyPr/>
          <a:lstStyle/>
          <a:p>
            <a:r>
              <a:rPr lang="en-US" sz="5400" b="1" dirty="0">
                <a:solidFill>
                  <a:srgbClr val="0000FF"/>
                </a:solidFill>
              </a:rPr>
              <a:t>F-19 updates</a:t>
            </a:r>
            <a:br>
              <a:rPr lang="en-US" sz="5400" b="1" dirty="0">
                <a:solidFill>
                  <a:srgbClr val="0000FF"/>
                </a:solidFill>
              </a:rPr>
            </a:br>
            <a:br>
              <a:rPr lang="en-US" sz="5400" b="1" dirty="0">
                <a:solidFill>
                  <a:srgbClr val="0000FF"/>
                </a:solidFill>
              </a:rPr>
            </a:br>
            <a:r>
              <a:rPr lang="en-US" b="1" dirty="0">
                <a:solidFill>
                  <a:srgbClr val="0000FF"/>
                </a:solidFill>
              </a:rPr>
              <a:t>INDEN eval adopted by JEFF-4.0 and ENDF/B-VIII.1</a:t>
            </a:r>
            <a:endParaRPr lang="en-GB" sz="3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062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DFC3517-27BB-4672-ADA4-620B025A0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128" y="1503784"/>
            <a:ext cx="4518054" cy="355142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BB2F02D-4CFD-4959-B182-D5D010B09F25}"/>
              </a:ext>
            </a:extLst>
          </p:cNvPr>
          <p:cNvSpPr/>
          <p:nvPr/>
        </p:nvSpPr>
        <p:spPr>
          <a:xfrm>
            <a:off x="4839033" y="1160574"/>
            <a:ext cx="1699782" cy="249578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C4C7786-C603-45F9-BEC3-EF95AC161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7843" y="-103492"/>
            <a:ext cx="11298643" cy="829147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Issues in </a:t>
            </a:r>
            <a:r>
              <a:rPr lang="en-US" b="1" baseline="30000" dirty="0">
                <a:solidFill>
                  <a:srgbClr val="0000FF"/>
                </a:solidFill>
              </a:rPr>
              <a:t>19</a:t>
            </a:r>
            <a:r>
              <a:rPr lang="en-US" b="1" dirty="0">
                <a:solidFill>
                  <a:srgbClr val="0000FF"/>
                </a:solidFill>
              </a:rPr>
              <a:t>F(</a:t>
            </a:r>
            <a:r>
              <a:rPr lang="en-US" b="1" dirty="0" err="1">
                <a:solidFill>
                  <a:srgbClr val="0000FF"/>
                </a:solidFill>
              </a:rPr>
              <a:t>n,el</a:t>
            </a:r>
            <a:r>
              <a:rPr lang="en-US" b="1" dirty="0">
                <a:solidFill>
                  <a:srgbClr val="0000FF"/>
                </a:solidFill>
              </a:rPr>
              <a:t>) AD below 1 MeV</a:t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b="1" dirty="0">
                <a:solidFill>
                  <a:srgbClr val="0000FF"/>
                </a:solidFill>
              </a:rPr>
              <a:t>at forward angles (JENDL colleagues)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89F9B2D-7157-431D-B3E3-B41C04C06CE5}"/>
              </a:ext>
            </a:extLst>
          </p:cNvPr>
          <p:cNvGrpSpPr/>
          <p:nvPr/>
        </p:nvGrpSpPr>
        <p:grpSpPr>
          <a:xfrm>
            <a:off x="1" y="1295399"/>
            <a:ext cx="4505450" cy="3759806"/>
            <a:chOff x="1" y="1295400"/>
            <a:chExt cx="4234955" cy="338331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3BC91AA-DC0D-42C7-A2B6-7ACE8EA46E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" y="1447286"/>
              <a:ext cx="4234955" cy="3231429"/>
            </a:xfrm>
            <a:prstGeom prst="rect">
              <a:avLst/>
            </a:prstGeom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0AD1446-0B07-4C34-B652-05F877EBD3C9}"/>
                </a:ext>
              </a:extLst>
            </p:cNvPr>
            <p:cNvSpPr/>
            <p:nvPr/>
          </p:nvSpPr>
          <p:spPr>
            <a:xfrm>
              <a:off x="52818" y="1295400"/>
              <a:ext cx="1699782" cy="142898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39059BE-AB93-4032-8A08-3164779CFF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400" y="3800475"/>
              <a:ext cx="2294092" cy="77152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755F968-0B43-4484-BF4C-C21D81D88566}"/>
                </a:ext>
              </a:extLst>
            </p:cNvPr>
            <p:cNvSpPr txBox="1"/>
            <p:nvPr/>
          </p:nvSpPr>
          <p:spPr>
            <a:xfrm>
              <a:off x="543047" y="3092589"/>
              <a:ext cx="1467068" cy="707886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          </a:t>
              </a:r>
              <a:endParaRPr lang="en-GB" dirty="0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9DBFF26-E9E2-4E42-80C2-B4E18238BE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1828800"/>
            <a:ext cx="2440620" cy="8573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115AC3-4366-61A3-815D-78F2818CBB0F}"/>
              </a:ext>
            </a:extLst>
          </p:cNvPr>
          <p:cNvSpPr txBox="1"/>
          <p:nvPr/>
        </p:nvSpPr>
        <p:spPr>
          <a:xfrm>
            <a:off x="-475488" y="5354216"/>
            <a:ext cx="102412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l"/>
            <a:r>
              <a:rPr lang="en-US" sz="4000" b="0" dirty="0">
                <a:solidFill>
                  <a:srgbClr val="FF0000"/>
                </a:solidFill>
              </a:rPr>
              <a:t>ELISA (JRC) measurements of F-19 needed</a:t>
            </a:r>
          </a:p>
        </p:txBody>
      </p:sp>
    </p:spTree>
    <p:extLst>
      <p:ext uri="{BB962C8B-B14F-4D97-AF65-F5344CB8AC3E}">
        <p14:creationId xmlns:p14="http://schemas.microsoft.com/office/powerpoint/2010/main" val="2202003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E085FF5-518B-4476-AED0-72B07A201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5655"/>
            <a:ext cx="5776932" cy="44196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54D67A-D64E-44E3-9577-33429EB34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7000" contrast="7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62768" y="725655"/>
            <a:ext cx="3243943" cy="351374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C14C33E-B423-43C9-823A-AD73EF75F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7843" y="-103492"/>
            <a:ext cx="11298643" cy="829147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Morgan 76 data adopted &lt;&lt; Broder data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9C2974E-DCC9-414B-B212-223DCCC57632}"/>
              </a:ext>
            </a:extLst>
          </p:cNvPr>
          <p:cNvSpPr txBox="1">
            <a:spLocks/>
          </p:cNvSpPr>
          <p:nvPr/>
        </p:nvSpPr>
        <p:spPr>
          <a:xfrm>
            <a:off x="-1219200" y="5145256"/>
            <a:ext cx="11298643" cy="82914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3200" kern="0" dirty="0">
                <a:solidFill>
                  <a:srgbClr val="0000FF"/>
                </a:solidFill>
              </a:rPr>
              <a:t>By using Morgan derived INL data (</a:t>
            </a:r>
            <a:r>
              <a:rPr lang="en-US" sz="3200" kern="0" dirty="0" err="1">
                <a:solidFill>
                  <a:srgbClr val="0000FF"/>
                </a:solidFill>
              </a:rPr>
              <a:t>nng</a:t>
            </a:r>
            <a:r>
              <a:rPr lang="en-US" sz="3200" kern="0" dirty="0">
                <a:solidFill>
                  <a:srgbClr val="0000FF"/>
                </a:solidFill>
              </a:rPr>
              <a:t> x 4pi)</a:t>
            </a:r>
          </a:p>
          <a:p>
            <a:r>
              <a:rPr lang="en-US" sz="3200" kern="0" dirty="0">
                <a:solidFill>
                  <a:srgbClr val="0000FF"/>
                </a:solidFill>
              </a:rPr>
              <a:t>F-19(</a:t>
            </a:r>
            <a:r>
              <a:rPr lang="en-US" sz="3200" kern="0" dirty="0" err="1">
                <a:solidFill>
                  <a:srgbClr val="0000FF"/>
                </a:solidFill>
              </a:rPr>
              <a:t>n,inl</a:t>
            </a:r>
            <a:r>
              <a:rPr lang="en-US" sz="3200" kern="0" dirty="0">
                <a:solidFill>
                  <a:srgbClr val="0000FF"/>
                </a:solidFill>
              </a:rPr>
              <a:t>) reduced by ~40% from 300 keV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4CE5AA8-A31F-4654-BD7F-6C3C778FC660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2598994" y="2078847"/>
            <a:ext cx="985838" cy="3309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E9B8BD7-6ADE-4FCC-99A6-4CE1444228D4}"/>
              </a:ext>
            </a:extLst>
          </p:cNvPr>
          <p:cNvSpPr txBox="1"/>
          <p:nvPr/>
        </p:nvSpPr>
        <p:spPr>
          <a:xfrm>
            <a:off x="3584832" y="1571015"/>
            <a:ext cx="19529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B8 &amp; JENDL-5</a:t>
            </a:r>
          </a:p>
          <a:p>
            <a:r>
              <a:rPr lang="en-US" sz="2000" dirty="0"/>
              <a:t>followed </a:t>
            </a:r>
            <a:r>
              <a:rPr lang="en-US" sz="2000" b="1" dirty="0"/>
              <a:t>Broder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 with REF Fe !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925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nl-logo-white.ai">
            <a:extLst>
              <a:ext uri="{FF2B5EF4-FFF2-40B4-BE49-F238E27FC236}">
                <a16:creationId xmlns:a16="http://schemas.microsoft.com/office/drawing/2014/main" id="{49EE3AA5-4CD9-4566-B144-FE9FCEBFED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1" t="24671" r="5385" b="25463"/>
          <a:stretch/>
        </p:blipFill>
        <p:spPr>
          <a:xfrm>
            <a:off x="48768" y="2641368"/>
            <a:ext cx="1476000" cy="68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23AC4C-5BF1-4E83-AA39-DACCD182CD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364101"/>
            <a:ext cx="1219200" cy="2934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D759ECA-3DDC-41A6-B56F-80A28DC0EE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5080" y="2668765"/>
            <a:ext cx="1391721" cy="7586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2317D6-A856-4C13-A86F-F8B9BE59D9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8280" y="2651760"/>
            <a:ext cx="1010721" cy="753163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C772395A-26BE-406E-AE14-851E6AAD4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880" y="2727960"/>
            <a:ext cx="1219607" cy="66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E51D1A-F91B-4773-844F-FD6ADCFDD1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49034" y="3526536"/>
            <a:ext cx="2114550" cy="504825"/>
          </a:xfrm>
          <a:prstGeom prst="rect">
            <a:avLst/>
          </a:prstGeom>
        </p:spPr>
      </p:pic>
      <p:pic>
        <p:nvPicPr>
          <p:cNvPr id="12" name="Picture 13" descr="http://swgk.impcas.ac.cn/images/Web/Account_header.png">
            <a:extLst>
              <a:ext uri="{FF2B5EF4-FFF2-40B4-BE49-F238E27FC236}">
                <a16:creationId xmlns:a16="http://schemas.microsoft.com/office/drawing/2014/main" id="{17A0023B-F2F9-40B6-BC4B-67D86D80F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5" t="9688" r="15726" b="9183"/>
          <a:stretch>
            <a:fillRect/>
          </a:stretch>
        </p:blipFill>
        <p:spPr bwMode="auto">
          <a:xfrm>
            <a:off x="2109214" y="5569558"/>
            <a:ext cx="2602141" cy="48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302" descr="logoJIENRRussian">
            <a:extLst>
              <a:ext uri="{FF2B5EF4-FFF2-40B4-BE49-F238E27FC236}">
                <a16:creationId xmlns:a16="http://schemas.microsoft.com/office/drawing/2014/main" id="{0E8F4D6E-7202-4F4E-90EB-B95FBE11F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740" y="5529862"/>
            <a:ext cx="814860" cy="57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305" descr="marca_mini">
            <a:extLst>
              <a:ext uri="{FF2B5EF4-FFF2-40B4-BE49-F238E27FC236}">
                <a16:creationId xmlns:a16="http://schemas.microsoft.com/office/drawing/2014/main" id="{F60A5EFD-E36D-4030-AF58-49D84BC01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794" y="2727960"/>
            <a:ext cx="723686" cy="66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087" descr="C:\documentos\Articulos\ND2013\QUESADA\TTsymbol2.jpg">
            <a:extLst>
              <a:ext uri="{FF2B5EF4-FFF2-40B4-BE49-F238E27FC236}">
                <a16:creationId xmlns:a16="http://schemas.microsoft.com/office/drawing/2014/main" id="{ACCF2E4D-AD94-40AD-BCF8-DEDDFFC48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869" y="4915218"/>
            <a:ext cx="2179731" cy="53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C51F96-7619-4FB0-91DF-1D24037A046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75182" y="4162425"/>
            <a:ext cx="1687618" cy="6381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E3F35F6-D18A-43AE-A597-2ABC814093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200" y="4891087"/>
            <a:ext cx="1695450" cy="5810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C224808-861E-4B91-AA18-D793D572870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209478" y="3547041"/>
            <a:ext cx="2474786" cy="46740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ADD1D0C-CDCC-4564-AAD4-3410D872B4B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200" y="5576248"/>
            <a:ext cx="2015395" cy="47421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195F519-6034-4C1D-A445-48BBB022270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706880" y="2737486"/>
            <a:ext cx="1295400" cy="6477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4CEBABB-7AA8-4B8B-B6F2-03EE684BF5A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09800" y="4177244"/>
            <a:ext cx="3200400" cy="62335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DC52E06-87F9-4982-85F7-30D647BCD0B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26489" y="2697838"/>
            <a:ext cx="1137532" cy="72959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D1A8905-4FBA-4905-8B57-46CFF04978A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04800" y="3724574"/>
            <a:ext cx="1017246" cy="51328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6BE43A5-4486-435D-A73F-0773A3912B3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239000" y="4129709"/>
            <a:ext cx="1879677" cy="93297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B4C201D-D546-40EB-A053-2187FC7F1E5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689917" y="3563855"/>
            <a:ext cx="2406595" cy="48693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D0992D0-2F37-4DCD-B726-022022EA7FE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163544" y="4922178"/>
            <a:ext cx="2008656" cy="527189"/>
          </a:xfrm>
          <a:prstGeom prst="rect">
            <a:avLst/>
          </a:prstGeom>
        </p:spPr>
      </p:pic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37FEEE31-6A1A-46EB-B04B-E8C62239A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659" y="5181600"/>
            <a:ext cx="780141" cy="76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entrum vÃ½zkumu ÅeÅ¾">
            <a:extLst>
              <a:ext uri="{FF2B5EF4-FFF2-40B4-BE49-F238E27FC236}">
                <a16:creationId xmlns:a16="http://schemas.microsoft.com/office/drawing/2014/main" id="{DDD2268D-0C18-4C72-BDA0-505275118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216807"/>
            <a:ext cx="2743200" cy="56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iversity of Bucharest">
            <a:extLst>
              <a:ext uri="{FF2B5EF4-FFF2-40B4-BE49-F238E27FC236}">
                <a16:creationId xmlns:a16="http://schemas.microsoft.com/office/drawing/2014/main" id="{56619787-08D0-4A34-8620-2F770DAEE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" y="6257915"/>
            <a:ext cx="1926100" cy="41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">
            <a:extLst>
              <a:ext uri="{FF2B5EF4-FFF2-40B4-BE49-F238E27FC236}">
                <a16:creationId xmlns:a16="http://schemas.microsoft.com/office/drawing/2014/main" id="{B16FA826-2B39-4F29-A0F6-687E5DFB3E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9" t="29069" r="11397" b="33721"/>
          <a:stretch/>
        </p:blipFill>
        <p:spPr bwMode="auto">
          <a:xfrm>
            <a:off x="3425994" y="6215629"/>
            <a:ext cx="1374606" cy="51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61FE27-9B51-41E3-AD11-0B33034D8849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705600" y="6261802"/>
            <a:ext cx="2343150" cy="4121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D5DFFF4-E7DC-4C8E-8D3F-C6921AA7F30A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1814" y="4310743"/>
            <a:ext cx="2057400" cy="48985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20184F1-76EF-4311-B2FC-023E62B04134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800600" y="5531351"/>
            <a:ext cx="1323975" cy="55233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B9D4F8D-4012-471F-BD97-94D6238BC01A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126482" y="5181600"/>
            <a:ext cx="1103118" cy="765694"/>
          </a:xfrm>
          <a:prstGeom prst="rect">
            <a:avLst/>
          </a:prstGeom>
        </p:spPr>
      </p:pic>
      <p:sp>
        <p:nvSpPr>
          <p:cNvPr id="8" name="AutoShape 2" descr="NRG Logo mark">
            <a:extLst>
              <a:ext uri="{FF2B5EF4-FFF2-40B4-BE49-F238E27FC236}">
                <a16:creationId xmlns:a16="http://schemas.microsoft.com/office/drawing/2014/main" id="{9E4B1277-3329-410C-8670-62AC29175F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33815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AutoShape 4" descr="NRG Logo">
            <a:extLst>
              <a:ext uri="{FF2B5EF4-FFF2-40B4-BE49-F238E27FC236}">
                <a16:creationId xmlns:a16="http://schemas.microsoft.com/office/drawing/2014/main" id="{65AD22A4-BFDA-4515-AC84-97B43AF258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9055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AutoShape 6" descr="NRG Logo">
            <a:extLst>
              <a:ext uri="{FF2B5EF4-FFF2-40B4-BE49-F238E27FC236}">
                <a16:creationId xmlns:a16="http://schemas.microsoft.com/office/drawing/2014/main" id="{F5F0CCF2-6189-4536-AFCE-79268980AC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4688" name="Picture 114687">
            <a:extLst>
              <a:ext uri="{FF2B5EF4-FFF2-40B4-BE49-F238E27FC236}">
                <a16:creationId xmlns:a16="http://schemas.microsoft.com/office/drawing/2014/main" id="{EA241748-F327-4639-932A-4C74BB1C8DDD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324600" y="4903825"/>
            <a:ext cx="706303" cy="536110"/>
          </a:xfrm>
          <a:prstGeom prst="rect">
            <a:avLst/>
          </a:prstGeom>
        </p:spPr>
      </p:pic>
      <p:sp>
        <p:nvSpPr>
          <p:cNvPr id="114691" name="AutoShape 10" descr="University of Wisconsin-Madison">
            <a:extLst>
              <a:ext uri="{FF2B5EF4-FFF2-40B4-BE49-F238E27FC236}">
                <a16:creationId xmlns:a16="http://schemas.microsoft.com/office/drawing/2014/main" id="{8E9CCC06-7A71-427B-BA3E-298A12618F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4694" name="Picture 114693">
            <a:extLst>
              <a:ext uri="{FF2B5EF4-FFF2-40B4-BE49-F238E27FC236}">
                <a16:creationId xmlns:a16="http://schemas.microsoft.com/office/drawing/2014/main" id="{7C184EE4-B9CB-4108-8FCD-00E3D6BFE97E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057775" y="6206270"/>
            <a:ext cx="1295025" cy="519325"/>
          </a:xfrm>
          <a:prstGeom prst="rect">
            <a:avLst/>
          </a:prstGeom>
        </p:spPr>
      </p:pic>
      <p:sp>
        <p:nvSpPr>
          <p:cNvPr id="39" name="Rectangle 3">
            <a:extLst>
              <a:ext uri="{FF2B5EF4-FFF2-40B4-BE49-F238E27FC236}">
                <a16:creationId xmlns:a16="http://schemas.microsoft.com/office/drawing/2014/main" id="{4CC57B26-B7D7-46EB-865C-5EEBEF4E4436}"/>
              </a:ext>
            </a:extLst>
          </p:cNvPr>
          <p:cNvSpPr txBox="1">
            <a:spLocks noChangeArrowheads="1"/>
          </p:cNvSpPr>
          <p:nvPr/>
        </p:nvSpPr>
        <p:spPr>
          <a:xfrm>
            <a:off x="3425994" y="1311094"/>
            <a:ext cx="4276793" cy="429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chemeClr val="accent6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hangingPunct="1">
              <a:lnSpc>
                <a:spcPct val="90000"/>
              </a:lnSpc>
            </a:pPr>
            <a:r>
              <a:rPr lang="en-GB" sz="2000" u="sng" dirty="0">
                <a:solidFill>
                  <a:schemeClr val="bg1"/>
                </a:solidFill>
                <a:highlight>
                  <a:srgbClr val="FFFFFF"/>
                </a:highlight>
                <a:hlinkClick r:id="rId34"/>
              </a:rPr>
              <a:t>https://www-nds.iaea.org/INDEN</a:t>
            </a:r>
            <a:endParaRPr lang="en-GB" sz="2000" dirty="0">
              <a:solidFill>
                <a:schemeClr val="bg1"/>
              </a:solidFill>
              <a:highlight>
                <a:srgbClr val="FFFFFF"/>
              </a:highlight>
            </a:endParaRPr>
          </a:p>
        </p:txBody>
      </p:sp>
      <p:sp>
        <p:nvSpPr>
          <p:cNvPr id="114689" name="Rectangle 2">
            <a:extLst>
              <a:ext uri="{FF2B5EF4-FFF2-40B4-BE49-F238E27FC236}">
                <a16:creationId xmlns:a16="http://schemas.microsoft.com/office/drawing/2014/main" id="{8CD0B668-4D24-7E2E-3327-EA4B40ECC4A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705287" y="122600"/>
            <a:ext cx="5926296" cy="1900238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International Nuclear Data </a:t>
            </a:r>
            <a:br>
              <a:rPr lang="en-GB" dirty="0"/>
            </a:br>
            <a:r>
              <a:rPr lang="en-GB" dirty="0"/>
              <a:t>Evaluation Network (INDEN)</a:t>
            </a:r>
            <a:endParaRPr lang="en-US" sz="4000" dirty="0"/>
          </a:p>
        </p:txBody>
      </p:sp>
      <p:pic>
        <p:nvPicPr>
          <p:cNvPr id="114692" name="Picture 114691">
            <a:extLst>
              <a:ext uri="{FF2B5EF4-FFF2-40B4-BE49-F238E27FC236}">
                <a16:creationId xmlns:a16="http://schemas.microsoft.com/office/drawing/2014/main" id="{0135BC79-A3FD-0C2B-78C9-FB7EDD92F44D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-6253" y="1870913"/>
            <a:ext cx="901746" cy="742988"/>
          </a:xfrm>
          <a:prstGeom prst="rect">
            <a:avLst/>
          </a:prstGeom>
        </p:spPr>
      </p:pic>
      <p:pic>
        <p:nvPicPr>
          <p:cNvPr id="114695" name="Picture 2">
            <a:extLst>
              <a:ext uri="{FF2B5EF4-FFF2-40B4-BE49-F238E27FC236}">
                <a16:creationId xmlns:a16="http://schemas.microsoft.com/office/drawing/2014/main" id="{505E12BE-05AE-15F4-E417-50E3EABED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98" y="189175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90" name="Picture 114689">
            <a:extLst>
              <a:ext uri="{FF2B5EF4-FFF2-40B4-BE49-F238E27FC236}">
                <a16:creationId xmlns:a16="http://schemas.microsoft.com/office/drawing/2014/main" id="{93AA16EA-06DE-3560-6D88-F35CE28B7B6E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322046" y="1893309"/>
            <a:ext cx="1342073" cy="547253"/>
          </a:xfrm>
          <a:prstGeom prst="rect">
            <a:avLst/>
          </a:prstGeom>
        </p:spPr>
      </p:pic>
      <p:pic>
        <p:nvPicPr>
          <p:cNvPr id="114697" name="Picture 114696">
            <a:extLst>
              <a:ext uri="{FF2B5EF4-FFF2-40B4-BE49-F238E27FC236}">
                <a16:creationId xmlns:a16="http://schemas.microsoft.com/office/drawing/2014/main" id="{82DE2A77-1D25-B9F8-5DC1-1F6FD0218694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2752567" y="1907025"/>
            <a:ext cx="1178839" cy="505217"/>
          </a:xfrm>
          <a:prstGeom prst="rect">
            <a:avLst/>
          </a:prstGeom>
        </p:spPr>
      </p:pic>
      <p:sp>
        <p:nvSpPr>
          <p:cNvPr id="114701" name="AutoShape 4" descr="INDEN">
            <a:extLst>
              <a:ext uri="{FF2B5EF4-FFF2-40B4-BE49-F238E27FC236}">
                <a16:creationId xmlns:a16="http://schemas.microsoft.com/office/drawing/2014/main" id="{75F7C1C1-7F70-437F-4B02-98AE8AC5F3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4702" name="AutoShape 6" descr="INDEN">
            <a:extLst>
              <a:ext uri="{FF2B5EF4-FFF2-40B4-BE49-F238E27FC236}">
                <a16:creationId xmlns:a16="http://schemas.microsoft.com/office/drawing/2014/main" id="{10EE9064-4AEE-CB1A-0893-9C3452FA0E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76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4704" name="Picture 114703">
            <a:extLst>
              <a:ext uri="{FF2B5EF4-FFF2-40B4-BE49-F238E27FC236}">
                <a16:creationId xmlns:a16="http://schemas.microsoft.com/office/drawing/2014/main" id="{0886BEEC-5319-822E-9E50-96C4308EA203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228600" y="193093"/>
            <a:ext cx="1981200" cy="148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88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52FBBE-883F-82D9-D38A-0207352BF9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CE04BE-3BFA-E1C6-517E-59DFB8D5B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7700"/>
            <a:ext cx="8722093" cy="5562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316F43-3EA5-9614-7990-ED2030B7BE20}"/>
              </a:ext>
            </a:extLst>
          </p:cNvPr>
          <p:cNvSpPr txBox="1"/>
          <p:nvPr/>
        </p:nvSpPr>
        <p:spPr>
          <a:xfrm>
            <a:off x="7162800" y="2018675"/>
            <a:ext cx="1505540" cy="107721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hmf007</a:t>
            </a:r>
          </a:p>
          <a:p>
            <a:r>
              <a:rPr lang="en-GB" sz="3200" dirty="0"/>
              <a:t> /32-34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BD30F37-4761-1E7B-59E4-F7014BBB60C4}"/>
              </a:ext>
            </a:extLst>
          </p:cNvPr>
          <p:cNvSpPr txBox="1">
            <a:spLocks/>
          </p:cNvSpPr>
          <p:nvPr/>
        </p:nvSpPr>
        <p:spPr>
          <a:xfrm>
            <a:off x="-188976" y="9053"/>
            <a:ext cx="9521952" cy="82914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b="1" kern="0" baseline="30000" dirty="0">
                <a:solidFill>
                  <a:srgbClr val="0000FF"/>
                </a:solidFill>
              </a:rPr>
              <a:t>19</a:t>
            </a:r>
            <a:r>
              <a:rPr lang="en-US" b="1" kern="0" dirty="0">
                <a:solidFill>
                  <a:srgbClr val="0000FF"/>
                </a:solidFill>
              </a:rPr>
              <a:t>F criticality impact (HEU) </a:t>
            </a:r>
            <a:r>
              <a:rPr lang="en-US" b="1" kern="0" dirty="0">
                <a:solidFill>
                  <a:srgbClr val="0000FF"/>
                </a:solidFill>
                <a:sym typeface="Symbol" panose="05050102010706020507" pitchFamily="18" charset="2"/>
              </a:rPr>
              <a:t> </a:t>
            </a:r>
            <a:r>
              <a:rPr lang="en-US" b="1" kern="0" dirty="0">
                <a:solidFill>
                  <a:srgbClr val="0000FF"/>
                </a:solidFill>
                <a:highlight>
                  <a:srgbClr val="FFFF00"/>
                </a:highlight>
              </a:rPr>
              <a:t>-1000pcm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CCF694-C5C0-1C8D-748D-C6EBE886F0C1}"/>
              </a:ext>
            </a:extLst>
          </p:cNvPr>
          <p:cNvSpPr txBox="1"/>
          <p:nvPr/>
        </p:nvSpPr>
        <p:spPr>
          <a:xfrm>
            <a:off x="1323481" y="1772454"/>
            <a:ext cx="1781257" cy="107721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 hmi011</a:t>
            </a:r>
          </a:p>
          <a:p>
            <a:r>
              <a:rPr lang="en-US" sz="3200" dirty="0"/>
              <a:t>(CURIE)</a:t>
            </a:r>
            <a:endParaRPr lang="en-GB" sz="32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92B36FA-213C-E0E9-FFB4-DEFCBB83F00C}"/>
              </a:ext>
            </a:extLst>
          </p:cNvPr>
          <p:cNvSpPr/>
          <p:nvPr/>
        </p:nvSpPr>
        <p:spPr>
          <a:xfrm>
            <a:off x="961448" y="2849673"/>
            <a:ext cx="2321248" cy="934253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DE3617C-46AE-9E37-EF0B-3E398547EA5D}"/>
              </a:ext>
            </a:extLst>
          </p:cNvPr>
          <p:cNvSpPr/>
          <p:nvPr/>
        </p:nvSpPr>
        <p:spPr>
          <a:xfrm>
            <a:off x="7048304" y="3312969"/>
            <a:ext cx="2321248" cy="934253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CF354BEA-AD58-A3FB-ABF1-A751CFD0A03C}"/>
              </a:ext>
            </a:extLst>
          </p:cNvPr>
          <p:cNvSpPr/>
          <p:nvPr/>
        </p:nvSpPr>
        <p:spPr bwMode="auto">
          <a:xfrm>
            <a:off x="1962649" y="3312969"/>
            <a:ext cx="378215" cy="1460199"/>
          </a:xfrm>
          <a:prstGeom prst="downArrow">
            <a:avLst/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71735369-7CAD-577F-E5B3-694AE77F1C68}"/>
              </a:ext>
            </a:extLst>
          </p:cNvPr>
          <p:cNvSpPr/>
          <p:nvPr/>
        </p:nvSpPr>
        <p:spPr bwMode="auto">
          <a:xfrm>
            <a:off x="8049505" y="3566160"/>
            <a:ext cx="378215" cy="1207008"/>
          </a:xfrm>
          <a:prstGeom prst="downArrow">
            <a:avLst/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135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23D965-11AC-6C14-D4EC-99EA3260C1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30.10.-2.11.2023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05E47D-F25C-7DA4-3473-CB579CCE0CD9}"/>
              </a:ext>
            </a:extLst>
          </p:cNvPr>
          <p:cNvSpPr txBox="1"/>
          <p:nvPr/>
        </p:nvSpPr>
        <p:spPr>
          <a:xfrm>
            <a:off x="6134714" y="1365839"/>
            <a:ext cx="293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CSWEG,</a:t>
            </a:r>
          </a:p>
          <a:p>
            <a:r>
              <a:rPr lang="en-US" sz="2000" dirty="0">
                <a:solidFill>
                  <a:srgbClr val="FF0000"/>
                </a:solidFill>
              </a:rPr>
              <a:t>Nobre et al,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ENDF/B-VIII.1 paper</a:t>
            </a:r>
          </a:p>
          <a:p>
            <a:r>
              <a:rPr lang="en-US" sz="2000" dirty="0">
                <a:solidFill>
                  <a:srgbClr val="FF0000"/>
                </a:solidFill>
              </a:rPr>
              <a:t>(to be published in 2026)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93561C9-51B2-14B3-EED8-CE7A2C00717C}"/>
              </a:ext>
            </a:extLst>
          </p:cNvPr>
          <p:cNvSpPr txBox="1">
            <a:spLocks/>
          </p:cNvSpPr>
          <p:nvPr/>
        </p:nvSpPr>
        <p:spPr>
          <a:xfrm>
            <a:off x="-1168762" y="85057"/>
            <a:ext cx="11298643" cy="82914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b="1" kern="0" dirty="0">
                <a:solidFill>
                  <a:srgbClr val="0000FF"/>
                </a:solidFill>
              </a:rPr>
              <a:t>RPI </a:t>
            </a:r>
            <a:r>
              <a:rPr lang="en-US" b="1" kern="0" dirty="0" err="1">
                <a:solidFill>
                  <a:srgbClr val="0000FF"/>
                </a:solidFill>
              </a:rPr>
              <a:t>quasidifferential</a:t>
            </a:r>
            <a:r>
              <a:rPr lang="en-US" b="1" kern="0" dirty="0">
                <a:solidFill>
                  <a:srgbClr val="0000FF"/>
                </a:solidFill>
              </a:rPr>
              <a:t> data (Siemers et al)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30A7E1-F326-F58E-5E37-A6686B81C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5632"/>
            <a:ext cx="6033945" cy="54157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4DE36D-F006-9D61-F0D2-CD19F60C97D6}"/>
              </a:ext>
            </a:extLst>
          </p:cNvPr>
          <p:cNvSpPr txBox="1"/>
          <p:nvPr/>
        </p:nvSpPr>
        <p:spPr>
          <a:xfrm>
            <a:off x="4480559" y="1317780"/>
            <a:ext cx="124264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45 deg</a:t>
            </a:r>
            <a:endParaRPr lang="en-GB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6223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AFEF0-2BB0-99FF-B4C8-B6FBC7874E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E60DC6-1F27-FC54-4411-E5904C99F2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30.10.-2.11.2023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280593-067F-E5DD-C16D-FE84F9C0F486}"/>
              </a:ext>
            </a:extLst>
          </p:cNvPr>
          <p:cNvSpPr txBox="1"/>
          <p:nvPr/>
        </p:nvSpPr>
        <p:spPr>
          <a:xfrm>
            <a:off x="6134714" y="1365839"/>
            <a:ext cx="293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CSWEG,</a:t>
            </a:r>
          </a:p>
          <a:p>
            <a:r>
              <a:rPr lang="en-US" sz="2000" dirty="0">
                <a:solidFill>
                  <a:srgbClr val="FF0000"/>
                </a:solidFill>
              </a:rPr>
              <a:t>Nobre et al,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ENDF/B-VIII.1 paper</a:t>
            </a:r>
          </a:p>
          <a:p>
            <a:r>
              <a:rPr lang="en-US" sz="2000" dirty="0">
                <a:solidFill>
                  <a:srgbClr val="FF0000"/>
                </a:solidFill>
              </a:rPr>
              <a:t>(to be published in 2026)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6D083CB-840A-FB82-4E08-8430B8DEB8C3}"/>
              </a:ext>
            </a:extLst>
          </p:cNvPr>
          <p:cNvSpPr txBox="1">
            <a:spLocks/>
          </p:cNvSpPr>
          <p:nvPr/>
        </p:nvSpPr>
        <p:spPr>
          <a:xfrm>
            <a:off x="-1168762" y="85057"/>
            <a:ext cx="11298643" cy="82914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b="1" kern="0" dirty="0">
                <a:solidFill>
                  <a:srgbClr val="0000FF"/>
                </a:solidFill>
              </a:rPr>
              <a:t>RPI </a:t>
            </a:r>
            <a:r>
              <a:rPr lang="en-US" b="1" kern="0" dirty="0" err="1">
                <a:solidFill>
                  <a:srgbClr val="0000FF"/>
                </a:solidFill>
              </a:rPr>
              <a:t>quasidifferential</a:t>
            </a:r>
            <a:r>
              <a:rPr lang="en-US" b="1" kern="0" dirty="0">
                <a:solidFill>
                  <a:srgbClr val="0000FF"/>
                </a:solidFill>
              </a:rPr>
              <a:t> data (Siemers et al)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ADDA97-4B94-37FD-AD24-BCA6AC380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87" y="813691"/>
            <a:ext cx="5791397" cy="54225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4B61D2-3710-B8D2-2175-6A5A99176280}"/>
              </a:ext>
            </a:extLst>
          </p:cNvPr>
          <p:cNvSpPr txBox="1"/>
          <p:nvPr/>
        </p:nvSpPr>
        <p:spPr>
          <a:xfrm>
            <a:off x="4143427" y="1365839"/>
            <a:ext cx="14350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150 deg</a:t>
            </a:r>
            <a:endParaRPr lang="en-GB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065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4A941-727A-3A18-8215-CF7188576B14}"/>
              </a:ext>
            </a:extLst>
          </p:cNvPr>
          <p:cNvSpPr txBox="1">
            <a:spLocks/>
          </p:cNvSpPr>
          <p:nvPr/>
        </p:nvSpPr>
        <p:spPr>
          <a:xfrm>
            <a:off x="-1077322" y="-90358"/>
            <a:ext cx="11298643" cy="82914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b="1" kern="0" dirty="0">
                <a:solidFill>
                  <a:srgbClr val="0000FF"/>
                </a:solidFill>
              </a:rPr>
              <a:t>Teflon </a:t>
            </a:r>
            <a:r>
              <a:rPr lang="en-US" b="1" kern="0" dirty="0" err="1">
                <a:solidFill>
                  <a:srgbClr val="0000FF"/>
                </a:solidFill>
              </a:rPr>
              <a:t>transmis</a:t>
            </a:r>
            <a:r>
              <a:rPr lang="en-US" b="1" kern="0" dirty="0">
                <a:solidFill>
                  <a:srgbClr val="0000FF"/>
                </a:solidFill>
              </a:rPr>
              <a:t>. (TUD) &amp; leakage (Rez)</a:t>
            </a:r>
          </a:p>
          <a:p>
            <a:r>
              <a:rPr lang="en-US" kern="0" dirty="0">
                <a:solidFill>
                  <a:srgbClr val="0000FF"/>
                </a:solidFill>
              </a:rPr>
              <a:t>F-19 validation (post-release)</a:t>
            </a:r>
            <a:r>
              <a:rPr lang="en-US" b="1" kern="0" dirty="0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9E230B-7E1D-6786-FE09-64C024F07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096376" cy="50292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DB955CC-DC09-7C44-790C-6D0F44233793}"/>
              </a:ext>
            </a:extLst>
          </p:cNvPr>
          <p:cNvSpPr/>
          <p:nvPr/>
        </p:nvSpPr>
        <p:spPr>
          <a:xfrm>
            <a:off x="1295400" y="2209800"/>
            <a:ext cx="1143000" cy="2362199"/>
          </a:xfrm>
          <a:prstGeom prst="ellipse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F2BC9A-5A7F-5059-38E8-007B4D7C28F5}"/>
              </a:ext>
            </a:extLst>
          </p:cNvPr>
          <p:cNvSpPr txBox="1"/>
          <p:nvPr/>
        </p:nvSpPr>
        <p:spPr>
          <a:xfrm>
            <a:off x="2455178" y="3505200"/>
            <a:ext cx="2557244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Data issues below 2 MeV in 2 </a:t>
            </a:r>
            <a:r>
              <a:rPr lang="en-US" sz="2400" dirty="0" err="1"/>
              <a:t>exps</a:t>
            </a:r>
            <a:r>
              <a:rPr lang="en-US" sz="2400" dirty="0"/>
              <a:t>!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984112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05806-1C69-1941-0952-AABB063F1CB0}"/>
              </a:ext>
            </a:extLst>
          </p:cNvPr>
          <p:cNvSpPr txBox="1">
            <a:spLocks/>
          </p:cNvSpPr>
          <p:nvPr/>
        </p:nvSpPr>
        <p:spPr>
          <a:xfrm>
            <a:off x="-228600" y="0"/>
            <a:ext cx="9753600" cy="62186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3600" kern="0" dirty="0">
                <a:solidFill>
                  <a:srgbClr val="0000FF"/>
                </a:solidFill>
              </a:rPr>
              <a:t>Teflon neutron transmission (TUD, Dresden)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47D0A8-015E-D08A-D31B-E2751DD073BC}"/>
              </a:ext>
            </a:extLst>
          </p:cNvPr>
          <p:cNvSpPr txBox="1"/>
          <p:nvPr/>
        </p:nvSpPr>
        <p:spPr>
          <a:xfrm>
            <a:off x="990600" y="5370944"/>
            <a:ext cx="6037037" cy="73866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100" dirty="0"/>
              <a:t>Rez neutron leakage drop below 2 MeV confirmed </a:t>
            </a:r>
          </a:p>
          <a:p>
            <a:r>
              <a:rPr lang="en-US" sz="2100" dirty="0"/>
              <a:t>in transmission (TUD, Dresden) experiment </a:t>
            </a:r>
            <a:endParaRPr lang="en-GB" sz="2100" dirty="0"/>
          </a:p>
        </p:txBody>
      </p:sp>
      <p:graphicFrame>
        <p:nvGraphicFramePr>
          <p:cNvPr id="8" name="Graf 1">
            <a:extLst>
              <a:ext uri="{FF2B5EF4-FFF2-40B4-BE49-F238E27FC236}">
                <a16:creationId xmlns:a16="http://schemas.microsoft.com/office/drawing/2014/main" id="{EAB1AABB-217E-40D6-28CB-E3CA3C022859}"/>
              </a:ext>
            </a:extLst>
          </p:cNvPr>
          <p:cNvGraphicFramePr/>
          <p:nvPr/>
        </p:nvGraphicFramePr>
        <p:xfrm>
          <a:off x="457200" y="838200"/>
          <a:ext cx="7848600" cy="4495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96A923D-C934-C3E1-FC20-E715BBD60308}"/>
              </a:ext>
            </a:extLst>
          </p:cNvPr>
          <p:cNvSpPr txBox="1"/>
          <p:nvPr/>
        </p:nvSpPr>
        <p:spPr>
          <a:xfrm>
            <a:off x="1868144" y="4186209"/>
            <a:ext cx="5560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Transmission very sensitive to </a:t>
            </a:r>
            <a:r>
              <a:rPr lang="en-US" sz="2800" dirty="0">
                <a:sym typeface="Symbol" panose="05050102010706020507" pitchFamily="18" charset="2"/>
              </a:rPr>
              <a:t></a:t>
            </a:r>
            <a:r>
              <a:rPr lang="en-US" sz="2800" baseline="-25000" dirty="0">
                <a:sym typeface="Symbol" panose="05050102010706020507" pitchFamily="18" charset="2"/>
              </a:rPr>
              <a:t>tot</a:t>
            </a:r>
            <a:endParaRPr lang="en-GB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25437796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776AFA-6A4F-D991-AFDE-13E2C50F5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92" y="1272786"/>
            <a:ext cx="6400800" cy="49262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A3CBA2-71B8-3619-591A-870F6BDFE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832" y="1528791"/>
            <a:ext cx="3605348" cy="1219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4A3BDB-64DA-4ADE-E115-F602D1980D5F}"/>
              </a:ext>
            </a:extLst>
          </p:cNvPr>
          <p:cNvSpPr txBox="1"/>
          <p:nvPr/>
        </p:nvSpPr>
        <p:spPr>
          <a:xfrm>
            <a:off x="1468707" y="5310921"/>
            <a:ext cx="2268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Larson x 0.92</a:t>
            </a:r>
            <a:endParaRPr lang="en-GB" sz="28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8548A93-8BA5-BD6C-F53F-2BB19D537633}"/>
              </a:ext>
            </a:extLst>
          </p:cNvPr>
          <p:cNvSpPr txBox="1">
            <a:spLocks/>
          </p:cNvSpPr>
          <p:nvPr/>
        </p:nvSpPr>
        <p:spPr>
          <a:xfrm>
            <a:off x="-1077322" y="-90358"/>
            <a:ext cx="11298643" cy="82914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b="1" kern="0" dirty="0">
                <a:solidFill>
                  <a:srgbClr val="0000FF"/>
                </a:solidFill>
              </a:rPr>
              <a:t>F-19: (</a:t>
            </a:r>
            <a:r>
              <a:rPr lang="en-US" b="1" kern="0" dirty="0" err="1">
                <a:solidFill>
                  <a:srgbClr val="0000FF"/>
                </a:solidFill>
              </a:rPr>
              <a:t>n,tot</a:t>
            </a:r>
            <a:r>
              <a:rPr lang="en-US" b="1" kern="0" dirty="0">
                <a:solidFill>
                  <a:srgbClr val="0000FF"/>
                </a:solidFill>
              </a:rPr>
              <a:t>) below 2 MeV</a:t>
            </a:r>
          </a:p>
          <a:p>
            <a:r>
              <a:rPr lang="en-US" kern="0" dirty="0">
                <a:solidFill>
                  <a:srgbClr val="0000FF"/>
                </a:solidFill>
              </a:rPr>
              <a:t>All evaluations based on Larson 76 data</a:t>
            </a:r>
            <a:endParaRPr lang="en-US" b="1" kern="0" dirty="0">
              <a:solidFill>
                <a:srgbClr val="0000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578304-3B77-D188-6182-938270E5F815}"/>
              </a:ext>
            </a:extLst>
          </p:cNvPr>
          <p:cNvSpPr txBox="1"/>
          <p:nvPr/>
        </p:nvSpPr>
        <p:spPr>
          <a:xfrm>
            <a:off x="4888992" y="2967420"/>
            <a:ext cx="2168222" cy="132343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Larson 76 x 0.92</a:t>
            </a:r>
          </a:p>
          <a:p>
            <a:r>
              <a:rPr lang="en-US" sz="2000" dirty="0"/>
              <a:t>     consistent !!</a:t>
            </a:r>
          </a:p>
          <a:p>
            <a:r>
              <a:rPr lang="en-US" sz="2000" dirty="0"/>
              <a:t>with Foster Jr 71</a:t>
            </a:r>
          </a:p>
          <a:p>
            <a:r>
              <a:rPr lang="en-US" sz="2000" dirty="0"/>
              <a:t>&amp; </a:t>
            </a:r>
            <a:r>
              <a:rPr lang="en-US" sz="2000" dirty="0" err="1"/>
              <a:t>Abfalterer</a:t>
            </a:r>
            <a:r>
              <a:rPr lang="en-US" sz="2000" dirty="0"/>
              <a:t> 2000</a:t>
            </a:r>
            <a:endParaRPr lang="en-GB" sz="20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3287833-5937-0D87-53B5-6D58FD6BD801}"/>
              </a:ext>
            </a:extLst>
          </p:cNvPr>
          <p:cNvSpPr/>
          <p:nvPr/>
        </p:nvSpPr>
        <p:spPr bwMode="auto">
          <a:xfrm>
            <a:off x="5241370" y="4290859"/>
            <a:ext cx="1295399" cy="1676400"/>
          </a:xfrm>
          <a:prstGeom prst="ellipse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FA316E-2570-797B-8CDA-FFD7C7EA2408}"/>
              </a:ext>
            </a:extLst>
          </p:cNvPr>
          <p:cNvSpPr txBox="1"/>
          <p:nvPr/>
        </p:nvSpPr>
        <p:spPr>
          <a:xfrm>
            <a:off x="6972300" y="1728111"/>
            <a:ext cx="20843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333333"/>
                </a:solidFill>
                <a:latin typeface="verdana" panose="020B0604030504040204" pitchFamily="34" charset="0"/>
              </a:rPr>
              <a:t>f19e80_zt9 </a:t>
            </a:r>
            <a:endParaRPr lang="en-GB" sz="2000" dirty="0"/>
          </a:p>
          <a:p>
            <a:r>
              <a:rPr lang="en-GB" sz="200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        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to</a:t>
            </a:r>
          </a:p>
          <a:p>
            <a:r>
              <a:rPr lang="en-GB" sz="200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f19f4t4_tot6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6923456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7DE0F992-A260-B867-F772-4C9CCA469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33400"/>
            <a:ext cx="9144000" cy="56387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14A941-727A-3A18-8215-CF7188576B14}"/>
              </a:ext>
            </a:extLst>
          </p:cNvPr>
          <p:cNvSpPr txBox="1">
            <a:spLocks/>
          </p:cNvSpPr>
          <p:nvPr/>
        </p:nvSpPr>
        <p:spPr>
          <a:xfrm>
            <a:off x="-1077322" y="-90358"/>
            <a:ext cx="11298643" cy="82914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b="1" kern="0" dirty="0">
                <a:solidFill>
                  <a:srgbClr val="0000FF"/>
                </a:solidFill>
              </a:rPr>
              <a:t>Teflon neutron leakage (HPD)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E230F5-3C0D-BA6D-2EED-02F3D6851A2C}"/>
              </a:ext>
            </a:extLst>
          </p:cNvPr>
          <p:cNvSpPr txBox="1"/>
          <p:nvPr/>
        </p:nvSpPr>
        <p:spPr>
          <a:xfrm>
            <a:off x="928116" y="487680"/>
            <a:ext cx="52166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333333"/>
                </a:solidFill>
                <a:latin typeface="verdana" panose="020B0604030504040204" pitchFamily="34" charset="0"/>
              </a:rPr>
              <a:t>f19f4t4_tot6                  f19e80_zt9 </a:t>
            </a:r>
            <a:endParaRPr lang="en-GB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087CDD-325E-8131-4CF4-596FE18C3428}"/>
              </a:ext>
            </a:extLst>
          </p:cNvPr>
          <p:cNvSpPr txBox="1"/>
          <p:nvPr/>
        </p:nvSpPr>
        <p:spPr>
          <a:xfrm>
            <a:off x="4828032" y="933510"/>
            <a:ext cx="8467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/>
              <a:t>JEFF-4.0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30106547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energy and energy&#10;&#10;AI-generated content may be incorrect.">
            <a:extLst>
              <a:ext uri="{FF2B5EF4-FFF2-40B4-BE49-F238E27FC236}">
                <a16:creationId xmlns:a16="http://schemas.microsoft.com/office/drawing/2014/main" id="{9E2B3CAD-DD49-020D-FA8F-DFED38145C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33400"/>
            <a:ext cx="8686800" cy="55691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805806-1C69-1941-0952-AABB063F1CB0}"/>
              </a:ext>
            </a:extLst>
          </p:cNvPr>
          <p:cNvSpPr txBox="1">
            <a:spLocks/>
          </p:cNvSpPr>
          <p:nvPr/>
        </p:nvSpPr>
        <p:spPr>
          <a:xfrm>
            <a:off x="-1077322" y="-90358"/>
            <a:ext cx="11298643" cy="82914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b="1" kern="0" dirty="0">
                <a:solidFill>
                  <a:srgbClr val="0000FF"/>
                </a:solidFill>
              </a:rPr>
              <a:t>Teflon neutron leakage (stilbene)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609DDE-0724-84E9-F8CF-A4D978F6C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609600"/>
            <a:ext cx="2819400" cy="255229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91D8E3E-44EA-E91D-5DFA-68D2303B86C0}"/>
              </a:ext>
            </a:extLst>
          </p:cNvPr>
          <p:cNvSpPr/>
          <p:nvPr/>
        </p:nvSpPr>
        <p:spPr bwMode="auto">
          <a:xfrm>
            <a:off x="0" y="3276600"/>
            <a:ext cx="1981200" cy="1447800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47D0A8-015E-D08A-D31B-E2751DD073BC}"/>
              </a:ext>
            </a:extLst>
          </p:cNvPr>
          <p:cNvSpPr txBox="1"/>
          <p:nvPr/>
        </p:nvSpPr>
        <p:spPr>
          <a:xfrm>
            <a:off x="1295400" y="4572000"/>
            <a:ext cx="6022739" cy="95410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Neutron leakage drop below 2 MeV</a:t>
            </a:r>
          </a:p>
          <a:p>
            <a:r>
              <a:rPr lang="en-US" sz="2800" dirty="0"/>
              <a:t>confirmed in broomstick experiments</a:t>
            </a:r>
            <a:endParaRPr lang="en-GB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D04571-0965-81D2-9E59-03762CEA03EB}"/>
              </a:ext>
            </a:extLst>
          </p:cNvPr>
          <p:cNvSpPr txBox="1"/>
          <p:nvPr/>
        </p:nvSpPr>
        <p:spPr>
          <a:xfrm>
            <a:off x="2852928" y="1518726"/>
            <a:ext cx="13805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and JEFF-4.0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3411596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B7C19A-D893-2F81-284B-184DAD3C9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7700"/>
            <a:ext cx="8722093" cy="5562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5AF845-32B5-6320-702C-D6120316B0C6}"/>
              </a:ext>
            </a:extLst>
          </p:cNvPr>
          <p:cNvSpPr txBox="1"/>
          <p:nvPr/>
        </p:nvSpPr>
        <p:spPr>
          <a:xfrm>
            <a:off x="7162800" y="2018675"/>
            <a:ext cx="1505540" cy="107721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hmf007</a:t>
            </a:r>
          </a:p>
          <a:p>
            <a:r>
              <a:rPr lang="en-GB" sz="3200" dirty="0"/>
              <a:t> /32-34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05928F1-D11C-6FA9-87B8-1276E91CF44D}"/>
              </a:ext>
            </a:extLst>
          </p:cNvPr>
          <p:cNvSpPr txBox="1">
            <a:spLocks/>
          </p:cNvSpPr>
          <p:nvPr/>
        </p:nvSpPr>
        <p:spPr>
          <a:xfrm>
            <a:off x="0" y="-76200"/>
            <a:ext cx="9144000" cy="82914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b="1" kern="0" dirty="0">
                <a:solidFill>
                  <a:srgbClr val="0000FF"/>
                </a:solidFill>
              </a:rPr>
              <a:t>New </a:t>
            </a:r>
            <a:r>
              <a:rPr lang="en-US" b="1" kern="0" baseline="30000" dirty="0">
                <a:solidFill>
                  <a:srgbClr val="0000FF"/>
                </a:solidFill>
              </a:rPr>
              <a:t>19</a:t>
            </a:r>
            <a:r>
              <a:rPr lang="en-US" b="1" kern="0" dirty="0">
                <a:solidFill>
                  <a:srgbClr val="0000FF"/>
                </a:solidFill>
              </a:rPr>
              <a:t>F criticality impact  </a:t>
            </a:r>
            <a:r>
              <a:rPr lang="en-US" b="1" kern="0" dirty="0">
                <a:solidFill>
                  <a:srgbClr val="0000FF"/>
                </a:solidFill>
                <a:sym typeface="Symbol" panose="05050102010706020507" pitchFamily="18" charset="2"/>
              </a:rPr>
              <a:t> </a:t>
            </a:r>
            <a:r>
              <a:rPr lang="en-US" b="1" kern="0" dirty="0">
                <a:solidFill>
                  <a:srgbClr val="0000FF"/>
                </a:solidFill>
                <a:highlight>
                  <a:srgbClr val="FFFF00"/>
                </a:highlight>
              </a:rPr>
              <a:t>-400pcm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9EBEE4-DDA8-8816-854D-9D4D2326ACE9}"/>
              </a:ext>
            </a:extLst>
          </p:cNvPr>
          <p:cNvSpPr txBox="1"/>
          <p:nvPr/>
        </p:nvSpPr>
        <p:spPr>
          <a:xfrm>
            <a:off x="1323481" y="1772454"/>
            <a:ext cx="1781257" cy="107721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 hmi011</a:t>
            </a:r>
          </a:p>
          <a:p>
            <a:r>
              <a:rPr lang="en-US" sz="3200" dirty="0"/>
              <a:t>(CURIE)</a:t>
            </a:r>
            <a:endParaRPr lang="en-GB" sz="3200" dirty="0"/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017ABAC9-3E77-F0BF-76BC-01809C27863B}"/>
              </a:ext>
            </a:extLst>
          </p:cNvPr>
          <p:cNvCxnSpPr>
            <a:cxnSpLocks/>
          </p:cNvCxnSpPr>
          <p:nvPr/>
        </p:nvCxnSpPr>
        <p:spPr bwMode="auto">
          <a:xfrm>
            <a:off x="2057400" y="3352800"/>
            <a:ext cx="0" cy="13716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77C7CC7-7F55-7EEB-5EDF-92A85E5B1581}"/>
              </a:ext>
            </a:extLst>
          </p:cNvPr>
          <p:cNvSpPr txBox="1"/>
          <p:nvPr/>
        </p:nvSpPr>
        <p:spPr>
          <a:xfrm>
            <a:off x="2170798" y="3810000"/>
            <a:ext cx="6058799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-1200 </a:t>
            </a:r>
            <a:r>
              <a:rPr lang="en-US" sz="1800" b="1" dirty="0" err="1">
                <a:solidFill>
                  <a:srgbClr val="FF0000"/>
                </a:solidFill>
              </a:rPr>
              <a:t>pcm</a:t>
            </a:r>
            <a:r>
              <a:rPr lang="en-US" sz="1800" b="1" dirty="0">
                <a:solidFill>
                  <a:srgbClr val="FF0000"/>
                </a:solidFill>
              </a:rPr>
              <a:t>: angular distributions &amp; inelastic (0.1-1 MeV)</a:t>
            </a:r>
            <a:endParaRPr lang="en-GB" sz="1800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E126C71-20BC-CF72-DA25-AFE042C5F5B8}"/>
              </a:ext>
            </a:extLst>
          </p:cNvPr>
          <p:cNvCxnSpPr>
            <a:cxnSpLocks/>
          </p:cNvCxnSpPr>
          <p:nvPr/>
        </p:nvCxnSpPr>
        <p:spPr bwMode="auto">
          <a:xfrm>
            <a:off x="2057400" y="4724400"/>
            <a:ext cx="0" cy="6096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A917D3D-5F41-55F5-4A58-172150C6EAA1}"/>
              </a:ext>
            </a:extLst>
          </p:cNvPr>
          <p:cNvSpPr txBox="1"/>
          <p:nvPr/>
        </p:nvSpPr>
        <p:spPr>
          <a:xfrm>
            <a:off x="2068222" y="4665160"/>
            <a:ext cx="4332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-400pcm: total XS below 2 MeV</a:t>
            </a:r>
            <a:endParaRPr lang="en-GB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6739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A34B8A2-2D99-47B6-8CB1-091C9EA69074}"/>
              </a:ext>
            </a:extLst>
          </p:cNvPr>
          <p:cNvSpPr txBox="1">
            <a:spLocks/>
          </p:cNvSpPr>
          <p:nvPr/>
        </p:nvSpPr>
        <p:spPr>
          <a:xfrm>
            <a:off x="-405384" y="594360"/>
            <a:ext cx="9372600" cy="100584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4800" dirty="0">
                <a:solidFill>
                  <a:srgbClr val="0000FF"/>
                </a:solidFill>
              </a:rPr>
              <a:t>INDEN 2024 Cu evaluation</a:t>
            </a:r>
          </a:p>
          <a:p>
            <a:endParaRPr lang="en-US" sz="4800" dirty="0">
              <a:solidFill>
                <a:srgbClr val="0000FF"/>
              </a:solidFill>
            </a:endParaRPr>
          </a:p>
          <a:p>
            <a:r>
              <a:rPr lang="en-US" sz="2400" b="0" dirty="0">
                <a:solidFill>
                  <a:srgbClr val="0000FF"/>
                </a:solidFill>
              </a:rPr>
              <a:t>Fast evaluation patched, a new RRR evaluation highly desirable</a:t>
            </a:r>
          </a:p>
          <a:p>
            <a:r>
              <a:rPr lang="en-US" sz="2400" b="0" dirty="0">
                <a:solidFill>
                  <a:srgbClr val="0000FF"/>
                </a:solidFill>
              </a:rPr>
              <a:t>Corrected emission spectra above 10 MeV</a:t>
            </a:r>
          </a:p>
          <a:p>
            <a:r>
              <a:rPr lang="en-US" sz="2400" b="0" dirty="0">
                <a:solidFill>
                  <a:srgbClr val="0000FF"/>
                </a:solidFill>
              </a:rPr>
              <a:t>Corrected angular distributions in the RRR</a:t>
            </a:r>
          </a:p>
          <a:p>
            <a:endParaRPr lang="en-US" sz="2400" b="0" dirty="0">
              <a:solidFill>
                <a:srgbClr val="0000FF"/>
              </a:solidFill>
            </a:endParaRPr>
          </a:p>
          <a:p>
            <a:endParaRPr lang="en-US" sz="4800" b="0" dirty="0">
              <a:solidFill>
                <a:srgbClr val="0000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CBCAAC-0692-95FB-8095-FEBED3AD3AE3}"/>
              </a:ext>
            </a:extLst>
          </p:cNvPr>
          <p:cNvSpPr txBox="1"/>
          <p:nvPr/>
        </p:nvSpPr>
        <p:spPr>
          <a:xfrm>
            <a:off x="626364" y="3707660"/>
            <a:ext cx="789127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</a:rPr>
              <a:t>INDEN evals adopted by JEFF-4.0 and ENDF/B-VIII.1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978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61F990-8152-05C4-EB98-3B7A6BBA1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ummary of Cr evaluations">
            <a:extLst>
              <a:ext uri="{FF2B5EF4-FFF2-40B4-BE49-F238E27FC236}">
                <a16:creationId xmlns:a16="http://schemas.microsoft.com/office/drawing/2014/main" id="{C6970BBF-B470-0CD0-5069-61AB3B5913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98640" y="-76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INDEN evaluation strategy</a:t>
            </a:r>
            <a:endParaRPr b="1" dirty="0">
              <a:solidFill>
                <a:srgbClr val="0000FF"/>
              </a:solidFill>
            </a:endParaRPr>
          </a:p>
        </p:txBody>
      </p:sp>
      <p:graphicFrame>
        <p:nvGraphicFramePr>
          <p:cNvPr id="138" name="3D Pie Chart">
            <a:extLst>
              <a:ext uri="{FF2B5EF4-FFF2-40B4-BE49-F238E27FC236}">
                <a16:creationId xmlns:a16="http://schemas.microsoft.com/office/drawing/2014/main" id="{A14C1331-EE00-3FDA-80A5-00C0F460709F}"/>
              </a:ext>
            </a:extLst>
          </p:cNvPr>
          <p:cNvGraphicFramePr/>
          <p:nvPr/>
        </p:nvGraphicFramePr>
        <p:xfrm>
          <a:off x="6969478" y="172564"/>
          <a:ext cx="2167754" cy="2222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Isotope and reactions to update?…">
            <a:extLst>
              <a:ext uri="{FF2B5EF4-FFF2-40B4-BE49-F238E27FC236}">
                <a16:creationId xmlns:a16="http://schemas.microsoft.com/office/drawing/2014/main" id="{6F73B4C9-5313-ABE5-8A46-84EAB615D4B3}"/>
              </a:ext>
            </a:extLst>
          </p:cNvPr>
          <p:cNvSpPr txBox="1">
            <a:spLocks noGrp="1"/>
          </p:cNvSpPr>
          <p:nvPr/>
        </p:nvSpPr>
        <p:spPr>
          <a:xfrm>
            <a:off x="605199" y="803435"/>
            <a:ext cx="8839200" cy="233577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429768">
              <a:spcBef>
                <a:spcPts val="400"/>
              </a:spcBef>
              <a:buNone/>
              <a:defRPr sz="1504"/>
            </a:pPr>
            <a:r>
              <a:rPr lang="en-US" sz="2000" b="1" dirty="0"/>
              <a:t>INDEN collaboration is addressing data issues with the following strategy:</a:t>
            </a:r>
          </a:p>
          <a:p>
            <a:pPr defTabSz="429768">
              <a:spcBef>
                <a:spcPts val="400"/>
              </a:spcBef>
              <a:buFont typeface="Wingdings" panose="05000000000000000000" pitchFamily="2" charset="2"/>
              <a:buChar char="ü"/>
              <a:defRPr sz="1504"/>
            </a:pPr>
            <a:r>
              <a:rPr lang="en-US" sz="2000" dirty="0"/>
              <a:t>Identify data problems through integral validation and feedback</a:t>
            </a:r>
          </a:p>
          <a:p>
            <a:pPr defTabSz="429768">
              <a:spcBef>
                <a:spcPts val="400"/>
              </a:spcBef>
              <a:buFont typeface="Wingdings" panose="05000000000000000000" pitchFamily="2" charset="2"/>
              <a:buChar char="ü"/>
              <a:defRPr sz="1504"/>
            </a:pPr>
            <a:r>
              <a:rPr lang="en-US" sz="2000" b="1" dirty="0"/>
              <a:t>Identify underlying data issues in differential data evaluation (</a:t>
            </a:r>
            <a:r>
              <a:rPr lang="en-US" sz="2000" b="1" dirty="0" err="1"/>
              <a:t>sensit</a:t>
            </a:r>
            <a:r>
              <a:rPr lang="en-US" sz="2000" b="1" dirty="0"/>
              <a:t>)</a:t>
            </a:r>
          </a:p>
          <a:p>
            <a:pPr defTabSz="429768">
              <a:spcBef>
                <a:spcPts val="400"/>
              </a:spcBef>
              <a:buFont typeface="Wingdings" panose="05000000000000000000" pitchFamily="2" charset="2"/>
              <a:buChar char="ü"/>
              <a:defRPr sz="1504"/>
            </a:pPr>
            <a:r>
              <a:rPr lang="en-US" sz="2000" dirty="0"/>
              <a:t>Assess available experimental differential data to find alternative solutions to improve integral benchmarks (both shielding and criticality)</a:t>
            </a:r>
          </a:p>
          <a:p>
            <a:pPr defTabSz="429768">
              <a:spcBef>
                <a:spcPts val="400"/>
              </a:spcBef>
              <a:buFont typeface="Wingdings" panose="05000000000000000000" pitchFamily="2" charset="2"/>
              <a:buChar char="ü"/>
              <a:defRPr sz="1504"/>
            </a:pPr>
            <a:r>
              <a:rPr lang="en-US" sz="2000" b="1" dirty="0"/>
              <a:t>Update selected experimental data to the latest standards/references </a:t>
            </a:r>
          </a:p>
          <a:p>
            <a:pPr defTabSz="429768">
              <a:spcBef>
                <a:spcPts val="400"/>
              </a:spcBef>
              <a:buFont typeface="Wingdings" panose="05000000000000000000" pitchFamily="2" charset="2"/>
              <a:buChar char="ü"/>
              <a:defRPr sz="1504"/>
            </a:pPr>
            <a:r>
              <a:rPr lang="en-US" sz="2000" b="1" dirty="0"/>
              <a:t>A GLSQ fit of available comprehensive datasets is the preferred solution</a:t>
            </a:r>
          </a:p>
          <a:p>
            <a:pPr defTabSz="429768">
              <a:spcBef>
                <a:spcPts val="400"/>
              </a:spcBef>
              <a:buFont typeface="Wingdings" panose="05000000000000000000" pitchFamily="2" charset="2"/>
              <a:buChar char="ü"/>
              <a:defRPr sz="1504"/>
            </a:pPr>
            <a:r>
              <a:rPr lang="en-US" sz="2000" dirty="0"/>
              <a:t>If model is available, use model including correlations as prior</a:t>
            </a:r>
            <a:endParaRPr lang="en-US" sz="2000" b="1" dirty="0"/>
          </a:p>
          <a:p>
            <a:pPr defTabSz="429768">
              <a:spcBef>
                <a:spcPts val="400"/>
              </a:spcBef>
              <a:buFont typeface="Wingdings" panose="05000000000000000000" pitchFamily="2" charset="2"/>
              <a:buChar char="ü"/>
              <a:defRPr sz="1504"/>
            </a:pPr>
            <a:endParaRPr lang="en-US" sz="2000" b="1" dirty="0"/>
          </a:p>
        </p:txBody>
      </p:sp>
      <p:pic>
        <p:nvPicPr>
          <p:cNvPr id="5" name="Picture 2" descr="Richard P. Feynman">
            <a:extLst>
              <a:ext uri="{FF2B5EF4-FFF2-40B4-BE49-F238E27FC236}">
                <a16:creationId xmlns:a16="http://schemas.microsoft.com/office/drawing/2014/main" id="{D42954CE-7001-6B86-EB6C-EC9420B52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22728"/>
            <a:ext cx="1357713" cy="192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B34F7F-94A3-2CC4-66E6-F13F1AD5F2B2}"/>
              </a:ext>
            </a:extLst>
          </p:cNvPr>
          <p:cNvSpPr txBox="1"/>
          <p:nvPr/>
        </p:nvSpPr>
        <p:spPr>
          <a:xfrm>
            <a:off x="1905762" y="4204572"/>
            <a:ext cx="711918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000" i="0" dirty="0">
                <a:solidFill>
                  <a:srgbClr val="0000FF"/>
                </a:solidFill>
                <a:effectLst/>
                <a:latin typeface="Merriweather" panose="00000500000000000000" pitchFamily="2" charset="0"/>
              </a:rPr>
              <a:t>“It doesn't matter how beautiful your theory is,</a:t>
            </a:r>
          </a:p>
          <a:p>
            <a:pPr algn="just"/>
            <a:r>
              <a:rPr lang="en-GB" sz="2000" i="0" dirty="0">
                <a:solidFill>
                  <a:srgbClr val="0000FF"/>
                </a:solidFill>
                <a:effectLst/>
                <a:latin typeface="Merriweather" panose="00000500000000000000" pitchFamily="2" charset="0"/>
              </a:rPr>
              <a:t>it doesn't matter how smart you are. </a:t>
            </a:r>
          </a:p>
          <a:p>
            <a:pPr algn="just"/>
            <a:r>
              <a:rPr lang="en-GB" sz="2000" i="0" dirty="0">
                <a:solidFill>
                  <a:srgbClr val="0000FF"/>
                </a:solidFill>
                <a:effectLst/>
                <a:latin typeface="Merriweather" panose="00000500000000000000" pitchFamily="2" charset="0"/>
              </a:rPr>
              <a:t>If it doesn't agree with experiment, it's wrong.”</a:t>
            </a:r>
          </a:p>
          <a:p>
            <a:pPr algn="l">
              <a:spcBef>
                <a:spcPts val="1200"/>
              </a:spcBef>
            </a:pPr>
            <a:r>
              <a:rPr lang="en-GB" sz="2000" b="0" dirty="0">
                <a:solidFill>
                  <a:srgbClr val="0000FF"/>
                </a:solidFill>
                <a:latin typeface="Merriweather" panose="00000500000000000000" pitchFamily="2" charset="0"/>
              </a:rPr>
              <a:t>Richard Philips F</a:t>
            </a:r>
            <a:r>
              <a:rPr lang="en-GB" sz="2000" b="0" i="0" dirty="0">
                <a:solidFill>
                  <a:srgbClr val="0000FF"/>
                </a:solidFill>
                <a:effectLst/>
                <a:latin typeface="Merriweather" panose="00000500000000000000" pitchFamily="2" charset="0"/>
              </a:rPr>
              <a:t>eynman, Nobel Prize in Physics 1965</a:t>
            </a:r>
            <a:endParaRPr lang="en-GB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2440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3057F-6284-4214-85D0-255AA12F3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-76200"/>
            <a:ext cx="9144000" cy="762000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RPI quasi-differential experiment (2021)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88088C-8CE2-0DC0-9D53-7D954B4ABFC1}"/>
              </a:ext>
            </a:extLst>
          </p:cNvPr>
          <p:cNvSpPr txBox="1"/>
          <p:nvPr/>
        </p:nvSpPr>
        <p:spPr>
          <a:xfrm>
            <a:off x="419100" y="5775045"/>
            <a:ext cx="7656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Y. Danon, ENDF/B-VIII.1 paper (submitted)</a:t>
            </a:r>
            <a:endParaRPr lang="en-GB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B3B36A-643E-EDEB-FEBB-288228ADB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727"/>
            <a:ext cx="6414303" cy="50089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33AD3F-E280-4050-A761-2E477A0D9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340" y="2550113"/>
            <a:ext cx="4617660" cy="194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6411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Graf 2">
            <a:extLst>
              <a:ext uri="{FF2B5EF4-FFF2-40B4-BE49-F238E27FC236}">
                <a16:creationId xmlns:a16="http://schemas.microsoft.com/office/drawing/2014/main" id="{7F773ED8-9CA6-3361-8992-7B6D346F2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6000" contras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6019800" cy="4045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9304DD-7D17-42FF-8FAD-5FE00F0C4CB4}"/>
              </a:ext>
            </a:extLst>
          </p:cNvPr>
          <p:cNvSpPr txBox="1"/>
          <p:nvPr/>
        </p:nvSpPr>
        <p:spPr>
          <a:xfrm>
            <a:off x="679536" y="1044714"/>
            <a:ext cx="51235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000" b="0" dirty="0">
                <a:solidFill>
                  <a:srgbClr val="333333"/>
                </a:solidFill>
                <a:latin typeface="+mn-lt"/>
              </a:rPr>
              <a:t>Cu isotopes, ORNL/IAEA/JSI (in progress)</a:t>
            </a:r>
            <a:endParaRPr lang="en-GB" sz="2000" b="0" dirty="0">
              <a:solidFill>
                <a:srgbClr val="333333"/>
              </a:solidFill>
              <a:highlight>
                <a:srgbClr val="FFFF00"/>
              </a:highlight>
              <a:latin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40A217B-B1E8-4FEC-982E-DB19661EBEA8}"/>
              </a:ext>
            </a:extLst>
          </p:cNvPr>
          <p:cNvSpPr txBox="1">
            <a:spLocks/>
          </p:cNvSpPr>
          <p:nvPr/>
        </p:nvSpPr>
        <p:spPr>
          <a:xfrm>
            <a:off x="-152400" y="-152400"/>
            <a:ext cx="9372600" cy="100584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</a:rPr>
              <a:t>INDEN updated “structural” evaluations:</a:t>
            </a:r>
          </a:p>
          <a:p>
            <a:r>
              <a:rPr lang="en-GB" sz="4000" b="0" dirty="0">
                <a:latin typeface="+mn-lt"/>
              </a:rPr>
              <a:t>see </a:t>
            </a:r>
            <a:r>
              <a:rPr lang="en-GB" b="0" dirty="0">
                <a:latin typeface="+mn-lt"/>
                <a:hlinkClick r:id="rId4"/>
              </a:rPr>
              <a:t>nds.iaea.org/INDEN/</a:t>
            </a:r>
            <a:r>
              <a:rPr lang="en-GB" b="0" dirty="0">
                <a:latin typeface="+mn-lt"/>
              </a:rPr>
              <a:t> - </a:t>
            </a:r>
            <a:r>
              <a:rPr lang="en-US" dirty="0">
                <a:solidFill>
                  <a:srgbClr val="0000FF"/>
                </a:solidFill>
              </a:rPr>
              <a:t>Validation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849368-BD72-43C8-AABF-B0538DD5EE05}"/>
              </a:ext>
            </a:extLst>
          </p:cNvPr>
          <p:cNvSpPr txBox="1"/>
          <p:nvPr/>
        </p:nvSpPr>
        <p:spPr>
          <a:xfrm>
            <a:off x="382768" y="5453007"/>
            <a:ext cx="5352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/>
              <a:t>Cu cube, neutron leakage (</a:t>
            </a:r>
            <a:r>
              <a:rPr lang="en-US" sz="2800" b="0" dirty="0" err="1"/>
              <a:t>Rez</a:t>
            </a:r>
            <a:r>
              <a:rPr lang="en-US" sz="2800" b="0" dirty="0"/>
              <a:t>, CZ)</a:t>
            </a:r>
            <a:endParaRPr lang="en-GB" sz="2800" b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9CB422-027F-4E47-9294-D067FB67184B}"/>
              </a:ext>
            </a:extLst>
          </p:cNvPr>
          <p:cNvSpPr txBox="1"/>
          <p:nvPr/>
        </p:nvSpPr>
        <p:spPr>
          <a:xfrm>
            <a:off x="382768" y="5784691"/>
            <a:ext cx="5245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/>
              <a:t>Schulc et al, </a:t>
            </a:r>
            <a:r>
              <a:rPr lang="en-US" sz="2800" b="0" dirty="0" err="1"/>
              <a:t>Rad.Phys.Chem</a:t>
            </a:r>
            <a:r>
              <a:rPr lang="en-US" sz="2800" b="0" dirty="0"/>
              <a:t>. 2021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4B5A92-06BF-4078-9704-A7733E4A733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262" r="7674"/>
          <a:stretch/>
        </p:blipFill>
        <p:spPr>
          <a:xfrm>
            <a:off x="5821409" y="1444824"/>
            <a:ext cx="3708000" cy="22725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7096643-08B6-48EF-B46C-2122831256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8175" y="3487859"/>
            <a:ext cx="2977545" cy="270482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6D9592A-0309-4C5E-B5E3-2E27C63496DF}"/>
              </a:ext>
            </a:extLst>
          </p:cNvPr>
          <p:cNvSpPr txBox="1"/>
          <p:nvPr/>
        </p:nvSpPr>
        <p:spPr>
          <a:xfrm>
            <a:off x="7696200" y="4800600"/>
            <a:ext cx="9519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/>
              <a:t>  n,</a:t>
            </a:r>
            <a:r>
              <a:rPr lang="en-US" sz="2800" b="0" dirty="0">
                <a:sym typeface="Symbol" panose="05050102010706020507" pitchFamily="18" charset="2"/>
              </a:rPr>
              <a:t></a:t>
            </a:r>
          </a:p>
          <a:p>
            <a:r>
              <a:rPr lang="en-US" sz="2800" b="0" dirty="0" err="1">
                <a:sym typeface="Symbol" panose="05050102010706020507" pitchFamily="18" charset="2"/>
              </a:rPr>
              <a:t>discr</a:t>
            </a:r>
            <a:r>
              <a:rPr lang="en-US" sz="2800" b="0" dirty="0">
                <a:sym typeface="Symbol" panose="05050102010706020507" pitchFamily="18" charset="2"/>
              </a:rPr>
              <a:t>.</a:t>
            </a:r>
            <a:endParaRPr lang="en-GB" sz="2800" b="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0AA7E4-0746-4DAF-8198-89105ACF6D7E}"/>
              </a:ext>
            </a:extLst>
          </p:cNvPr>
          <p:cNvSpPr txBox="1"/>
          <p:nvPr/>
        </p:nvSpPr>
        <p:spPr>
          <a:xfrm>
            <a:off x="990600" y="1725007"/>
            <a:ext cx="49271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hlinkClick r:id="rId7"/>
              </a:rPr>
              <a:t>nds.iaea.org/INDEN/data/ALARM-CF-CU-SHIELD-001</a:t>
            </a:r>
            <a:r>
              <a:rPr lang="en-GB" sz="1400" dirty="0"/>
              <a:t> 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4AC650D-39B4-2F3C-5D02-783FB399C902}"/>
              </a:ext>
            </a:extLst>
          </p:cNvPr>
          <p:cNvCxnSpPr>
            <a:cxnSpLocks/>
          </p:cNvCxnSpPr>
          <p:nvPr/>
        </p:nvCxnSpPr>
        <p:spPr>
          <a:xfrm flipH="1">
            <a:off x="4015714" y="3324255"/>
            <a:ext cx="457200" cy="59318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BD9F182-6A86-6BB1-4D8C-570B76B909A4}"/>
              </a:ext>
            </a:extLst>
          </p:cNvPr>
          <p:cNvSpPr txBox="1"/>
          <p:nvPr/>
        </p:nvSpPr>
        <p:spPr>
          <a:xfrm>
            <a:off x="3322592" y="2978482"/>
            <a:ext cx="1611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INDEN-2024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04024B-87AD-DF3F-9C97-ED937E8A79A7}"/>
              </a:ext>
            </a:extLst>
          </p:cNvPr>
          <p:cNvSpPr txBox="1"/>
          <p:nvPr/>
        </p:nvSpPr>
        <p:spPr>
          <a:xfrm>
            <a:off x="1828800" y="4514053"/>
            <a:ext cx="1888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ENDF/B-VIII.0</a:t>
            </a:r>
            <a:endParaRPr lang="en-GB" sz="2000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9A6ACA0-4CB4-37A7-5CDF-DB74CDC792DB}"/>
              </a:ext>
            </a:extLst>
          </p:cNvPr>
          <p:cNvCxnSpPr>
            <a:cxnSpLocks/>
          </p:cNvCxnSpPr>
          <p:nvPr/>
        </p:nvCxnSpPr>
        <p:spPr>
          <a:xfrm>
            <a:off x="3717459" y="4714108"/>
            <a:ext cx="125133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9291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307BF6-9C1E-D16A-463B-7E32DAE5F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609185"/>
            <a:ext cx="7696200" cy="55630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3C61B7-CDDA-7ED5-B267-CE3D7788C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-76200"/>
            <a:ext cx="9144000" cy="762000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Fast neutron benchmarks - Cu</a:t>
            </a:r>
            <a:endParaRPr lang="en-GB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6844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F74F8C-1BC0-7F95-E87E-ACCCE85EE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259" y="609601"/>
            <a:ext cx="9387659" cy="48959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8C54EC-6D94-6932-93EE-649766ED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1259" y="-64008"/>
            <a:ext cx="9780669" cy="762000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New LANL/NCERC Cu benchmark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8EF6A0-B781-AAAB-B3F8-556B476AAAB5}"/>
              </a:ext>
            </a:extLst>
          </p:cNvPr>
          <p:cNvSpPr/>
          <p:nvPr/>
        </p:nvSpPr>
        <p:spPr bwMode="auto">
          <a:xfrm>
            <a:off x="76200" y="1828800"/>
            <a:ext cx="4800600" cy="762000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40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F1AE916-54E2-85D7-ED4B-8715747A6E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90655"/>
              </p:ext>
            </p:extLst>
          </p:nvPr>
        </p:nvGraphicFramePr>
        <p:xfrm>
          <a:off x="4876800" y="3675019"/>
          <a:ext cx="1040130" cy="1537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0130">
                  <a:extLst>
                    <a:ext uri="{9D8B030D-6E8A-4147-A177-3AD203B41FA5}">
                      <a16:colId xmlns:a16="http://schemas.microsoft.com/office/drawing/2014/main" val="1822260977"/>
                    </a:ext>
                  </a:extLst>
                </a:gridCol>
              </a:tblGrid>
              <a:tr h="530089">
                <a:tc>
                  <a:txBody>
                    <a:bodyPr/>
                    <a:lstStyle/>
                    <a:p>
                      <a:r>
                        <a:rPr lang="en-US" sz="1600" dirty="0"/>
                        <a:t>JEFF-4.0</a:t>
                      </a:r>
                    </a:p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5538847"/>
                  </a:ext>
                </a:extLst>
              </a:tr>
              <a:tr h="329561">
                <a:tc>
                  <a:txBody>
                    <a:bodyPr/>
                    <a:lstStyle/>
                    <a:p>
                      <a:r>
                        <a:rPr lang="en-US" sz="1400" dirty="0"/>
                        <a:t>0.99983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986272"/>
                  </a:ext>
                </a:extLst>
              </a:tr>
              <a:tr h="329561">
                <a:tc>
                  <a:txBody>
                    <a:bodyPr/>
                    <a:lstStyle/>
                    <a:p>
                      <a:r>
                        <a:rPr lang="en-US" sz="1400" dirty="0"/>
                        <a:t>0.99542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111774"/>
                  </a:ext>
                </a:extLst>
              </a:tr>
              <a:tr h="329561">
                <a:tc>
                  <a:txBody>
                    <a:bodyPr/>
                    <a:lstStyle/>
                    <a:p>
                      <a:r>
                        <a:rPr lang="en-US" sz="1400" dirty="0"/>
                        <a:t>0.99335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31750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571D3A0-D331-52C3-FE72-D340A903AD3C}"/>
              </a:ext>
            </a:extLst>
          </p:cNvPr>
          <p:cNvSpPr txBox="1"/>
          <p:nvPr/>
        </p:nvSpPr>
        <p:spPr>
          <a:xfrm>
            <a:off x="301752" y="5167003"/>
            <a:ext cx="69052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AVER BIAS   </a:t>
            </a:r>
            <a:r>
              <a:rPr lang="en-US" sz="1600" dirty="0">
                <a:solidFill>
                  <a:srgbClr val="FF0000"/>
                </a:solidFill>
              </a:rPr>
              <a:t>+862 </a:t>
            </a:r>
            <a:r>
              <a:rPr lang="en-US" sz="1600" dirty="0" err="1">
                <a:solidFill>
                  <a:srgbClr val="FF0000"/>
                </a:solidFill>
              </a:rPr>
              <a:t>pcm</a:t>
            </a:r>
            <a:r>
              <a:rPr lang="en-US" sz="1600" dirty="0"/>
              <a:t>                           </a:t>
            </a:r>
            <a:r>
              <a:rPr lang="en-US" sz="1600" dirty="0">
                <a:solidFill>
                  <a:srgbClr val="0000FF"/>
                </a:solidFill>
              </a:rPr>
              <a:t>+34 </a:t>
            </a:r>
            <a:r>
              <a:rPr lang="en-US" sz="1600" dirty="0" err="1">
                <a:solidFill>
                  <a:srgbClr val="0000FF"/>
                </a:solidFill>
              </a:rPr>
              <a:t>pcm</a:t>
            </a:r>
            <a:r>
              <a:rPr lang="en-US" sz="1600" dirty="0"/>
              <a:t>       </a:t>
            </a:r>
            <a:r>
              <a:rPr lang="en-US" sz="1600" dirty="0">
                <a:solidFill>
                  <a:srgbClr val="FF0000"/>
                </a:solidFill>
              </a:rPr>
              <a:t>-580 </a:t>
            </a:r>
            <a:r>
              <a:rPr lang="en-US" sz="1600" dirty="0" err="1">
                <a:solidFill>
                  <a:srgbClr val="FF0000"/>
                </a:solidFill>
              </a:rPr>
              <a:t>pcm</a:t>
            </a:r>
            <a:r>
              <a:rPr lang="en-US" sz="1600" dirty="0"/>
              <a:t>                          </a:t>
            </a:r>
            <a:endParaRPr lang="en-GB" sz="16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112DB34-392F-E563-1546-2C7AC2DDDEB2}"/>
              </a:ext>
            </a:extLst>
          </p:cNvPr>
          <p:cNvSpPr txBox="1">
            <a:spLocks/>
          </p:cNvSpPr>
          <p:nvPr/>
        </p:nvSpPr>
        <p:spPr>
          <a:xfrm>
            <a:off x="-725243" y="5534561"/>
            <a:ext cx="9780669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3200" b="1" kern="0" dirty="0">
                <a:solidFill>
                  <a:srgbClr val="0000FF"/>
                </a:solidFill>
              </a:rPr>
              <a:t>P. Brain et al, INDEN 2024 meeting, hmf106</a:t>
            </a:r>
            <a:endParaRPr lang="en-GB" sz="3200" b="1" kern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9836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>
            <a:extLst>
              <a:ext uri="{FF2B5EF4-FFF2-40B4-BE49-F238E27FC236}">
                <a16:creationId xmlns:a16="http://schemas.microsoft.com/office/drawing/2014/main" id="{401BE8E3-5E1F-51CA-3869-2B29416ED4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16" t="9346" r="2787" b="1942"/>
          <a:stretch/>
        </p:blipFill>
        <p:spPr bwMode="auto">
          <a:xfrm>
            <a:off x="838199" y="781038"/>
            <a:ext cx="5130299" cy="539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C920AB7-A701-DF7E-B8B9-75FCD3ADF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0" y="28113"/>
            <a:ext cx="9144000" cy="571500"/>
          </a:xfrm>
        </p:spPr>
        <p:txBody>
          <a:bodyPr/>
          <a:lstStyle/>
          <a:p>
            <a:r>
              <a:rPr lang="en-US" b="1" dirty="0" err="1">
                <a:solidFill>
                  <a:srgbClr val="0000FF"/>
                </a:solidFill>
              </a:rPr>
              <a:t>Oktavian</a:t>
            </a:r>
            <a:r>
              <a:rPr lang="en-US" b="1" dirty="0">
                <a:solidFill>
                  <a:srgbClr val="0000FF"/>
                </a:solidFill>
              </a:rPr>
              <a:t> shielding 14 MeV benchmark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93F5B20-EF39-3661-0522-47A5774C6D35}"/>
              </a:ext>
            </a:extLst>
          </p:cNvPr>
          <p:cNvSpPr txBox="1">
            <a:spLocks/>
          </p:cNvSpPr>
          <p:nvPr/>
        </p:nvSpPr>
        <p:spPr>
          <a:xfrm>
            <a:off x="5533279" y="1066800"/>
            <a:ext cx="3458321" cy="1200150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400" kern="0" dirty="0">
                <a:solidFill>
                  <a:srgbClr val="0000FF"/>
                </a:solidFill>
              </a:rPr>
              <a:t>INDEN (B81 &amp; JEFF-4)</a:t>
            </a:r>
          </a:p>
          <a:p>
            <a:r>
              <a:rPr lang="en-US" sz="2400" kern="0" dirty="0">
                <a:solidFill>
                  <a:srgbClr val="0000FF"/>
                </a:solidFill>
              </a:rPr>
              <a:t> shows excellent </a:t>
            </a:r>
          </a:p>
          <a:p>
            <a:r>
              <a:rPr lang="en-US" sz="2400" kern="0" dirty="0">
                <a:solidFill>
                  <a:srgbClr val="0000FF"/>
                </a:solidFill>
              </a:rPr>
              <a:t>fusion performance</a:t>
            </a:r>
          </a:p>
          <a:p>
            <a:endParaRPr lang="en-US" sz="2400" kern="0" dirty="0">
              <a:solidFill>
                <a:srgbClr val="0000FF"/>
              </a:solidFill>
            </a:endParaRPr>
          </a:p>
          <a:p>
            <a:r>
              <a:rPr lang="en-US" sz="2400" kern="0" dirty="0">
                <a:solidFill>
                  <a:srgbClr val="0000FF"/>
                </a:solidFill>
              </a:rPr>
              <a:t>adopted JENDL-4</a:t>
            </a:r>
          </a:p>
          <a:p>
            <a:r>
              <a:rPr lang="en-US" sz="2400" kern="0" dirty="0">
                <a:solidFill>
                  <a:srgbClr val="0000FF"/>
                </a:solidFill>
              </a:rPr>
              <a:t>DDXS above En=10 MeV</a:t>
            </a:r>
            <a:endParaRPr lang="en-GB" sz="2400" kern="0" dirty="0">
              <a:solidFill>
                <a:srgbClr val="0000FF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131D1D9-A8D2-001D-3294-AC14C0989683}"/>
              </a:ext>
            </a:extLst>
          </p:cNvPr>
          <p:cNvSpPr/>
          <p:nvPr/>
        </p:nvSpPr>
        <p:spPr>
          <a:xfrm>
            <a:off x="3829051" y="4286250"/>
            <a:ext cx="1909348" cy="120015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4F9930-21F5-4307-4EE1-6F3E9F62D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459" y="1770663"/>
            <a:ext cx="388741" cy="305012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7973672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55BAB8-3FC7-2C41-84AF-69968A37E5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A536D-33E2-261B-9021-9AEB538F5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592" y="1778064"/>
            <a:ext cx="8970264" cy="1143000"/>
          </a:xfrm>
        </p:spPr>
        <p:txBody>
          <a:bodyPr/>
          <a:lstStyle/>
          <a:p>
            <a:r>
              <a:rPr lang="en-US" sz="5400" b="1" dirty="0">
                <a:solidFill>
                  <a:srgbClr val="0000FF"/>
                </a:solidFill>
              </a:rPr>
              <a:t>W evaluation</a:t>
            </a:r>
            <a:br>
              <a:rPr lang="en-US" sz="5400" b="1" dirty="0">
                <a:solidFill>
                  <a:srgbClr val="0000FF"/>
                </a:solidFill>
              </a:rPr>
            </a:br>
            <a:r>
              <a:rPr lang="en-US" sz="5400" b="1" dirty="0">
                <a:solidFill>
                  <a:srgbClr val="0000FF"/>
                </a:solidFill>
              </a:rPr>
              <a:t>IAEA</a:t>
            </a:r>
            <a:r>
              <a:rPr lang="en-US" b="1" dirty="0">
                <a:solidFill>
                  <a:srgbClr val="0000FF"/>
                </a:solidFill>
              </a:rPr>
              <a:t> fast eval adopted by </a:t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b="1" dirty="0">
                <a:solidFill>
                  <a:srgbClr val="0000FF"/>
                </a:solidFill>
              </a:rPr>
              <a:t>JEFF-4.0, and ENDF/B-VIII.0/VIII.1</a:t>
            </a:r>
            <a:endParaRPr lang="en-GB" sz="3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671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662C9BB-0DB2-6FA6-61D8-65617CB4ED21}"/>
              </a:ext>
            </a:extLst>
          </p:cNvPr>
          <p:cNvSpPr txBox="1"/>
          <p:nvPr/>
        </p:nvSpPr>
        <p:spPr>
          <a:xfrm>
            <a:off x="1676400" y="5486400"/>
            <a:ext cx="838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dirty="0"/>
              <a:t>R. Han et al, </a:t>
            </a:r>
            <a:r>
              <a:rPr lang="en-GB" sz="1800" b="0" i="0" u="none" strike="noStrike" baseline="0" dirty="0">
                <a:latin typeface="Times" panose="02020603050405020304" pitchFamily="18" charset="0"/>
              </a:rPr>
              <a:t>EPJ Web of Conferences </a:t>
            </a:r>
            <a:r>
              <a:rPr lang="en-GB" sz="1800" b="1" i="0" u="none" strike="noStrike" baseline="0" dirty="0">
                <a:latin typeface="Times" panose="02020603050405020304" pitchFamily="18" charset="0"/>
              </a:rPr>
              <a:t>239</a:t>
            </a:r>
            <a:r>
              <a:rPr lang="en-GB" sz="1800" b="0" i="0" u="none" strike="noStrike" baseline="0" dirty="0">
                <a:latin typeface="Times" panose="02020603050405020304" pitchFamily="18" charset="0"/>
              </a:rPr>
              <a:t>, 18009 (2020)</a:t>
            </a:r>
            <a:endParaRPr lang="en-US" sz="1800" b="0" dirty="0"/>
          </a:p>
          <a:p>
            <a:pPr algn="l"/>
            <a:r>
              <a:rPr lang="en-GB" sz="1800" b="0" i="0" u="none" strike="noStrike" baseline="0" dirty="0">
                <a:latin typeface="Times" panose="02020603050405020304" pitchFamily="18" charset="0"/>
                <a:hlinkClick r:id="rId2"/>
              </a:rPr>
              <a:t>https://doi.org/10.1051/epjconf/202023918009</a:t>
            </a:r>
            <a:endParaRPr lang="en-GB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63FE59B-1351-6B4B-ED73-D355F84DA176}"/>
              </a:ext>
            </a:extLst>
          </p:cNvPr>
          <p:cNvSpPr txBox="1">
            <a:spLocks/>
          </p:cNvSpPr>
          <p:nvPr/>
        </p:nvSpPr>
        <p:spPr>
          <a:xfrm>
            <a:off x="-186965" y="152400"/>
            <a:ext cx="9372600" cy="100584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</a:rPr>
              <a:t>W DT testing @ CIAE, 60 deg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74D666-D2B1-A2CD-C8E5-86066663C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990600"/>
            <a:ext cx="6400800" cy="443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9153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662C9BB-0DB2-6FA6-61D8-65617CB4ED21}"/>
              </a:ext>
            </a:extLst>
          </p:cNvPr>
          <p:cNvSpPr txBox="1"/>
          <p:nvPr/>
        </p:nvSpPr>
        <p:spPr>
          <a:xfrm>
            <a:off x="1600200" y="5486400"/>
            <a:ext cx="838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dirty="0"/>
              <a:t>R. Han et al, </a:t>
            </a:r>
            <a:r>
              <a:rPr lang="en-GB" sz="1800" b="0" i="0" u="none" strike="noStrike" baseline="0" dirty="0">
                <a:latin typeface="Times" panose="02020603050405020304" pitchFamily="18" charset="0"/>
              </a:rPr>
              <a:t>EPJ Web of Conferences </a:t>
            </a:r>
            <a:r>
              <a:rPr lang="en-GB" sz="1800" b="1" i="0" u="none" strike="noStrike" baseline="0" dirty="0">
                <a:latin typeface="Times" panose="02020603050405020304" pitchFamily="18" charset="0"/>
              </a:rPr>
              <a:t>239</a:t>
            </a:r>
            <a:r>
              <a:rPr lang="en-GB" sz="1800" b="0" i="0" u="none" strike="noStrike" baseline="0" dirty="0">
                <a:latin typeface="Times" panose="02020603050405020304" pitchFamily="18" charset="0"/>
              </a:rPr>
              <a:t>, 18009 (2020)</a:t>
            </a:r>
            <a:endParaRPr lang="en-US" sz="1800" b="0" dirty="0"/>
          </a:p>
          <a:p>
            <a:pPr algn="l"/>
            <a:r>
              <a:rPr lang="en-GB" sz="1800" b="0" i="0" u="none" strike="noStrike" baseline="0" dirty="0">
                <a:latin typeface="Times" panose="02020603050405020304" pitchFamily="18" charset="0"/>
                <a:hlinkClick r:id="rId2"/>
              </a:rPr>
              <a:t>https://doi.org/10.1051/epjconf/202023918009</a:t>
            </a:r>
            <a:endParaRPr lang="en-GB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63FE59B-1351-6B4B-ED73-D355F84DA176}"/>
              </a:ext>
            </a:extLst>
          </p:cNvPr>
          <p:cNvSpPr txBox="1">
            <a:spLocks/>
          </p:cNvSpPr>
          <p:nvPr/>
        </p:nvSpPr>
        <p:spPr>
          <a:xfrm>
            <a:off x="-263165" y="152400"/>
            <a:ext cx="9372600" cy="100584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</a:rPr>
              <a:t>W DT testing @ CIAE, 120 deg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DFDDBA-CDD6-7420-BBB8-9C14A9E06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990600"/>
            <a:ext cx="6472576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4898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662C9BB-0DB2-6FA6-61D8-65617CB4ED21}"/>
              </a:ext>
            </a:extLst>
          </p:cNvPr>
          <p:cNvSpPr txBox="1"/>
          <p:nvPr/>
        </p:nvSpPr>
        <p:spPr>
          <a:xfrm>
            <a:off x="1828800" y="5334000"/>
            <a:ext cx="83820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800" b="0" i="0" u="none" strike="noStrike" baseline="0" dirty="0">
                <a:latin typeface="AdvGulliv-I"/>
              </a:rPr>
              <a:t>Y. </a:t>
            </a:r>
            <a:r>
              <a:rPr lang="en-GB" sz="1800" b="0" i="0" u="none" strike="noStrike" baseline="0" dirty="0" err="1">
                <a:latin typeface="AdvGulliv-I"/>
              </a:rPr>
              <a:t>Nie</a:t>
            </a:r>
            <a:r>
              <a:rPr lang="en-GB" sz="1800" b="0" i="0" u="none" strike="noStrike" baseline="0" dirty="0">
                <a:latin typeface="AdvGulliv-I"/>
              </a:rPr>
              <a:t> et al.  Annals of Nuclear Energy 136 (2020) 107040</a:t>
            </a:r>
          </a:p>
          <a:p>
            <a:pPr algn="l"/>
            <a:r>
              <a:rPr lang="en-GB" sz="1600" b="0" i="0" u="none" strike="noStrike" dirty="0">
                <a:solidFill>
                  <a:srgbClr val="0272B1"/>
                </a:solidFill>
                <a:effectLst/>
                <a:latin typeface="ElsevierSans"/>
                <a:hlinkClick r:id="rId2" tooltip="Persistent link using digital object identifier"/>
              </a:rPr>
              <a:t>https://doi.org/10.1016/j.anucene.2019.107040</a:t>
            </a:r>
            <a:endParaRPr lang="en-GB" sz="36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63FE59B-1351-6B4B-ED73-D355F84DA176}"/>
              </a:ext>
            </a:extLst>
          </p:cNvPr>
          <p:cNvSpPr txBox="1">
            <a:spLocks/>
          </p:cNvSpPr>
          <p:nvPr/>
        </p:nvSpPr>
        <p:spPr>
          <a:xfrm>
            <a:off x="-186965" y="152400"/>
            <a:ext cx="9372600" cy="100584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</a:rPr>
              <a:t>W-</a:t>
            </a:r>
            <a:r>
              <a:rPr lang="en-US" dirty="0" err="1">
                <a:solidFill>
                  <a:srgbClr val="0000FF"/>
                </a:solidFill>
              </a:rPr>
              <a:t>nat</a:t>
            </a:r>
            <a:r>
              <a:rPr lang="en-US" dirty="0">
                <a:solidFill>
                  <a:srgbClr val="0000FF"/>
                </a:solidFill>
              </a:rPr>
              <a:t> DT testing @ CIAE, 15 cm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B6E88C-6202-B193-2FBE-92589E356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00"/>
            <a:ext cx="9525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52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A04DE-2686-B4AF-BA6C-8BA72DA94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44145B8-A3B3-8BDD-EE07-C9C203D71EBA}"/>
              </a:ext>
            </a:extLst>
          </p:cNvPr>
          <p:cNvSpPr txBox="1"/>
          <p:nvPr/>
        </p:nvSpPr>
        <p:spPr>
          <a:xfrm>
            <a:off x="1541251" y="5388864"/>
            <a:ext cx="59161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000" i="0" u="none" strike="noStrike" baseline="0" dirty="0">
                <a:latin typeface="AdvGulliv-I"/>
              </a:rPr>
              <a:t>M. Kostal et al, CVR, Rez near Prague, CZ, unpublished</a:t>
            </a:r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F47D2AC-6466-E7A8-6C28-6CA55057CDAD}"/>
              </a:ext>
            </a:extLst>
          </p:cNvPr>
          <p:cNvSpPr txBox="1">
            <a:spLocks/>
          </p:cNvSpPr>
          <p:nvPr/>
        </p:nvSpPr>
        <p:spPr>
          <a:xfrm>
            <a:off x="-186965" y="152400"/>
            <a:ext cx="9372600" cy="100584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</a:rPr>
              <a:t>W-</a:t>
            </a:r>
            <a:r>
              <a:rPr lang="en-US" dirty="0" err="1">
                <a:solidFill>
                  <a:srgbClr val="0000FF"/>
                </a:solidFill>
              </a:rPr>
              <a:t>nat</a:t>
            </a:r>
            <a:r>
              <a:rPr lang="en-US" dirty="0">
                <a:solidFill>
                  <a:srgbClr val="0000FF"/>
                </a:solidFill>
              </a:rPr>
              <a:t> Cf(sf) testing @ Rez</a:t>
            </a:r>
          </a:p>
        </p:txBody>
      </p:sp>
      <p:pic>
        <p:nvPicPr>
          <p:cNvPr id="1026" name="Graf 1">
            <a:extLst>
              <a:ext uri="{FF2B5EF4-FFF2-40B4-BE49-F238E27FC236}">
                <a16:creationId xmlns:a16="http://schemas.microsoft.com/office/drawing/2014/main" id="{ED41A029-5296-87F8-4867-A5487EF72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2000" contras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38" y="908446"/>
            <a:ext cx="6661213" cy="4279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356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B56632-0D66-71D4-12AF-7C804E13CB98}"/>
              </a:ext>
            </a:extLst>
          </p:cNvPr>
          <p:cNvSpPr txBox="1"/>
          <p:nvPr/>
        </p:nvSpPr>
        <p:spPr>
          <a:xfrm>
            <a:off x="1301877" y="5674354"/>
            <a:ext cx="64122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hlinkClick r:id="rId2"/>
              </a:rPr>
              <a:t>https://www.nndc.bnl.gov/endf-releases/</a:t>
            </a:r>
            <a:endParaRPr lang="en-GB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2AB6E9-9EA2-68D2-131D-126FA7AB5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4984"/>
            <a:ext cx="9144000" cy="47987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89FDE2-25CB-C7AF-29FC-9D6588C7A54B}"/>
              </a:ext>
            </a:extLst>
          </p:cNvPr>
          <p:cNvSpPr txBox="1"/>
          <p:nvPr/>
        </p:nvSpPr>
        <p:spPr>
          <a:xfrm>
            <a:off x="392106" y="-32903"/>
            <a:ext cx="83597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</a:rPr>
              <a:t>INDEN fluorine, copper, iron, manganese, </a:t>
            </a:r>
          </a:p>
          <a:p>
            <a:pPr algn="ctr"/>
            <a:r>
              <a:rPr lang="en-GB" sz="3200" dirty="0"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</a:rPr>
              <a:t>silicon, chromium evaluations adopted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79C932-CF44-2495-8EE7-877652BA8AE1}"/>
              </a:ext>
            </a:extLst>
          </p:cNvPr>
          <p:cNvSpPr txBox="1"/>
          <p:nvPr/>
        </p:nvSpPr>
        <p:spPr>
          <a:xfrm>
            <a:off x="7237709" y="2174180"/>
            <a:ext cx="1906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+ JEFF-4.0</a:t>
            </a:r>
            <a:endParaRPr lang="en-GB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9704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veral cylindrical objects with labels&#10;&#10;AI-generated content may be incorrect.">
            <a:extLst>
              <a:ext uri="{FF2B5EF4-FFF2-40B4-BE49-F238E27FC236}">
                <a16:creationId xmlns:a16="http://schemas.microsoft.com/office/drawing/2014/main" id="{0FA3357E-5CAA-C362-FB32-EE51BF812A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1818"/>
            <a:ext cx="9144000" cy="442798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4BA3C7A-9BC1-6A01-7F61-F7A29DA1FE5B}"/>
              </a:ext>
            </a:extLst>
          </p:cNvPr>
          <p:cNvSpPr txBox="1">
            <a:spLocks/>
          </p:cNvSpPr>
          <p:nvPr/>
        </p:nvSpPr>
        <p:spPr>
          <a:xfrm>
            <a:off x="-152400" y="76200"/>
            <a:ext cx="9144000" cy="82914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b="1" kern="0" dirty="0">
                <a:solidFill>
                  <a:srgbClr val="0000FF"/>
                </a:solidFill>
              </a:rPr>
              <a:t>Future research @Rez  is warranted !!</a:t>
            </a:r>
          </a:p>
          <a:p>
            <a:r>
              <a:rPr lang="en-US" kern="0" dirty="0">
                <a:solidFill>
                  <a:srgbClr val="0000FF"/>
                </a:solidFill>
                <a:highlight>
                  <a:srgbClr val="FFFF00"/>
                </a:highlight>
              </a:rPr>
              <a:t>Teflon</a:t>
            </a:r>
            <a:r>
              <a:rPr lang="en-US" kern="0">
                <a:solidFill>
                  <a:srgbClr val="0000FF"/>
                </a:solidFill>
                <a:highlight>
                  <a:srgbClr val="FFFF00"/>
                </a:highlight>
              </a:rPr>
              <a:t>, Ti, V</a:t>
            </a:r>
            <a:r>
              <a:rPr lang="en-US" kern="0" dirty="0">
                <a:solidFill>
                  <a:srgbClr val="0000FF"/>
                </a:solidFill>
                <a:highlight>
                  <a:srgbClr val="FFFF00"/>
                </a:highlight>
              </a:rPr>
              <a:t>, Cr, Ni, Cu, Zr, Mo</a:t>
            </a:r>
            <a:r>
              <a:rPr lang="en-US" kern="0">
                <a:solidFill>
                  <a:srgbClr val="0000FF"/>
                </a:solidFill>
                <a:highlight>
                  <a:srgbClr val="FFFF00"/>
                </a:highlight>
              </a:rPr>
              <a:t>, W</a:t>
            </a:r>
            <a:endParaRPr lang="en-US" b="1" kern="0" dirty="0">
              <a:solidFill>
                <a:srgbClr val="0000FF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7493393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72AEB2-6B4A-2F03-2351-A4248AC4E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4C2915-223C-7810-7341-D0B3B445F10B}"/>
              </a:ext>
            </a:extLst>
          </p:cNvPr>
          <p:cNvSpPr txBox="1"/>
          <p:nvPr/>
        </p:nvSpPr>
        <p:spPr>
          <a:xfrm>
            <a:off x="128699" y="341057"/>
            <a:ext cx="2826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</a:rPr>
              <a:t>Future work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B07B6FB-F70D-2CB0-0557-4FDD858F5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8" y="987388"/>
            <a:ext cx="9264723" cy="2667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 typeface="Wingdings" pitchFamily="2" charset="2"/>
              <a:buChar char="Ø"/>
              <a:defRPr/>
            </a:pPr>
            <a:r>
              <a:rPr lang="en-GB" altLang="en-US" sz="2800" b="0" kern="0" dirty="0"/>
              <a:t>To redo with new data: Cr-53 and Cr-50 (n_TOF, USE)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GB" altLang="en-US" sz="2800" b="0" kern="0" dirty="0"/>
              <a:t>To improve with new data: Fe (</a:t>
            </a:r>
            <a:r>
              <a:rPr lang="en-GB" altLang="en-US" sz="2800" b="0" kern="0" dirty="0" err="1"/>
              <a:t>Gkatis</a:t>
            </a:r>
            <a:r>
              <a:rPr lang="en-GB" altLang="en-US" sz="2800" b="0" kern="0" dirty="0"/>
              <a:t>), Fe-54 and Fe-57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GB" altLang="en-US" sz="2800" b="0" kern="0" dirty="0"/>
              <a:t>Need of new total XS data for F-19, new </a:t>
            </a:r>
            <a:r>
              <a:rPr lang="en-GB" altLang="en-US" sz="2800" b="0" kern="0" dirty="0" err="1"/>
              <a:t>inl</a:t>
            </a:r>
            <a:r>
              <a:rPr lang="en-GB" altLang="en-US" sz="2800" b="0" kern="0" dirty="0"/>
              <a:t> data (Knijpstra)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GB" altLang="en-US" sz="2800" b="0" kern="0" dirty="0"/>
              <a:t>To improve: Zr, W, Pb, Ni, Cu (in the RRR), V, Bi</a:t>
            </a:r>
          </a:p>
          <a:p>
            <a:pPr marL="0" indent="0" eaLnBrk="1" hangingPunct="1">
              <a:buNone/>
              <a:defRPr/>
            </a:pPr>
            <a:r>
              <a:rPr lang="en-GB" altLang="en-US" sz="2800" b="0" kern="0" dirty="0"/>
              <a:t>    see Simakov, Kostal presentations on validation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GB" altLang="en-US" sz="2800" b="0" kern="0" dirty="0"/>
              <a:t>To help with chlorine (Cl) ?</a:t>
            </a:r>
          </a:p>
          <a:p>
            <a:pPr marL="0" indent="0" eaLnBrk="1" hangingPunct="1">
              <a:buNone/>
              <a:defRPr/>
            </a:pPr>
            <a:endParaRPr lang="en-GB" altLang="en-US" sz="2800" b="0" kern="0" dirty="0"/>
          </a:p>
        </p:txBody>
      </p:sp>
      <p:pic>
        <p:nvPicPr>
          <p:cNvPr id="5" name="Picture 2" descr="Richard P. Feynman">
            <a:extLst>
              <a:ext uri="{FF2B5EF4-FFF2-40B4-BE49-F238E27FC236}">
                <a16:creationId xmlns:a16="http://schemas.microsoft.com/office/drawing/2014/main" id="{0CE8ACA7-705D-D2CA-6744-FD9CC2618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07" y="4191736"/>
            <a:ext cx="1104900" cy="156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E9974F-6B6F-912B-A6FF-C59CA0DBB8B0}"/>
              </a:ext>
            </a:extLst>
          </p:cNvPr>
          <p:cNvSpPr txBox="1"/>
          <p:nvPr/>
        </p:nvSpPr>
        <p:spPr>
          <a:xfrm>
            <a:off x="1905762" y="4277724"/>
            <a:ext cx="711918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000" i="0" dirty="0">
                <a:solidFill>
                  <a:srgbClr val="0000FF"/>
                </a:solidFill>
                <a:effectLst/>
                <a:latin typeface="Merriweather" panose="00000500000000000000" pitchFamily="2" charset="0"/>
              </a:rPr>
              <a:t>“It doesn't matter how beautiful your theory is,</a:t>
            </a:r>
          </a:p>
          <a:p>
            <a:pPr algn="just"/>
            <a:r>
              <a:rPr lang="en-GB" sz="2000" i="0" dirty="0">
                <a:solidFill>
                  <a:srgbClr val="0000FF"/>
                </a:solidFill>
                <a:effectLst/>
                <a:latin typeface="Merriweather" panose="00000500000000000000" pitchFamily="2" charset="0"/>
              </a:rPr>
              <a:t>it doesn't matter how smart you are. </a:t>
            </a:r>
          </a:p>
          <a:p>
            <a:pPr algn="just"/>
            <a:r>
              <a:rPr lang="en-GB" sz="2000" i="0" dirty="0">
                <a:solidFill>
                  <a:srgbClr val="0000FF"/>
                </a:solidFill>
                <a:effectLst/>
                <a:latin typeface="Merriweather" panose="00000500000000000000" pitchFamily="2" charset="0"/>
              </a:rPr>
              <a:t>If it doesn't agree with experiment, it's wrong.”</a:t>
            </a:r>
          </a:p>
          <a:p>
            <a:pPr algn="l">
              <a:spcBef>
                <a:spcPts val="1200"/>
              </a:spcBef>
            </a:pPr>
            <a:r>
              <a:rPr lang="en-GB" sz="2000" b="0" dirty="0">
                <a:solidFill>
                  <a:srgbClr val="0000FF"/>
                </a:solidFill>
                <a:latin typeface="Merriweather" panose="00000500000000000000" pitchFamily="2" charset="0"/>
              </a:rPr>
              <a:t>Richard Philips F</a:t>
            </a:r>
            <a:r>
              <a:rPr lang="en-GB" sz="2000" b="0" i="0" dirty="0">
                <a:solidFill>
                  <a:srgbClr val="0000FF"/>
                </a:solidFill>
                <a:effectLst/>
                <a:latin typeface="Merriweather" panose="00000500000000000000" pitchFamily="2" charset="0"/>
              </a:rPr>
              <a:t>eynman, Nobel Prize in Physics 1965</a:t>
            </a:r>
            <a:endParaRPr lang="en-GB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3004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23527" y="4365104"/>
            <a:ext cx="8568953" cy="1080120"/>
          </a:xfrm>
        </p:spPr>
        <p:txBody>
          <a:bodyPr>
            <a:normAutofit/>
          </a:bodyPr>
          <a:lstStyle/>
          <a:p>
            <a:r>
              <a:rPr lang="en-GB" sz="4400" b="0" i="1">
                <a:latin typeface="Times" panose="02020603050405020304" pitchFamily="18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151185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08E07F-13AE-11E7-3F08-69FA29848671}"/>
              </a:ext>
            </a:extLst>
          </p:cNvPr>
          <p:cNvSpPr txBox="1"/>
          <p:nvPr/>
        </p:nvSpPr>
        <p:spPr>
          <a:xfrm>
            <a:off x="237797" y="575463"/>
            <a:ext cx="1928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dirty="0">
                <a:solidFill>
                  <a:srgbClr val="0000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</a:rPr>
              <a:t>Outlook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2979EA8-8F7A-2AFC-87BF-F55490B71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43420"/>
            <a:ext cx="9264723" cy="21855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 typeface="Wingdings" pitchFamily="2" charset="2"/>
              <a:buChar char="Ø"/>
              <a:defRPr/>
            </a:pPr>
            <a:r>
              <a:rPr lang="en-GB" altLang="en-US" sz="2800" b="0" kern="0" dirty="0"/>
              <a:t>Chromium (new data by Maroto et al, n_TOF)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GB" altLang="en-US" sz="2800" b="0" kern="0" dirty="0"/>
              <a:t>Iron evaluations (new data by </a:t>
            </a:r>
            <a:r>
              <a:rPr lang="en-GB" altLang="en-US" sz="2800" b="0" kern="0" dirty="0" err="1"/>
              <a:t>Gkatis</a:t>
            </a:r>
            <a:r>
              <a:rPr lang="en-GB" altLang="en-US" sz="2800" b="0" kern="0" dirty="0"/>
              <a:t>, Kostal…)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GB" altLang="en-US" sz="2800" b="0" kern="0" dirty="0"/>
              <a:t>F-19 evaluation (new data by Kostal, Viebach, Knijpstra,…)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GB" altLang="en-US" sz="2800" b="0" kern="0" dirty="0"/>
              <a:t>Cu evaluations (new JRC exp, RRR evaluation needed)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GB" altLang="en-US" sz="2800" b="0" kern="0" dirty="0"/>
              <a:t>Future evaluation needs from validation Zr, W, Pb (</a:t>
            </a:r>
            <a:r>
              <a:rPr lang="en-GB" altLang="en-US" sz="2800" b="0" kern="0" dirty="0" err="1"/>
              <a:t>Ni,V,Bi</a:t>
            </a:r>
            <a:r>
              <a:rPr lang="en-GB" altLang="en-US" sz="2800" b="0" kern="0" dirty="0"/>
              <a:t>) </a:t>
            </a:r>
          </a:p>
        </p:txBody>
      </p:sp>
      <p:pic>
        <p:nvPicPr>
          <p:cNvPr id="5" name="Picture 2" descr="Richard P. Feynman">
            <a:extLst>
              <a:ext uri="{FF2B5EF4-FFF2-40B4-BE49-F238E27FC236}">
                <a16:creationId xmlns:a16="http://schemas.microsoft.com/office/drawing/2014/main" id="{5CDD5CED-9F9D-101A-72AF-7F0530B24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07" y="4118584"/>
            <a:ext cx="1104900" cy="156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076278-B7BD-978E-2040-A6DC6AC17261}"/>
              </a:ext>
            </a:extLst>
          </p:cNvPr>
          <p:cNvSpPr txBox="1"/>
          <p:nvPr/>
        </p:nvSpPr>
        <p:spPr>
          <a:xfrm>
            <a:off x="1905762" y="4204572"/>
            <a:ext cx="711918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000" i="0" dirty="0">
                <a:solidFill>
                  <a:srgbClr val="0000FF"/>
                </a:solidFill>
                <a:effectLst/>
                <a:latin typeface="Merriweather" panose="00000500000000000000" pitchFamily="2" charset="0"/>
              </a:rPr>
              <a:t>“It doesn't matter how beautiful your theory is,</a:t>
            </a:r>
          </a:p>
          <a:p>
            <a:pPr algn="just"/>
            <a:r>
              <a:rPr lang="en-GB" sz="2000" i="0" dirty="0">
                <a:solidFill>
                  <a:srgbClr val="0000FF"/>
                </a:solidFill>
                <a:effectLst/>
                <a:latin typeface="Merriweather" panose="00000500000000000000" pitchFamily="2" charset="0"/>
              </a:rPr>
              <a:t>it doesn't matter how smart you are. </a:t>
            </a:r>
          </a:p>
          <a:p>
            <a:pPr algn="just"/>
            <a:r>
              <a:rPr lang="en-GB" sz="2000" i="0" dirty="0">
                <a:solidFill>
                  <a:srgbClr val="0000FF"/>
                </a:solidFill>
                <a:effectLst/>
                <a:latin typeface="Merriweather" panose="00000500000000000000" pitchFamily="2" charset="0"/>
              </a:rPr>
              <a:t>If it doesn't agree with experiment, it's wrong.”</a:t>
            </a:r>
          </a:p>
          <a:p>
            <a:pPr algn="l">
              <a:spcBef>
                <a:spcPts val="1200"/>
              </a:spcBef>
            </a:pPr>
            <a:r>
              <a:rPr lang="en-GB" sz="2000" b="0" dirty="0">
                <a:solidFill>
                  <a:srgbClr val="0000FF"/>
                </a:solidFill>
                <a:latin typeface="Merriweather" panose="00000500000000000000" pitchFamily="2" charset="0"/>
              </a:rPr>
              <a:t>Richard Philips F</a:t>
            </a:r>
            <a:r>
              <a:rPr lang="en-GB" sz="2000" b="0" i="0" dirty="0">
                <a:solidFill>
                  <a:srgbClr val="0000FF"/>
                </a:solidFill>
                <a:effectLst/>
                <a:latin typeface="Merriweather" panose="00000500000000000000" pitchFamily="2" charset="0"/>
              </a:rPr>
              <a:t>eynman, Nobel Prize in Physics 1965</a:t>
            </a:r>
            <a:endParaRPr lang="en-GB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302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C0A44-9B31-BC71-B87B-656C33FB4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48" y="889855"/>
            <a:ext cx="8229600" cy="1143000"/>
          </a:xfrm>
        </p:spPr>
        <p:txBody>
          <a:bodyPr/>
          <a:lstStyle/>
          <a:p>
            <a:r>
              <a:rPr lang="en-US" sz="5400" b="1" dirty="0">
                <a:solidFill>
                  <a:srgbClr val="0000FF"/>
                </a:solidFill>
              </a:rPr>
              <a:t>Chromium updates</a:t>
            </a:r>
            <a:endParaRPr lang="en-GB" sz="5400" b="1" dirty="0">
              <a:solidFill>
                <a:srgbClr val="0000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8E7947-FBF5-056F-6111-09963A1E9991}"/>
              </a:ext>
            </a:extLst>
          </p:cNvPr>
          <p:cNvSpPr txBox="1"/>
          <p:nvPr/>
        </p:nvSpPr>
        <p:spPr>
          <a:xfrm>
            <a:off x="990981" y="2375756"/>
            <a:ext cx="716203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</a:rPr>
              <a:t>INDEN evals adopted by JEFF-4.0 and ENDF/B-VIII.1</a:t>
            </a:r>
          </a:p>
          <a:p>
            <a:pPr algn="ctr"/>
            <a:endParaRPr lang="en-US" dirty="0">
              <a:solidFill>
                <a:srgbClr val="0000FF"/>
              </a:solidFill>
            </a:endParaRPr>
          </a:p>
          <a:p>
            <a:pPr algn="ctr"/>
            <a:r>
              <a:rPr lang="en-US" dirty="0">
                <a:solidFill>
                  <a:srgbClr val="0000FF"/>
                </a:solidFill>
              </a:rPr>
              <a:t>IAEA/BNL/ORNL/JSI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3857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76040D-6784-B820-3F7D-FA80A962F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"/>
            <a:ext cx="8458200" cy="606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867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58CF5-937B-CFF8-4222-429938C2A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185" y="-92107"/>
            <a:ext cx="2743965" cy="719661"/>
          </a:xfrm>
        </p:spPr>
        <p:txBody>
          <a:bodyPr/>
          <a:lstStyle/>
          <a:p>
            <a:r>
              <a:rPr lang="en-US" b="1">
                <a:solidFill>
                  <a:srgbClr val="0000FF"/>
                </a:solidFill>
              </a:rPr>
              <a:t>Cr-50(</a:t>
            </a:r>
            <a:r>
              <a:rPr lang="en-US" b="1" err="1">
                <a:solidFill>
                  <a:srgbClr val="0000FF"/>
                </a:solidFill>
              </a:rPr>
              <a:t>n,g</a:t>
            </a:r>
            <a:r>
              <a:rPr lang="en-US" b="1">
                <a:solidFill>
                  <a:srgbClr val="0000FF"/>
                </a:solidFill>
              </a:rPr>
              <a:t>) </a:t>
            </a:r>
            <a:br>
              <a:rPr lang="en-US" b="1">
                <a:solidFill>
                  <a:srgbClr val="0000FF"/>
                </a:solidFill>
              </a:rPr>
            </a:br>
            <a:r>
              <a:rPr lang="en-US" b="1">
                <a:solidFill>
                  <a:srgbClr val="0000FF"/>
                </a:solidFill>
              </a:rPr>
              <a:t>MACS</a:t>
            </a:r>
            <a:br>
              <a:rPr lang="en-US" b="1">
                <a:solidFill>
                  <a:srgbClr val="0000FF"/>
                </a:solidFill>
              </a:rPr>
            </a:br>
            <a:r>
              <a:rPr lang="en-US" sz="3200" b="1">
                <a:solidFill>
                  <a:srgbClr val="192402"/>
                </a:solidFill>
              </a:rPr>
              <a:t>(NEA HPRL)</a:t>
            </a:r>
            <a:endParaRPr lang="en-GB" sz="2400" b="1">
              <a:solidFill>
                <a:srgbClr val="192402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B03F6-0BB4-E6CD-8BFA-93C5810491D5}"/>
              </a:ext>
            </a:extLst>
          </p:cNvPr>
          <p:cNvSpPr txBox="1">
            <a:spLocks/>
          </p:cNvSpPr>
          <p:nvPr/>
        </p:nvSpPr>
        <p:spPr>
          <a:xfrm>
            <a:off x="264109" y="5781203"/>
            <a:ext cx="8615779" cy="50510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2400" b="1" kern="0">
                <a:solidFill>
                  <a:srgbClr val="FF0000"/>
                </a:solidFill>
              </a:rPr>
              <a:t>P. </a:t>
            </a:r>
            <a:r>
              <a:rPr lang="en-US" sz="2400" b="1" kern="0" err="1">
                <a:solidFill>
                  <a:srgbClr val="FF0000"/>
                </a:solidFill>
              </a:rPr>
              <a:t>Maroto</a:t>
            </a:r>
            <a:r>
              <a:rPr lang="en-US" sz="2400" b="1" kern="0">
                <a:solidFill>
                  <a:srgbClr val="FF0000"/>
                </a:solidFill>
              </a:rPr>
              <a:t> PhD,</a:t>
            </a:r>
            <a:r>
              <a:rPr lang="en-GB" sz="2400" b="1" kern="0">
                <a:solidFill>
                  <a:srgbClr val="FF0000"/>
                </a:solidFill>
              </a:rPr>
              <a:t> Univ. Sevilla</a:t>
            </a:r>
            <a:r>
              <a:rPr lang="en-US" sz="2400" b="1" kern="0">
                <a:solidFill>
                  <a:srgbClr val="FF0000"/>
                </a:solidFill>
              </a:rPr>
              <a:t>, Spain, Sept 2024 (</a:t>
            </a:r>
            <a:r>
              <a:rPr lang="en-US" sz="2400" b="1" kern="0" err="1">
                <a:solidFill>
                  <a:srgbClr val="FF0000"/>
                </a:solidFill>
              </a:rPr>
              <a:t>unpub</a:t>
            </a:r>
            <a:r>
              <a:rPr lang="en-US" sz="2400" b="1" kern="0">
                <a:solidFill>
                  <a:srgbClr val="FF0000"/>
                </a:solidFill>
              </a:rPr>
              <a:t>)</a:t>
            </a:r>
            <a:endParaRPr lang="en-GB" sz="2400" b="1" kern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6B068B-A682-55F5-90C6-8D137B81B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807" y="2377194"/>
            <a:ext cx="5667328" cy="34291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D22A9B-B85F-1B51-BACA-CFD3C7C0F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572" y="17278"/>
            <a:ext cx="5667328" cy="27837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618FFF8-5384-E02C-1C63-507139A9267C}"/>
              </a:ext>
            </a:extLst>
          </p:cNvPr>
          <p:cNvSpPr txBox="1"/>
          <p:nvPr/>
        </p:nvSpPr>
        <p:spPr>
          <a:xfrm>
            <a:off x="-84256" y="1688542"/>
            <a:ext cx="32017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MACS</a:t>
            </a:r>
            <a:r>
              <a:rPr lang="en-US" sz="2000" baseline="-25000">
                <a:solidFill>
                  <a:srgbClr val="0000FF"/>
                </a:solidFill>
              </a:rPr>
              <a:t>30</a:t>
            </a:r>
            <a:r>
              <a:rPr lang="en-US" sz="2000">
                <a:solidFill>
                  <a:srgbClr val="0000FF"/>
                </a:solidFill>
              </a:rPr>
              <a:t>(</a:t>
            </a:r>
            <a:r>
              <a:rPr lang="en-US" sz="2000" baseline="30000">
                <a:solidFill>
                  <a:srgbClr val="0000FF"/>
                </a:solidFill>
              </a:rPr>
              <a:t>197</a:t>
            </a:r>
            <a:r>
              <a:rPr lang="en-US" sz="2000">
                <a:solidFill>
                  <a:srgbClr val="0000FF"/>
                </a:solidFill>
              </a:rPr>
              <a:t>Au)=601(23)mb</a:t>
            </a:r>
          </a:p>
          <a:p>
            <a:r>
              <a:rPr lang="en-GB" sz="2000"/>
              <a:t>                  STD=620(11) mb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216FAD-A63D-4BDA-87A2-3F17562C82A9}"/>
              </a:ext>
            </a:extLst>
          </p:cNvPr>
          <p:cNvSpPr txBox="1"/>
          <p:nvPr/>
        </p:nvSpPr>
        <p:spPr>
          <a:xfrm>
            <a:off x="195033" y="2830213"/>
            <a:ext cx="312777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MACS</a:t>
            </a:r>
            <a:r>
              <a:rPr lang="en-US" sz="2000" baseline="-25000">
                <a:solidFill>
                  <a:srgbClr val="0000FF"/>
                </a:solidFill>
              </a:rPr>
              <a:t>30</a:t>
            </a:r>
            <a:r>
              <a:rPr lang="en-US" sz="2000">
                <a:solidFill>
                  <a:srgbClr val="0000FF"/>
                </a:solidFill>
              </a:rPr>
              <a:t>(</a:t>
            </a:r>
            <a:r>
              <a:rPr lang="en-US" sz="2000" baseline="30000">
                <a:solidFill>
                  <a:srgbClr val="0000FF"/>
                </a:solidFill>
              </a:rPr>
              <a:t>50</a:t>
            </a:r>
            <a:r>
              <a:rPr lang="en-US" sz="2000">
                <a:solidFill>
                  <a:srgbClr val="0000FF"/>
                </a:solidFill>
              </a:rPr>
              <a:t>Cr)=37.1(20)mb</a:t>
            </a:r>
          </a:p>
          <a:p>
            <a:endParaRPr lang="en-US" sz="2000"/>
          </a:p>
          <a:p>
            <a:r>
              <a:rPr lang="en-US" sz="2000"/>
              <a:t>JEFF-3.3:</a:t>
            </a:r>
            <a:endParaRPr lang="en-US" sz="2000">
              <a:solidFill>
                <a:schemeClr val="tx1"/>
              </a:solidFill>
            </a:endParaRPr>
          </a:p>
          <a:p>
            <a:r>
              <a:rPr lang="en-US" sz="2000">
                <a:solidFill>
                  <a:schemeClr val="tx1"/>
                </a:solidFill>
              </a:rPr>
              <a:t>MACS</a:t>
            </a:r>
            <a:r>
              <a:rPr lang="en-US" sz="2000" baseline="-25000">
                <a:solidFill>
                  <a:schemeClr val="tx1"/>
                </a:solidFill>
              </a:rPr>
              <a:t>30</a:t>
            </a:r>
            <a:r>
              <a:rPr lang="en-US" sz="2000">
                <a:solidFill>
                  <a:schemeClr val="tx1"/>
                </a:solidFill>
              </a:rPr>
              <a:t>(</a:t>
            </a:r>
            <a:r>
              <a:rPr lang="en-US" sz="2000" baseline="30000">
                <a:solidFill>
                  <a:schemeClr val="tx1"/>
                </a:solidFill>
              </a:rPr>
              <a:t>50</a:t>
            </a:r>
            <a:r>
              <a:rPr lang="en-US" sz="2000">
                <a:solidFill>
                  <a:schemeClr val="tx1"/>
                </a:solidFill>
              </a:rPr>
              <a:t>Cr)</a:t>
            </a:r>
            <a:r>
              <a:rPr lang="en-GB" sz="2000"/>
              <a:t>=37.8 mb</a:t>
            </a:r>
          </a:p>
          <a:p>
            <a:endParaRPr lang="en-GB" sz="2000"/>
          </a:p>
          <a:p>
            <a:r>
              <a:rPr lang="en-US" sz="2000">
                <a:solidFill>
                  <a:srgbClr val="FF0000"/>
                </a:solidFill>
              </a:rPr>
              <a:t>INDEN:</a:t>
            </a:r>
          </a:p>
          <a:p>
            <a:r>
              <a:rPr lang="en-US" sz="2000">
                <a:solidFill>
                  <a:srgbClr val="FF0000"/>
                </a:solidFill>
              </a:rPr>
              <a:t>MACS</a:t>
            </a:r>
            <a:r>
              <a:rPr lang="en-US" sz="2000" baseline="-25000">
                <a:solidFill>
                  <a:srgbClr val="FF0000"/>
                </a:solidFill>
              </a:rPr>
              <a:t>30</a:t>
            </a:r>
            <a:r>
              <a:rPr lang="en-US" sz="2000">
                <a:solidFill>
                  <a:srgbClr val="FF0000"/>
                </a:solidFill>
              </a:rPr>
              <a:t>(</a:t>
            </a:r>
            <a:r>
              <a:rPr lang="en-US" sz="2000" baseline="30000">
                <a:solidFill>
                  <a:srgbClr val="FF0000"/>
                </a:solidFill>
              </a:rPr>
              <a:t>50</a:t>
            </a:r>
            <a:r>
              <a:rPr lang="en-US" sz="2000">
                <a:solidFill>
                  <a:srgbClr val="FF0000"/>
                </a:solidFill>
              </a:rPr>
              <a:t>Cr)</a:t>
            </a:r>
            <a:r>
              <a:rPr lang="en-GB" sz="2000">
                <a:solidFill>
                  <a:srgbClr val="FF0000"/>
                </a:solidFill>
              </a:rPr>
              <a:t>=44.3 mb</a:t>
            </a:r>
          </a:p>
          <a:p>
            <a:endParaRPr lang="en-GB" sz="20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BC51D5-EEFE-9C5A-E556-71C62A851407}"/>
              </a:ext>
            </a:extLst>
          </p:cNvPr>
          <p:cNvSpPr txBox="1"/>
          <p:nvPr/>
        </p:nvSpPr>
        <p:spPr>
          <a:xfrm>
            <a:off x="219185" y="1969728"/>
            <a:ext cx="9813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6000">
                <a:solidFill>
                  <a:srgbClr val="FF0000"/>
                </a:solidFill>
              </a:rPr>
              <a:t> </a:t>
            </a:r>
            <a:endParaRPr lang="en-GB" sz="6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777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82B1F2-8F28-218F-4923-18331C78D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465" y="812719"/>
            <a:ext cx="6826488" cy="50670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5A21A4-82A8-E10D-8BC0-4C2B1F7FE595}"/>
              </a:ext>
            </a:extLst>
          </p:cNvPr>
          <p:cNvSpPr txBox="1"/>
          <p:nvPr/>
        </p:nvSpPr>
        <p:spPr>
          <a:xfrm>
            <a:off x="5884652" y="1052210"/>
            <a:ext cx="3127779" cy="255454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MACS</a:t>
            </a:r>
            <a:r>
              <a:rPr lang="en-US" sz="2000" baseline="-25000">
                <a:solidFill>
                  <a:srgbClr val="0000FF"/>
                </a:solidFill>
              </a:rPr>
              <a:t>30</a:t>
            </a:r>
            <a:r>
              <a:rPr lang="en-US" sz="2000">
                <a:solidFill>
                  <a:srgbClr val="0000FF"/>
                </a:solidFill>
              </a:rPr>
              <a:t>(</a:t>
            </a:r>
            <a:r>
              <a:rPr lang="en-US" sz="2000" baseline="30000">
                <a:solidFill>
                  <a:srgbClr val="0000FF"/>
                </a:solidFill>
              </a:rPr>
              <a:t>50</a:t>
            </a:r>
            <a:r>
              <a:rPr lang="en-US" sz="2000">
                <a:solidFill>
                  <a:srgbClr val="0000FF"/>
                </a:solidFill>
              </a:rPr>
              <a:t>Cr)=37.1(20)mb</a:t>
            </a:r>
          </a:p>
          <a:p>
            <a:endParaRPr lang="en-US" sz="2000"/>
          </a:p>
          <a:p>
            <a:r>
              <a:rPr lang="en-US" sz="2000"/>
              <a:t>JEFF-3.3:</a:t>
            </a:r>
            <a:endParaRPr lang="en-US" sz="2000">
              <a:solidFill>
                <a:schemeClr val="tx1"/>
              </a:solidFill>
            </a:endParaRPr>
          </a:p>
          <a:p>
            <a:r>
              <a:rPr lang="en-US" sz="2000">
                <a:solidFill>
                  <a:schemeClr val="tx1"/>
                </a:solidFill>
              </a:rPr>
              <a:t>MACS</a:t>
            </a:r>
            <a:r>
              <a:rPr lang="en-US" sz="2000" baseline="-25000">
                <a:solidFill>
                  <a:schemeClr val="tx1"/>
                </a:solidFill>
              </a:rPr>
              <a:t>30</a:t>
            </a:r>
            <a:r>
              <a:rPr lang="en-US" sz="2000">
                <a:solidFill>
                  <a:schemeClr val="tx1"/>
                </a:solidFill>
              </a:rPr>
              <a:t>(</a:t>
            </a:r>
            <a:r>
              <a:rPr lang="en-US" sz="2000" baseline="30000">
                <a:solidFill>
                  <a:schemeClr val="tx1"/>
                </a:solidFill>
              </a:rPr>
              <a:t>50</a:t>
            </a:r>
            <a:r>
              <a:rPr lang="en-US" sz="2000">
                <a:solidFill>
                  <a:schemeClr val="tx1"/>
                </a:solidFill>
              </a:rPr>
              <a:t>Cr)</a:t>
            </a:r>
            <a:r>
              <a:rPr lang="en-GB" sz="2000"/>
              <a:t>=37.8 mb</a:t>
            </a:r>
          </a:p>
          <a:p>
            <a:endParaRPr lang="en-GB" sz="2000"/>
          </a:p>
          <a:p>
            <a:r>
              <a:rPr lang="en-US" sz="2000">
                <a:solidFill>
                  <a:srgbClr val="FF0000"/>
                </a:solidFill>
              </a:rPr>
              <a:t>INDEN:</a:t>
            </a:r>
          </a:p>
          <a:p>
            <a:r>
              <a:rPr lang="en-US" sz="2000">
                <a:solidFill>
                  <a:srgbClr val="FF0000"/>
                </a:solidFill>
              </a:rPr>
              <a:t>MACS</a:t>
            </a:r>
            <a:r>
              <a:rPr lang="en-US" sz="2000" baseline="-25000">
                <a:solidFill>
                  <a:srgbClr val="FF0000"/>
                </a:solidFill>
              </a:rPr>
              <a:t>30</a:t>
            </a:r>
            <a:r>
              <a:rPr lang="en-US" sz="2000">
                <a:solidFill>
                  <a:srgbClr val="FF0000"/>
                </a:solidFill>
              </a:rPr>
              <a:t>(</a:t>
            </a:r>
            <a:r>
              <a:rPr lang="en-US" sz="2000" baseline="30000">
                <a:solidFill>
                  <a:srgbClr val="FF0000"/>
                </a:solidFill>
              </a:rPr>
              <a:t>50</a:t>
            </a:r>
            <a:r>
              <a:rPr lang="en-US" sz="2000">
                <a:solidFill>
                  <a:srgbClr val="FF0000"/>
                </a:solidFill>
              </a:rPr>
              <a:t>Cr)</a:t>
            </a:r>
            <a:r>
              <a:rPr lang="en-GB" sz="2000">
                <a:solidFill>
                  <a:srgbClr val="FF0000"/>
                </a:solidFill>
              </a:rPr>
              <a:t>=44.3 mb</a:t>
            </a:r>
          </a:p>
          <a:p>
            <a:endParaRPr lang="en-GB" sz="20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4EE6EF4-7F14-3A82-C334-626E12806C49}"/>
              </a:ext>
            </a:extLst>
          </p:cNvPr>
          <p:cNvSpPr txBox="1">
            <a:spLocks/>
          </p:cNvSpPr>
          <p:nvPr/>
        </p:nvSpPr>
        <p:spPr>
          <a:xfrm>
            <a:off x="-275203" y="67799"/>
            <a:ext cx="9770615" cy="71966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3600" b="1" kern="0" baseline="30000">
                <a:solidFill>
                  <a:srgbClr val="0000FF"/>
                </a:solidFill>
              </a:rPr>
              <a:t>50</a:t>
            </a:r>
            <a:r>
              <a:rPr lang="en-US" sz="3600" b="1" kern="0">
                <a:solidFill>
                  <a:srgbClr val="0000FF"/>
                </a:solidFill>
              </a:rPr>
              <a:t>Cr(</a:t>
            </a:r>
            <a:r>
              <a:rPr lang="en-US" sz="3600" b="1" kern="0" err="1">
                <a:solidFill>
                  <a:srgbClr val="0000FF"/>
                </a:solidFill>
              </a:rPr>
              <a:t>n,g</a:t>
            </a:r>
            <a:r>
              <a:rPr lang="en-US" sz="3600" b="1" kern="0">
                <a:solidFill>
                  <a:srgbClr val="0000FF"/>
                </a:solidFill>
              </a:rPr>
              <a:t>) </a:t>
            </a:r>
            <a:r>
              <a:rPr lang="en-US" sz="3600" b="1" kern="0">
                <a:solidFill>
                  <a:srgbClr val="192402"/>
                </a:solidFill>
              </a:rPr>
              <a:t>(NEA HPRL) </a:t>
            </a:r>
            <a:r>
              <a:rPr lang="en-US" sz="3600" b="1" kern="0" err="1">
                <a:solidFill>
                  <a:srgbClr val="0000FF"/>
                </a:solidFill>
              </a:rPr>
              <a:t>ToF</a:t>
            </a:r>
            <a:r>
              <a:rPr lang="en-US" sz="3600" b="1" kern="0">
                <a:solidFill>
                  <a:srgbClr val="0000FF"/>
                </a:solidFill>
              </a:rPr>
              <a:t> thin (</a:t>
            </a:r>
            <a:r>
              <a:rPr lang="en-US" sz="3600" b="1" kern="0" err="1">
                <a:solidFill>
                  <a:srgbClr val="0000FF"/>
                </a:solidFill>
              </a:rPr>
              <a:t>n,g</a:t>
            </a:r>
            <a:r>
              <a:rPr lang="en-US" sz="3600" b="1" kern="0">
                <a:solidFill>
                  <a:srgbClr val="0000FF"/>
                </a:solidFill>
              </a:rPr>
              <a:t>) yield</a:t>
            </a:r>
            <a:endParaRPr lang="en-GB" sz="2000" b="1" kern="0">
              <a:solidFill>
                <a:srgbClr val="0000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BD4AFA-610C-99E2-5771-C2018E75157D}"/>
              </a:ext>
            </a:extLst>
          </p:cNvPr>
          <p:cNvSpPr txBox="1"/>
          <p:nvPr/>
        </p:nvSpPr>
        <p:spPr>
          <a:xfrm>
            <a:off x="374904" y="5673549"/>
            <a:ext cx="89062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Cr-53, Cr-50 RRR eval needed using Maroto et al data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33193540"/>
      </p:ext>
    </p:extLst>
  </p:cSld>
  <p:clrMapOvr>
    <a:masterClrMapping/>
  </p:clrMapOvr>
</p:sld>
</file>

<file path=ppt/theme/theme1.xml><?xml version="1.0" encoding="utf-8"?>
<a:theme xmlns:a="http://schemas.openxmlformats.org/drawingml/2006/main" name="Notebook">
  <a:themeElements>
    <a:clrScheme name="Notebook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Noteboo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otebook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a2f21493-a4d1-4b7f-ad07-819c824f5c4a}" enabled="0" method="" siteId="{a2f21493-a4d1-4b7f-ad07-819c824f5c4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3133</TotalTime>
  <Words>1650</Words>
  <Application>Microsoft Office PowerPoint</Application>
  <PresentationFormat>On-screen Show (4:3)</PresentationFormat>
  <Paragraphs>233</Paragraphs>
  <Slides>42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AdvGulliv-I</vt:lpstr>
      <vt:lpstr>Arial</vt:lpstr>
      <vt:lpstr>ElsevierSans</vt:lpstr>
      <vt:lpstr>Merriweather</vt:lpstr>
      <vt:lpstr>Symbol</vt:lpstr>
      <vt:lpstr>Times</vt:lpstr>
      <vt:lpstr>Times New Roman</vt:lpstr>
      <vt:lpstr>verdana</vt:lpstr>
      <vt:lpstr>Wingdings</vt:lpstr>
      <vt:lpstr>Notebook</vt:lpstr>
      <vt:lpstr>International Nuclear Data  Evaluation Network (INDEN)  Nuclear data evaluation of structural materials (INDEN-SM)   Overview of INDEN structural material  evaluations after JEFF-4.0 release    </vt:lpstr>
      <vt:lpstr>International Nuclear Data  Evaluation Network (INDEN)</vt:lpstr>
      <vt:lpstr>INDEN evaluation strategy</vt:lpstr>
      <vt:lpstr>PowerPoint Presentation</vt:lpstr>
      <vt:lpstr>PowerPoint Presentation</vt:lpstr>
      <vt:lpstr>Chromium updates</vt:lpstr>
      <vt:lpstr>PowerPoint Presentation</vt:lpstr>
      <vt:lpstr>Cr-50(n,g)  MACS (NEA HPRL)</vt:lpstr>
      <vt:lpstr>PowerPoint Presentation</vt:lpstr>
      <vt:lpstr>53Cr(n,g) (NEA HPRL) ToF thin (n,g) yield</vt:lpstr>
      <vt:lpstr>PowerPoint Presentation</vt:lpstr>
      <vt:lpstr>Iron updates  INDEN evals adopted by JEFF-4.0 and ENDF/B-VIII.1</vt:lpstr>
      <vt:lpstr>PowerPoint Presentation</vt:lpstr>
      <vt:lpstr>PowerPoint Presentation</vt:lpstr>
      <vt:lpstr>Fe-54 elastic cross sections</vt:lpstr>
      <vt:lpstr>Fe-54 inelastic cross sections</vt:lpstr>
      <vt:lpstr>F-19 updates  INDEN eval adopted by JEFF-4.0 and ENDF/B-VIII.1</vt:lpstr>
      <vt:lpstr>Issues in 19F(n,el) AD below 1 MeV at forward angles (JENDL colleagues)</vt:lpstr>
      <vt:lpstr>Morgan 76 data adopted &lt;&lt; Broder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RPI quasi-differential experiment (2021)</vt:lpstr>
      <vt:lpstr>PowerPoint Presentation</vt:lpstr>
      <vt:lpstr>Fast neutron benchmarks - Cu</vt:lpstr>
      <vt:lpstr>New LANL/NCERC Cu benchmark</vt:lpstr>
      <vt:lpstr>Oktavian shielding 14 MeV benchmark</vt:lpstr>
      <vt:lpstr>W evaluation IAEA fast eval adopted by  JEFF-4.0, and ENDF/B-VIII.0/VIII.1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>IAEA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CAPOTE NOY, Roberto</dc:creator>
  <cp:lastModifiedBy>CAPOTE NOY, Roberto Mario</cp:lastModifiedBy>
  <cp:revision>2</cp:revision>
  <cp:lastPrinted>2014-10-29T14:15:06Z</cp:lastPrinted>
  <dcterms:created xsi:type="dcterms:W3CDTF">2004-06-28T13:44:54Z</dcterms:created>
  <dcterms:modified xsi:type="dcterms:W3CDTF">2025-12-15T15:11:24Z</dcterms:modified>
</cp:coreProperties>
</file>