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68" r:id="rId4"/>
    <p:sldId id="307" r:id="rId5"/>
    <p:sldId id="291" r:id="rId6"/>
    <p:sldId id="280" r:id="rId7"/>
    <p:sldId id="282" r:id="rId8"/>
    <p:sldId id="298" r:id="rId9"/>
    <p:sldId id="297" r:id="rId10"/>
    <p:sldId id="300" r:id="rId11"/>
    <p:sldId id="301" r:id="rId12"/>
    <p:sldId id="302" r:id="rId13"/>
    <p:sldId id="303" r:id="rId14"/>
    <p:sldId id="299" r:id="rId15"/>
    <p:sldId id="305" r:id="rId16"/>
    <p:sldId id="306" r:id="rId17"/>
    <p:sldId id="304" r:id="rId18"/>
    <p:sldId id="278" r:id="rId19"/>
    <p:sldId id="308" r:id="rId20"/>
    <p:sldId id="309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FFFFFF"/>
    <a:srgbClr val="000000"/>
    <a:srgbClr val="323232"/>
    <a:srgbClr val="64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4" autoAdjust="0"/>
  </p:normalViewPr>
  <p:slideViewPr>
    <p:cSldViewPr>
      <p:cViewPr varScale="1">
        <p:scale>
          <a:sx n="82" d="100"/>
          <a:sy n="82" d="100"/>
        </p:scale>
        <p:origin x="1117" y="2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02A7B-5D0C-44B4-8BF8-1B7FF419C52E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C828-5353-4892-8040-CAF9F1F67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4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0.png"/><Relationship Id="rId7" Type="http://schemas.openxmlformats.org/officeDocument/2006/relationships/image" Target="../media/image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170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1936" y="1981200"/>
            <a:ext cx="7688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Polynomial trends in nuclear electromagnetism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F7B6A-9BF5-0825-7149-51A35987913C}"/>
              </a:ext>
            </a:extLst>
          </p:cNvPr>
          <p:cNvSpPr txBox="1"/>
          <p:nvPr/>
        </p:nvSpPr>
        <p:spPr>
          <a:xfrm>
            <a:off x="4395919" y="2853486"/>
            <a:ext cx="3400162" cy="2785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Basic moments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Data on polynomial trends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On the current IAEA database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On a digital database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An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1184B-2EEC-9FE0-7FC5-EF28DAA0918C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1/20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63F62-EF26-923F-288F-E84DFBEA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B06F6D-995F-377A-3E44-29D29A6280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5" r="702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8908EDE-A1BE-2E4B-D20A-11A6D092D383}"/>
              </a:ext>
            </a:extLst>
          </p:cNvPr>
          <p:cNvSpPr/>
          <p:nvPr/>
        </p:nvSpPr>
        <p:spPr>
          <a:xfrm>
            <a:off x="990600" y="4628181"/>
            <a:ext cx="685800" cy="53340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75057-0B73-892A-64B8-6EADA1E45CB1}"/>
              </a:ext>
            </a:extLst>
          </p:cNvPr>
          <p:cNvSpPr/>
          <p:nvPr/>
        </p:nvSpPr>
        <p:spPr>
          <a:xfrm>
            <a:off x="0" y="0"/>
            <a:ext cx="12268200" cy="52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79046-199C-416F-5D41-8F97CE5C0E78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A56706-0A05-E681-5418-882574FB728D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10/20</a:t>
            </a:r>
          </a:p>
        </p:txBody>
      </p:sp>
    </p:spTree>
    <p:extLst>
      <p:ext uri="{BB962C8B-B14F-4D97-AF65-F5344CB8AC3E}">
        <p14:creationId xmlns:p14="http://schemas.microsoft.com/office/powerpoint/2010/main" val="419147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33CF825B-20B1-D403-1C8E-993D2C00E5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515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58925-9F85-EE4C-CF96-AFABA012DCED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8187-014E-EC5F-44E9-3443BCD35336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11/20</a:t>
            </a:r>
          </a:p>
        </p:txBody>
      </p:sp>
    </p:spTree>
    <p:extLst>
      <p:ext uri="{BB962C8B-B14F-4D97-AF65-F5344CB8AC3E}">
        <p14:creationId xmlns:p14="http://schemas.microsoft.com/office/powerpoint/2010/main" val="316441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6AB9-739F-8AF3-F5B6-1C3FB7E3D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FF254E11-60F7-2621-9D4B-7CC483B979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9" r="606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5AD90237-E4F5-6FF1-F64D-71EEEB44860A}"/>
              </a:ext>
            </a:extLst>
          </p:cNvPr>
          <p:cNvSpPr/>
          <p:nvPr/>
        </p:nvSpPr>
        <p:spPr>
          <a:xfrm rot="16200000">
            <a:off x="685800" y="5638800"/>
            <a:ext cx="685800" cy="53340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972C1-47BA-2CB1-BB10-5945040C188A}"/>
              </a:ext>
            </a:extLst>
          </p:cNvPr>
          <p:cNvSpPr/>
          <p:nvPr/>
        </p:nvSpPr>
        <p:spPr>
          <a:xfrm>
            <a:off x="0" y="0"/>
            <a:ext cx="12268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92EC2-287F-E042-3902-93B5CD6B349E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D707A-4C56-15D3-6D16-9F29A2B1D92A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12/20</a:t>
            </a:r>
          </a:p>
        </p:txBody>
      </p:sp>
    </p:spTree>
    <p:extLst>
      <p:ext uri="{BB962C8B-B14F-4D97-AF65-F5344CB8AC3E}">
        <p14:creationId xmlns:p14="http://schemas.microsoft.com/office/powerpoint/2010/main" val="36986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011802-57D9-03C1-BA32-AF6DF433C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5" b="4436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675406-85F2-70A9-9A51-B3680D90536A}"/>
              </a:ext>
            </a:extLst>
          </p:cNvPr>
          <p:cNvSpPr/>
          <p:nvPr/>
        </p:nvSpPr>
        <p:spPr>
          <a:xfrm>
            <a:off x="9067800" y="-1"/>
            <a:ext cx="3124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B85B3-A78D-4756-1899-9BD2CAAD405D}"/>
              </a:ext>
            </a:extLst>
          </p:cNvPr>
          <p:cNvSpPr/>
          <p:nvPr/>
        </p:nvSpPr>
        <p:spPr>
          <a:xfrm>
            <a:off x="0" y="0"/>
            <a:ext cx="24384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45C90C8A-14B9-1979-E48D-BCEC013258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5" b="80364"/>
          <a:stretch>
            <a:fillRect/>
          </a:stretch>
        </p:blipFill>
        <p:spPr>
          <a:xfrm>
            <a:off x="0" y="4437579"/>
            <a:ext cx="12192000" cy="2420421"/>
          </a:xfrm>
          <a:prstGeom prst="rect">
            <a:avLst/>
          </a:prstGeom>
        </p:spPr>
      </p:pic>
      <p:sp>
        <p:nvSpPr>
          <p:cNvPr id="22" name="Arrow: Left 21">
            <a:extLst>
              <a:ext uri="{FF2B5EF4-FFF2-40B4-BE49-F238E27FC236}">
                <a16:creationId xmlns:a16="http://schemas.microsoft.com/office/drawing/2014/main" id="{297E7879-35EB-448E-02F5-A2C7A2FC01C4}"/>
              </a:ext>
            </a:extLst>
          </p:cNvPr>
          <p:cNvSpPr/>
          <p:nvPr/>
        </p:nvSpPr>
        <p:spPr>
          <a:xfrm>
            <a:off x="2743200" y="3810000"/>
            <a:ext cx="685800" cy="53340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D609737F-705D-8DD9-2461-75C8609C5E08}"/>
              </a:ext>
            </a:extLst>
          </p:cNvPr>
          <p:cNvSpPr/>
          <p:nvPr/>
        </p:nvSpPr>
        <p:spPr>
          <a:xfrm>
            <a:off x="1447800" y="6147660"/>
            <a:ext cx="685800" cy="53340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885BD55B-E5ED-218E-8930-EE5CF4918449}"/>
              </a:ext>
            </a:extLst>
          </p:cNvPr>
          <p:cNvSpPr/>
          <p:nvPr/>
        </p:nvSpPr>
        <p:spPr>
          <a:xfrm rot="16200000">
            <a:off x="838200" y="5331415"/>
            <a:ext cx="685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8586C-DF0F-C40F-9B20-B49D739CE239}"/>
              </a:ext>
            </a:extLst>
          </p:cNvPr>
          <p:cNvSpPr/>
          <p:nvPr/>
        </p:nvSpPr>
        <p:spPr>
          <a:xfrm>
            <a:off x="10153819" y="5410200"/>
            <a:ext cx="1180762" cy="831742"/>
          </a:xfrm>
          <a:custGeom>
            <a:avLst/>
            <a:gdLst>
              <a:gd name="csX0" fmla="*/ 1180762 w 1180762"/>
              <a:gd name="csY0" fmla="*/ 247973 h 831742"/>
              <a:gd name="csX1" fmla="*/ 1067107 w 1180762"/>
              <a:gd name="csY1" fmla="*/ 170481 h 831742"/>
              <a:gd name="csX2" fmla="*/ 896626 w 1180762"/>
              <a:gd name="csY2" fmla="*/ 72325 h 831742"/>
              <a:gd name="csX3" fmla="*/ 426511 w 1180762"/>
              <a:gd name="csY3" fmla="*/ 0 h 831742"/>
              <a:gd name="csX4" fmla="*/ 214701 w 1180762"/>
              <a:gd name="csY4" fmla="*/ 30996 h 831742"/>
              <a:gd name="csX5" fmla="*/ 39053 w 1180762"/>
              <a:gd name="csY5" fmla="*/ 253139 h 831742"/>
              <a:gd name="csX6" fmla="*/ 13223 w 1180762"/>
              <a:gd name="csY6" fmla="*/ 516610 h 831742"/>
              <a:gd name="csX7" fmla="*/ 44219 w 1180762"/>
              <a:gd name="csY7" fmla="*/ 630264 h 831742"/>
              <a:gd name="csX8" fmla="*/ 157874 w 1180762"/>
              <a:gd name="csY8" fmla="*/ 749085 h 831742"/>
              <a:gd name="csX9" fmla="*/ 225033 w 1180762"/>
              <a:gd name="csY9" fmla="*/ 800746 h 831742"/>
              <a:gd name="csX10" fmla="*/ 369684 w 1180762"/>
              <a:gd name="csY10" fmla="*/ 831742 h 831742"/>
              <a:gd name="csX11" fmla="*/ 746809 w 1180762"/>
              <a:gd name="csY11" fmla="*/ 764583 h 831742"/>
              <a:gd name="csX12" fmla="*/ 813968 w 1180762"/>
              <a:gd name="csY12" fmla="*/ 733586 h 831742"/>
              <a:gd name="csX13" fmla="*/ 953453 w 1180762"/>
              <a:gd name="csY13" fmla="*/ 609600 h 831742"/>
              <a:gd name="csX14" fmla="*/ 984450 w 1180762"/>
              <a:gd name="csY14" fmla="*/ 516610 h 831742"/>
              <a:gd name="csX15" fmla="*/ 1030945 w 1180762"/>
              <a:gd name="csY15" fmla="*/ 408122 h 831742"/>
              <a:gd name="csX16" fmla="*/ 1036111 w 1180762"/>
              <a:gd name="csY16" fmla="*/ 320298 h 8317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180762" h="831742">
                <a:moveTo>
                  <a:pt x="1180762" y="247973"/>
                </a:moveTo>
                <a:cubicBezTo>
                  <a:pt x="1109957" y="233812"/>
                  <a:pt x="1195340" y="255115"/>
                  <a:pt x="1067107" y="170481"/>
                </a:cubicBezTo>
                <a:cubicBezTo>
                  <a:pt x="1012379" y="134361"/>
                  <a:pt x="958362" y="94428"/>
                  <a:pt x="896626" y="72325"/>
                </a:cubicBezTo>
                <a:cubicBezTo>
                  <a:pt x="757046" y="22352"/>
                  <a:pt x="573127" y="13638"/>
                  <a:pt x="426511" y="0"/>
                </a:cubicBezTo>
                <a:cubicBezTo>
                  <a:pt x="355908" y="10332"/>
                  <a:pt x="280797" y="4110"/>
                  <a:pt x="214701" y="30996"/>
                </a:cubicBezTo>
                <a:cubicBezTo>
                  <a:pt x="151851" y="56562"/>
                  <a:pt x="68055" y="207824"/>
                  <a:pt x="39053" y="253139"/>
                </a:cubicBezTo>
                <a:cubicBezTo>
                  <a:pt x="-1940" y="387830"/>
                  <a:pt x="-10854" y="366130"/>
                  <a:pt x="13223" y="516610"/>
                </a:cubicBezTo>
                <a:cubicBezTo>
                  <a:pt x="19427" y="555385"/>
                  <a:pt x="23474" y="596923"/>
                  <a:pt x="44219" y="630264"/>
                </a:cubicBezTo>
                <a:cubicBezTo>
                  <a:pt x="73174" y="676800"/>
                  <a:pt x="117996" y="711486"/>
                  <a:pt x="157874" y="749085"/>
                </a:cubicBezTo>
                <a:cubicBezTo>
                  <a:pt x="178424" y="768460"/>
                  <a:pt x="198722" y="790478"/>
                  <a:pt x="225033" y="800746"/>
                </a:cubicBezTo>
                <a:cubicBezTo>
                  <a:pt x="270971" y="818673"/>
                  <a:pt x="321467" y="821410"/>
                  <a:pt x="369684" y="831742"/>
                </a:cubicBezTo>
                <a:cubicBezTo>
                  <a:pt x="630203" y="810476"/>
                  <a:pt x="562642" y="839246"/>
                  <a:pt x="746809" y="764583"/>
                </a:cubicBezTo>
                <a:cubicBezTo>
                  <a:pt x="769658" y="755320"/>
                  <a:pt x="794243" y="748379"/>
                  <a:pt x="813968" y="733586"/>
                </a:cubicBezTo>
                <a:cubicBezTo>
                  <a:pt x="863734" y="696261"/>
                  <a:pt x="953453" y="609600"/>
                  <a:pt x="953453" y="609600"/>
                </a:cubicBezTo>
                <a:cubicBezTo>
                  <a:pt x="963785" y="578603"/>
                  <a:pt x="972721" y="547106"/>
                  <a:pt x="984450" y="516610"/>
                </a:cubicBezTo>
                <a:cubicBezTo>
                  <a:pt x="998574" y="479889"/>
                  <a:pt x="1020415" y="446030"/>
                  <a:pt x="1030945" y="408122"/>
                </a:cubicBezTo>
                <a:cubicBezTo>
                  <a:pt x="1036340" y="388700"/>
                  <a:pt x="1036111" y="348336"/>
                  <a:pt x="1036111" y="32029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8DB3B-4109-3453-FB4B-C63F6C27BC23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0A83A-2645-93E3-B954-6F9CB4FBBB41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13/20</a:t>
            </a:r>
          </a:p>
        </p:txBody>
      </p:sp>
    </p:spTree>
    <p:extLst>
      <p:ext uri="{BB962C8B-B14F-4D97-AF65-F5344CB8AC3E}">
        <p14:creationId xmlns:p14="http://schemas.microsoft.com/office/powerpoint/2010/main" val="407069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F3B8-4054-BE71-D89A-99123B09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C0F7B8-7B45-FBCE-B516-1AA9B1C34F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5151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D0BE1C-7065-4208-9B27-B08AE59B9D1C}"/>
              </a:ext>
            </a:extLst>
          </p:cNvPr>
          <p:cNvSpPr/>
          <p:nvPr/>
        </p:nvSpPr>
        <p:spPr>
          <a:xfrm>
            <a:off x="6177349" y="2374081"/>
            <a:ext cx="1339200" cy="252000"/>
          </a:xfrm>
          <a:prstGeom prst="round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34A1C6-4439-C133-E17B-F7E4F80A7CB0}"/>
              </a:ext>
            </a:extLst>
          </p:cNvPr>
          <p:cNvGrpSpPr/>
          <p:nvPr/>
        </p:nvGrpSpPr>
        <p:grpSpPr>
          <a:xfrm>
            <a:off x="7547450" y="2257765"/>
            <a:ext cx="912289" cy="484632"/>
            <a:chOff x="3809999" y="1828800"/>
            <a:chExt cx="912289" cy="484632"/>
          </a:xfrm>
        </p:grpSpPr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1E4E53D6-BBA1-3BB0-CFDE-C8B987CD437C}"/>
                </a:ext>
              </a:extLst>
            </p:cNvPr>
            <p:cNvSpPr/>
            <p:nvPr/>
          </p:nvSpPr>
          <p:spPr>
            <a:xfrm>
              <a:off x="3809999" y="1828800"/>
              <a:ext cx="898437" cy="484632"/>
            </a:xfrm>
            <a:prstGeom prst="lef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FFBDC6-E46E-EF63-BA5A-00083A42BF3D}"/>
                </a:ext>
              </a:extLst>
            </p:cNvPr>
            <p:cNvSpPr txBox="1"/>
            <p:nvPr/>
          </p:nvSpPr>
          <p:spPr>
            <a:xfrm>
              <a:off x="3968556" y="1901921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electric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AAF7090-AB12-FFC7-36B6-DE7635B9AD14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441E8-D9AD-BB87-F670-1DD6765426BC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14/20</a:t>
            </a:r>
          </a:p>
        </p:txBody>
      </p:sp>
    </p:spTree>
    <p:extLst>
      <p:ext uri="{BB962C8B-B14F-4D97-AF65-F5344CB8AC3E}">
        <p14:creationId xmlns:p14="http://schemas.microsoft.com/office/powerpoint/2010/main" val="425414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702431-239C-FE35-B36C-10FC653476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 b="61995"/>
          <a:stretch>
            <a:fillRect/>
          </a:stretch>
        </p:blipFill>
        <p:spPr>
          <a:xfrm>
            <a:off x="-1" y="342901"/>
            <a:ext cx="12192001" cy="651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F2ABF-5433-9615-DB40-166AAE0D3669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241B147-8498-2EAA-D7F1-2F2A8A75AE3E}"/>
              </a:ext>
            </a:extLst>
          </p:cNvPr>
          <p:cNvSpPr/>
          <p:nvPr/>
        </p:nvSpPr>
        <p:spPr>
          <a:xfrm rot="10800000">
            <a:off x="650928" y="5725332"/>
            <a:ext cx="685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51E17F-6683-0E1C-75D5-FA615AE8ECC6}"/>
              </a:ext>
            </a:extLst>
          </p:cNvPr>
          <p:cNvSpPr/>
          <p:nvPr/>
        </p:nvSpPr>
        <p:spPr>
          <a:xfrm>
            <a:off x="6648773" y="5615553"/>
            <a:ext cx="821410" cy="630264"/>
          </a:xfrm>
          <a:custGeom>
            <a:avLst/>
            <a:gdLst>
              <a:gd name="csX0" fmla="*/ 588935 w 821410"/>
              <a:gd name="csY0" fmla="*/ 480447 h 630264"/>
              <a:gd name="csX1" fmla="*/ 676759 w 821410"/>
              <a:gd name="csY1" fmla="*/ 325464 h 630264"/>
              <a:gd name="csX2" fmla="*/ 697424 w 821410"/>
              <a:gd name="csY2" fmla="*/ 242806 h 630264"/>
              <a:gd name="csX3" fmla="*/ 692258 w 821410"/>
              <a:gd name="csY3" fmla="*/ 139484 h 630264"/>
              <a:gd name="csX4" fmla="*/ 594102 w 821410"/>
              <a:gd name="csY4" fmla="*/ 67159 h 630264"/>
              <a:gd name="csX5" fmla="*/ 454617 w 821410"/>
              <a:gd name="csY5" fmla="*/ 5166 h 630264"/>
              <a:gd name="csX6" fmla="*/ 371959 w 821410"/>
              <a:gd name="csY6" fmla="*/ 0 h 630264"/>
              <a:gd name="csX7" fmla="*/ 247973 w 821410"/>
              <a:gd name="csY7" fmla="*/ 15498 h 630264"/>
              <a:gd name="csX8" fmla="*/ 77491 w 821410"/>
              <a:gd name="csY8" fmla="*/ 92989 h 630264"/>
              <a:gd name="csX9" fmla="*/ 10332 w 821410"/>
              <a:gd name="csY9" fmla="*/ 175647 h 630264"/>
              <a:gd name="csX10" fmla="*/ 0 w 821410"/>
              <a:gd name="csY10" fmla="*/ 227308 h 630264"/>
              <a:gd name="csX11" fmla="*/ 20664 w 821410"/>
              <a:gd name="csY11" fmla="*/ 351294 h 630264"/>
              <a:gd name="csX12" fmla="*/ 61993 w 821410"/>
              <a:gd name="csY12" fmla="*/ 418454 h 630264"/>
              <a:gd name="csX13" fmla="*/ 98156 w 821410"/>
              <a:gd name="csY13" fmla="*/ 495945 h 630264"/>
              <a:gd name="csX14" fmla="*/ 206644 w 821410"/>
              <a:gd name="csY14" fmla="*/ 599267 h 630264"/>
              <a:gd name="csX15" fmla="*/ 320298 w 821410"/>
              <a:gd name="csY15" fmla="*/ 630264 h 630264"/>
              <a:gd name="csX16" fmla="*/ 754251 w 821410"/>
              <a:gd name="csY16" fmla="*/ 594101 h 630264"/>
              <a:gd name="csX17" fmla="*/ 821410 w 821410"/>
              <a:gd name="csY17" fmla="*/ 568271 h 6302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821410" h="630264">
                <a:moveTo>
                  <a:pt x="588935" y="480447"/>
                </a:moveTo>
                <a:cubicBezTo>
                  <a:pt x="615456" y="438013"/>
                  <a:pt x="658772" y="374520"/>
                  <a:pt x="676759" y="325464"/>
                </a:cubicBezTo>
                <a:cubicBezTo>
                  <a:pt x="686536" y="298799"/>
                  <a:pt x="690536" y="270359"/>
                  <a:pt x="697424" y="242806"/>
                </a:cubicBezTo>
                <a:cubicBezTo>
                  <a:pt x="700151" y="210078"/>
                  <a:pt x="710097" y="171197"/>
                  <a:pt x="692258" y="139484"/>
                </a:cubicBezTo>
                <a:cubicBezTo>
                  <a:pt x="665061" y="91134"/>
                  <a:pt x="641951" y="93258"/>
                  <a:pt x="594102" y="67159"/>
                </a:cubicBezTo>
                <a:cubicBezTo>
                  <a:pt x="532184" y="33386"/>
                  <a:pt x="536082" y="22446"/>
                  <a:pt x="454617" y="5166"/>
                </a:cubicBezTo>
                <a:cubicBezTo>
                  <a:pt x="427611" y="-562"/>
                  <a:pt x="399512" y="1722"/>
                  <a:pt x="371959" y="0"/>
                </a:cubicBezTo>
                <a:cubicBezTo>
                  <a:pt x="330630" y="5166"/>
                  <a:pt x="288432" y="5608"/>
                  <a:pt x="247973" y="15498"/>
                </a:cubicBezTo>
                <a:cubicBezTo>
                  <a:pt x="169838" y="34598"/>
                  <a:pt x="140326" y="56336"/>
                  <a:pt x="77491" y="92989"/>
                </a:cubicBezTo>
                <a:cubicBezTo>
                  <a:pt x="66162" y="106206"/>
                  <a:pt x="16117" y="163434"/>
                  <a:pt x="10332" y="175647"/>
                </a:cubicBezTo>
                <a:cubicBezTo>
                  <a:pt x="2814" y="191518"/>
                  <a:pt x="3444" y="210088"/>
                  <a:pt x="0" y="227308"/>
                </a:cubicBezTo>
                <a:cubicBezTo>
                  <a:pt x="6888" y="268637"/>
                  <a:pt x="7738" y="311439"/>
                  <a:pt x="20664" y="351294"/>
                </a:cubicBezTo>
                <a:cubicBezTo>
                  <a:pt x="28773" y="376298"/>
                  <a:pt x="49580" y="395284"/>
                  <a:pt x="61993" y="418454"/>
                </a:cubicBezTo>
                <a:cubicBezTo>
                  <a:pt x="75454" y="443580"/>
                  <a:pt x="83048" y="471773"/>
                  <a:pt x="98156" y="495945"/>
                </a:cubicBezTo>
                <a:cubicBezTo>
                  <a:pt x="114063" y="521395"/>
                  <a:pt x="187160" y="589803"/>
                  <a:pt x="206644" y="599267"/>
                </a:cubicBezTo>
                <a:cubicBezTo>
                  <a:pt x="241966" y="616424"/>
                  <a:pt x="282413" y="619932"/>
                  <a:pt x="320298" y="630264"/>
                </a:cubicBezTo>
                <a:cubicBezTo>
                  <a:pt x="574174" y="621940"/>
                  <a:pt x="571975" y="640972"/>
                  <a:pt x="754251" y="594101"/>
                </a:cubicBezTo>
                <a:cubicBezTo>
                  <a:pt x="811960" y="579262"/>
                  <a:pt x="801579" y="588102"/>
                  <a:pt x="821410" y="56827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504C8C-3DA3-0FA2-E415-4A1BE2FB4E4C}"/>
              </a:ext>
            </a:extLst>
          </p:cNvPr>
          <p:cNvSpPr/>
          <p:nvPr/>
        </p:nvSpPr>
        <p:spPr>
          <a:xfrm>
            <a:off x="2646336" y="5682711"/>
            <a:ext cx="734296" cy="702590"/>
          </a:xfrm>
          <a:custGeom>
            <a:avLst/>
            <a:gdLst>
              <a:gd name="csX0" fmla="*/ 615476 w 734296"/>
              <a:gd name="csY0" fmla="*/ 506278 h 702590"/>
              <a:gd name="csX1" fmla="*/ 646472 w 734296"/>
              <a:gd name="csY1" fmla="*/ 485613 h 702590"/>
              <a:gd name="csX2" fmla="*/ 734296 w 734296"/>
              <a:gd name="csY2" fmla="*/ 325464 h 702590"/>
              <a:gd name="csX3" fmla="*/ 708466 w 734296"/>
              <a:gd name="csY3" fmla="*/ 154983 h 702590"/>
              <a:gd name="csX4" fmla="*/ 661971 w 734296"/>
              <a:gd name="csY4" fmla="*/ 92990 h 702590"/>
              <a:gd name="csX5" fmla="*/ 522486 w 734296"/>
              <a:gd name="csY5" fmla="*/ 20664 h 702590"/>
              <a:gd name="csX6" fmla="*/ 346839 w 734296"/>
              <a:gd name="csY6" fmla="*/ 0 h 702590"/>
              <a:gd name="csX7" fmla="*/ 135028 w 734296"/>
              <a:gd name="csY7" fmla="*/ 30996 h 702590"/>
              <a:gd name="csX8" fmla="*/ 16208 w 734296"/>
              <a:gd name="csY8" fmla="*/ 129152 h 702590"/>
              <a:gd name="csX9" fmla="*/ 710 w 734296"/>
              <a:gd name="csY9" fmla="*/ 232474 h 702590"/>
              <a:gd name="csX10" fmla="*/ 11042 w 734296"/>
              <a:gd name="csY10" fmla="*/ 366793 h 702590"/>
              <a:gd name="csX11" fmla="*/ 52371 w 734296"/>
              <a:gd name="csY11" fmla="*/ 444284 h 702590"/>
              <a:gd name="csX12" fmla="*/ 181523 w 734296"/>
              <a:gd name="csY12" fmla="*/ 583769 h 702590"/>
              <a:gd name="csX13" fmla="*/ 264181 w 734296"/>
              <a:gd name="csY13" fmla="*/ 645762 h 702590"/>
              <a:gd name="csX14" fmla="*/ 393333 w 734296"/>
              <a:gd name="csY14" fmla="*/ 676759 h 702590"/>
              <a:gd name="csX15" fmla="*/ 641306 w 734296"/>
              <a:gd name="csY15" fmla="*/ 702590 h 7025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734296" h="702590">
                <a:moveTo>
                  <a:pt x="615476" y="506278"/>
                </a:moveTo>
                <a:cubicBezTo>
                  <a:pt x="625808" y="499390"/>
                  <a:pt x="638609" y="495224"/>
                  <a:pt x="646472" y="485613"/>
                </a:cubicBezTo>
                <a:cubicBezTo>
                  <a:pt x="706591" y="412134"/>
                  <a:pt x="704866" y="401983"/>
                  <a:pt x="734296" y="325464"/>
                </a:cubicBezTo>
                <a:cubicBezTo>
                  <a:pt x="725686" y="268637"/>
                  <a:pt x="725540" y="209864"/>
                  <a:pt x="708466" y="154983"/>
                </a:cubicBezTo>
                <a:cubicBezTo>
                  <a:pt x="700793" y="130319"/>
                  <a:pt x="680656" y="110825"/>
                  <a:pt x="661971" y="92990"/>
                </a:cubicBezTo>
                <a:cubicBezTo>
                  <a:pt x="626966" y="59576"/>
                  <a:pt x="570431" y="29654"/>
                  <a:pt x="522486" y="20664"/>
                </a:cubicBezTo>
                <a:cubicBezTo>
                  <a:pt x="464543" y="9800"/>
                  <a:pt x="405388" y="6888"/>
                  <a:pt x="346839" y="0"/>
                </a:cubicBezTo>
                <a:cubicBezTo>
                  <a:pt x="276235" y="10332"/>
                  <a:pt x="203307" y="10269"/>
                  <a:pt x="135028" y="30996"/>
                </a:cubicBezTo>
                <a:cubicBezTo>
                  <a:pt x="99341" y="41829"/>
                  <a:pt x="45204" y="100156"/>
                  <a:pt x="16208" y="129152"/>
                </a:cubicBezTo>
                <a:cubicBezTo>
                  <a:pt x="-1071" y="172352"/>
                  <a:pt x="-952" y="164342"/>
                  <a:pt x="710" y="232474"/>
                </a:cubicBezTo>
                <a:cubicBezTo>
                  <a:pt x="1805" y="277366"/>
                  <a:pt x="401" y="323167"/>
                  <a:pt x="11042" y="366793"/>
                </a:cubicBezTo>
                <a:cubicBezTo>
                  <a:pt x="17979" y="395234"/>
                  <a:pt x="36773" y="419511"/>
                  <a:pt x="52371" y="444284"/>
                </a:cubicBezTo>
                <a:cubicBezTo>
                  <a:pt x="89107" y="502630"/>
                  <a:pt x="127420" y="538120"/>
                  <a:pt x="181523" y="583769"/>
                </a:cubicBezTo>
                <a:cubicBezTo>
                  <a:pt x="207846" y="605979"/>
                  <a:pt x="232646" y="631917"/>
                  <a:pt x="264181" y="645762"/>
                </a:cubicBezTo>
                <a:cubicBezTo>
                  <a:pt x="304719" y="663559"/>
                  <a:pt x="349800" y="668697"/>
                  <a:pt x="393333" y="676759"/>
                </a:cubicBezTo>
                <a:cubicBezTo>
                  <a:pt x="510619" y="698479"/>
                  <a:pt x="535045" y="696996"/>
                  <a:pt x="641306" y="70259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0C070-3D6E-6789-16B0-42F778FD9AF4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15/20</a:t>
            </a:r>
          </a:p>
        </p:txBody>
      </p:sp>
    </p:spTree>
    <p:extLst>
      <p:ext uri="{BB962C8B-B14F-4D97-AF65-F5344CB8AC3E}">
        <p14:creationId xmlns:p14="http://schemas.microsoft.com/office/powerpoint/2010/main" val="277995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148D75-2A2E-4A22-04CE-33D341643F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5" b="31325"/>
          <a:stretch>
            <a:fillRect/>
          </a:stretch>
        </p:blipFill>
        <p:spPr>
          <a:xfrm>
            <a:off x="-1" y="342900"/>
            <a:ext cx="12192001" cy="651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BC417-77AD-D9CA-829A-E78C5E0C96EA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4923CC5-1E03-276B-8379-24994877039E}"/>
              </a:ext>
            </a:extLst>
          </p:cNvPr>
          <p:cNvSpPr/>
          <p:nvPr/>
        </p:nvSpPr>
        <p:spPr>
          <a:xfrm>
            <a:off x="2443566" y="6261315"/>
            <a:ext cx="738780" cy="392624"/>
          </a:xfrm>
          <a:custGeom>
            <a:avLst/>
            <a:gdLst>
              <a:gd name="csX0" fmla="*/ 583770 w 738780"/>
              <a:gd name="csY0" fmla="*/ 82658 h 392624"/>
              <a:gd name="csX1" fmla="*/ 495946 w 738780"/>
              <a:gd name="csY1" fmla="*/ 15499 h 392624"/>
              <a:gd name="csX2" fmla="*/ 402956 w 738780"/>
              <a:gd name="csY2" fmla="*/ 0 h 392624"/>
              <a:gd name="csX3" fmla="*/ 242807 w 738780"/>
              <a:gd name="csY3" fmla="*/ 5166 h 392624"/>
              <a:gd name="csX4" fmla="*/ 154983 w 738780"/>
              <a:gd name="csY4" fmla="*/ 30997 h 392624"/>
              <a:gd name="csX5" fmla="*/ 98156 w 738780"/>
              <a:gd name="csY5" fmla="*/ 41329 h 392624"/>
              <a:gd name="csX6" fmla="*/ 10332 w 738780"/>
              <a:gd name="csY6" fmla="*/ 123987 h 392624"/>
              <a:gd name="csX7" fmla="*/ 0 w 738780"/>
              <a:gd name="csY7" fmla="*/ 170482 h 392624"/>
              <a:gd name="csX8" fmla="*/ 10332 w 738780"/>
              <a:gd name="csY8" fmla="*/ 242807 h 392624"/>
              <a:gd name="csX9" fmla="*/ 51661 w 738780"/>
              <a:gd name="csY9" fmla="*/ 299634 h 392624"/>
              <a:gd name="csX10" fmla="*/ 175648 w 738780"/>
              <a:gd name="csY10" fmla="*/ 382292 h 392624"/>
              <a:gd name="csX11" fmla="*/ 309966 w 738780"/>
              <a:gd name="csY11" fmla="*/ 392624 h 392624"/>
              <a:gd name="csX12" fmla="*/ 635431 w 738780"/>
              <a:gd name="csY12" fmla="*/ 304800 h 392624"/>
              <a:gd name="csX13" fmla="*/ 681926 w 738780"/>
              <a:gd name="csY13" fmla="*/ 273804 h 392624"/>
              <a:gd name="csX14" fmla="*/ 707756 w 738780"/>
              <a:gd name="csY14" fmla="*/ 242807 h 392624"/>
              <a:gd name="csX15" fmla="*/ 733587 w 738780"/>
              <a:gd name="csY15" fmla="*/ 165316 h 392624"/>
              <a:gd name="csX16" fmla="*/ 738753 w 738780"/>
              <a:gd name="csY16" fmla="*/ 77492 h 392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38780" h="392624">
                <a:moveTo>
                  <a:pt x="583770" y="82658"/>
                </a:moveTo>
                <a:cubicBezTo>
                  <a:pt x="557128" y="56016"/>
                  <a:pt x="533908" y="29418"/>
                  <a:pt x="495946" y="15499"/>
                </a:cubicBezTo>
                <a:cubicBezTo>
                  <a:pt x="466442" y="4681"/>
                  <a:pt x="433953" y="5166"/>
                  <a:pt x="402956" y="0"/>
                </a:cubicBezTo>
                <a:cubicBezTo>
                  <a:pt x="349573" y="1722"/>
                  <a:pt x="295805" y="-1459"/>
                  <a:pt x="242807" y="5166"/>
                </a:cubicBezTo>
                <a:cubicBezTo>
                  <a:pt x="212528" y="8951"/>
                  <a:pt x="184587" y="23596"/>
                  <a:pt x="154983" y="30997"/>
                </a:cubicBezTo>
                <a:cubicBezTo>
                  <a:pt x="136305" y="35667"/>
                  <a:pt x="117098" y="37885"/>
                  <a:pt x="98156" y="41329"/>
                </a:cubicBezTo>
                <a:cubicBezTo>
                  <a:pt x="62108" y="67546"/>
                  <a:pt x="29866" y="82478"/>
                  <a:pt x="10332" y="123987"/>
                </a:cubicBezTo>
                <a:cubicBezTo>
                  <a:pt x="3572" y="138352"/>
                  <a:pt x="3444" y="154984"/>
                  <a:pt x="0" y="170482"/>
                </a:cubicBezTo>
                <a:cubicBezTo>
                  <a:pt x="3444" y="194590"/>
                  <a:pt x="1287" y="220196"/>
                  <a:pt x="10332" y="242807"/>
                </a:cubicBezTo>
                <a:cubicBezTo>
                  <a:pt x="19031" y="264554"/>
                  <a:pt x="36043" y="282179"/>
                  <a:pt x="51661" y="299634"/>
                </a:cubicBezTo>
                <a:cubicBezTo>
                  <a:pt x="79660" y="330926"/>
                  <a:pt x="136862" y="372832"/>
                  <a:pt x="175648" y="382292"/>
                </a:cubicBezTo>
                <a:cubicBezTo>
                  <a:pt x="219274" y="392933"/>
                  <a:pt x="265193" y="389180"/>
                  <a:pt x="309966" y="392624"/>
                </a:cubicBezTo>
                <a:cubicBezTo>
                  <a:pt x="470631" y="360491"/>
                  <a:pt x="504284" y="366274"/>
                  <a:pt x="635431" y="304800"/>
                </a:cubicBezTo>
                <a:cubicBezTo>
                  <a:pt x="652297" y="296894"/>
                  <a:pt x="667784" y="285926"/>
                  <a:pt x="681926" y="273804"/>
                </a:cubicBezTo>
                <a:cubicBezTo>
                  <a:pt x="692138" y="265051"/>
                  <a:pt x="699146" y="253139"/>
                  <a:pt x="707756" y="242807"/>
                </a:cubicBezTo>
                <a:cubicBezTo>
                  <a:pt x="716366" y="216977"/>
                  <a:pt x="727680" y="191895"/>
                  <a:pt x="733587" y="165316"/>
                </a:cubicBezTo>
                <a:cubicBezTo>
                  <a:pt x="739468" y="138852"/>
                  <a:pt x="738753" y="105743"/>
                  <a:pt x="738753" y="7749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27940B-3D51-A73E-3D84-540ABB3AC149}"/>
              </a:ext>
            </a:extLst>
          </p:cNvPr>
          <p:cNvSpPr/>
          <p:nvPr/>
        </p:nvSpPr>
        <p:spPr>
          <a:xfrm>
            <a:off x="98156" y="5889356"/>
            <a:ext cx="656095" cy="573779"/>
          </a:xfrm>
          <a:custGeom>
            <a:avLst/>
            <a:gdLst>
              <a:gd name="csX0" fmla="*/ 573437 w 656095"/>
              <a:gd name="csY0" fmla="*/ 237641 h 573779"/>
              <a:gd name="csX1" fmla="*/ 588936 w 656095"/>
              <a:gd name="csY1" fmla="*/ 139485 h 573779"/>
              <a:gd name="csX2" fmla="*/ 542441 w 656095"/>
              <a:gd name="csY2" fmla="*/ 61993 h 573779"/>
              <a:gd name="csX3" fmla="*/ 361627 w 656095"/>
              <a:gd name="csY3" fmla="*/ 0 h 573779"/>
              <a:gd name="csX4" fmla="*/ 139485 w 656095"/>
              <a:gd name="csY4" fmla="*/ 15498 h 573779"/>
              <a:gd name="csX5" fmla="*/ 98156 w 656095"/>
              <a:gd name="csY5" fmla="*/ 36163 h 573779"/>
              <a:gd name="csX6" fmla="*/ 51661 w 656095"/>
              <a:gd name="csY6" fmla="*/ 87824 h 573779"/>
              <a:gd name="csX7" fmla="*/ 0 w 656095"/>
              <a:gd name="csY7" fmla="*/ 263471 h 573779"/>
              <a:gd name="csX8" fmla="*/ 118820 w 656095"/>
              <a:gd name="csY8" fmla="*/ 526942 h 573779"/>
              <a:gd name="csX9" fmla="*/ 170481 w 656095"/>
              <a:gd name="csY9" fmla="*/ 568271 h 573779"/>
              <a:gd name="csX10" fmla="*/ 263471 w 656095"/>
              <a:gd name="csY10" fmla="*/ 573437 h 573779"/>
              <a:gd name="csX11" fmla="*/ 382291 w 656095"/>
              <a:gd name="csY11" fmla="*/ 563105 h 573779"/>
              <a:gd name="csX12" fmla="*/ 490780 w 656095"/>
              <a:gd name="csY12" fmla="*/ 516610 h 573779"/>
              <a:gd name="csX13" fmla="*/ 635430 w 656095"/>
              <a:gd name="csY13" fmla="*/ 330630 h 573779"/>
              <a:gd name="csX14" fmla="*/ 656095 w 656095"/>
              <a:gd name="csY14" fmla="*/ 206644 h 5737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656095" h="573779">
                <a:moveTo>
                  <a:pt x="573437" y="237641"/>
                </a:moveTo>
                <a:cubicBezTo>
                  <a:pt x="586312" y="205453"/>
                  <a:pt x="599875" y="179141"/>
                  <a:pt x="588936" y="139485"/>
                </a:cubicBezTo>
                <a:cubicBezTo>
                  <a:pt x="580925" y="110446"/>
                  <a:pt x="564610" y="82388"/>
                  <a:pt x="542441" y="61993"/>
                </a:cubicBezTo>
                <a:cubicBezTo>
                  <a:pt x="496513" y="19739"/>
                  <a:pt x="417599" y="11783"/>
                  <a:pt x="361627" y="0"/>
                </a:cubicBezTo>
                <a:cubicBezTo>
                  <a:pt x="326143" y="1145"/>
                  <a:pt x="197052" y="-1772"/>
                  <a:pt x="139485" y="15498"/>
                </a:cubicBezTo>
                <a:cubicBezTo>
                  <a:pt x="124732" y="19924"/>
                  <a:pt x="111932" y="29275"/>
                  <a:pt x="98156" y="36163"/>
                </a:cubicBezTo>
                <a:cubicBezTo>
                  <a:pt x="82658" y="53383"/>
                  <a:pt x="63940" y="68178"/>
                  <a:pt x="51661" y="87824"/>
                </a:cubicBezTo>
                <a:cubicBezTo>
                  <a:pt x="16497" y="144085"/>
                  <a:pt x="12860" y="199169"/>
                  <a:pt x="0" y="263471"/>
                </a:cubicBezTo>
                <a:cubicBezTo>
                  <a:pt x="48598" y="463264"/>
                  <a:pt x="3224" y="420979"/>
                  <a:pt x="118820" y="526942"/>
                </a:cubicBezTo>
                <a:cubicBezTo>
                  <a:pt x="135076" y="541844"/>
                  <a:pt x="149486" y="561523"/>
                  <a:pt x="170481" y="568271"/>
                </a:cubicBezTo>
                <a:cubicBezTo>
                  <a:pt x="200036" y="577771"/>
                  <a:pt x="232474" y="571715"/>
                  <a:pt x="263471" y="573437"/>
                </a:cubicBezTo>
                <a:cubicBezTo>
                  <a:pt x="303078" y="569993"/>
                  <a:pt x="343722" y="572747"/>
                  <a:pt x="382291" y="563105"/>
                </a:cubicBezTo>
                <a:cubicBezTo>
                  <a:pt x="420460" y="553563"/>
                  <a:pt x="458464" y="539052"/>
                  <a:pt x="490780" y="516610"/>
                </a:cubicBezTo>
                <a:cubicBezTo>
                  <a:pt x="549800" y="475624"/>
                  <a:pt x="598335" y="387700"/>
                  <a:pt x="635430" y="330630"/>
                </a:cubicBezTo>
                <a:cubicBezTo>
                  <a:pt x="646734" y="223252"/>
                  <a:pt x="633545" y="263021"/>
                  <a:pt x="656095" y="20664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A0FC0-61F9-79D8-CB1B-A7F44B9FA26F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16/20</a:t>
            </a:r>
          </a:p>
        </p:txBody>
      </p:sp>
    </p:spTree>
    <p:extLst>
      <p:ext uri="{BB962C8B-B14F-4D97-AF65-F5344CB8AC3E}">
        <p14:creationId xmlns:p14="http://schemas.microsoft.com/office/powerpoint/2010/main" val="403079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D78729-20BF-2C7E-48EA-E7E9D1AD8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51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AC5C0-D3C7-7B9D-1D91-77F7ACB244CB}"/>
              </a:ext>
            </a:extLst>
          </p:cNvPr>
          <p:cNvSpPr txBox="1"/>
          <p:nvPr/>
        </p:nvSpPr>
        <p:spPr>
          <a:xfrm>
            <a:off x="0" y="0"/>
            <a:ext cx="1869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a digital database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25B10-EDEE-2EC2-6C56-237AB81A1397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17/20</a:t>
            </a:r>
          </a:p>
        </p:txBody>
      </p:sp>
    </p:spTree>
    <p:extLst>
      <p:ext uri="{BB962C8B-B14F-4D97-AF65-F5344CB8AC3E}">
        <p14:creationId xmlns:p14="http://schemas.microsoft.com/office/powerpoint/2010/main" val="428156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A6AE60-C165-4173-BFC6-F6678BD13145}"/>
              </a:ext>
            </a:extLst>
          </p:cNvPr>
          <p:cNvGrpSpPr/>
          <p:nvPr/>
        </p:nvGrpSpPr>
        <p:grpSpPr>
          <a:xfrm>
            <a:off x="1905000" y="1638101"/>
            <a:ext cx="2919004" cy="3772099"/>
            <a:chOff x="8305800" y="2704901"/>
            <a:chExt cx="2919004" cy="37720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968D93-7F80-4CCA-B064-52753B3E87FB}"/>
                </a:ext>
              </a:extLst>
            </p:cNvPr>
            <p:cNvGrpSpPr/>
            <p:nvPr/>
          </p:nvGrpSpPr>
          <p:grpSpPr>
            <a:xfrm>
              <a:off x="8604972" y="2824309"/>
              <a:ext cx="2007992" cy="3530984"/>
              <a:chOff x="8104383" y="2712411"/>
              <a:chExt cx="2007992" cy="353098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7DFA433-A651-4AC7-AD19-64B761F8E5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4245010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0109FE6-CEB9-4ABB-AB87-D0B533BBD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2712411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4D4CC9B-496F-48D7-B1BF-C0A951368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4468503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158041B-4E62-467F-A701-22C669D39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4693914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76C9CB1-A66F-4362-A6E9-CE03DF41CF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5147649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9E9F6E0-9398-41BA-9ED2-9EE9FD202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5374610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416C90C-3474-4655-85F5-50008EF1E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6243395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A58339-6222-48AA-8D9A-42408AA26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3577361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89307C6-69C7-4111-8AB0-EA778AC4C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4477227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4F3DB8-4A70-49A7-849F-D850968C62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4914601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719EE5F-43DD-4CB0-9AF0-B8FCB5992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5800674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7AC81FA-4D69-45F6-A324-937705B36DFD}"/>
                  </a:ext>
                </a:extLst>
              </p:cNvPr>
              <p:cNvCxnSpPr/>
              <p:nvPr/>
            </p:nvCxnSpPr>
            <p:spPr>
              <a:xfrm flipH="1">
                <a:off x="8966902" y="2712411"/>
                <a:ext cx="282954" cy="86495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1110B95-E80A-4D44-B8B8-F68ED3C3B5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902" y="3577361"/>
                <a:ext cx="282954" cy="66764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6FFB155-29E6-478C-814F-AB40B12E1C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66902" y="4695464"/>
                <a:ext cx="282954" cy="21719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4E4E016-A820-45FF-82E7-D54269DE85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902" y="4918957"/>
                <a:ext cx="282954" cy="22869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B27558D-8CCA-42E1-B075-D8CD11E86A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66902" y="5374610"/>
                <a:ext cx="282954" cy="42606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3AB50EA-8B01-4FED-A3B0-C37BB38B22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902" y="5800674"/>
                <a:ext cx="282954" cy="44272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FE0D608-2028-4C73-9A1F-01E6D9FB8C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66902" y="4468503"/>
                <a:ext cx="282955" cy="773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97855F5-BB5A-43E4-AA77-819D877DB089}"/>
                    </a:ext>
                  </a:extLst>
                </p:cNvPr>
                <p:cNvSpPr txBox="1"/>
                <p:nvPr/>
              </p:nvSpPr>
              <p:spPr>
                <a:xfrm>
                  <a:off x="10687734" y="6242256"/>
                  <a:ext cx="467757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97855F5-BB5A-43E4-AA77-819D877DB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6242256"/>
                  <a:ext cx="467757" cy="234744"/>
                </a:xfrm>
                <a:prstGeom prst="rect">
                  <a:avLst/>
                </a:prstGeom>
                <a:blipFill>
                  <a:blip r:embed="rId3"/>
                  <a:stretch>
                    <a:fillRect l="-7792" r="-1299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09FD7FC-90C3-4A53-8582-DC64A5236EA4}"/>
                    </a:ext>
                  </a:extLst>
                </p:cNvPr>
                <p:cNvSpPr txBox="1"/>
                <p:nvPr/>
              </p:nvSpPr>
              <p:spPr>
                <a:xfrm>
                  <a:off x="10687734" y="5369136"/>
                  <a:ext cx="467757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09FD7FC-90C3-4A53-8582-DC64A5236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5369136"/>
                  <a:ext cx="467757" cy="234744"/>
                </a:xfrm>
                <a:prstGeom prst="rect">
                  <a:avLst/>
                </a:prstGeom>
                <a:blipFill>
                  <a:blip r:embed="rId4"/>
                  <a:stretch>
                    <a:fillRect l="-7792" r="-129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966B474-4638-4D2F-A11E-3231E71A5CA8}"/>
                    </a:ext>
                  </a:extLst>
                </p:cNvPr>
                <p:cNvSpPr txBox="1"/>
                <p:nvPr/>
              </p:nvSpPr>
              <p:spPr>
                <a:xfrm>
                  <a:off x="10687734" y="5143213"/>
                  <a:ext cx="470706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966B474-4638-4D2F-A11E-3231E71A5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5143213"/>
                  <a:ext cx="470706" cy="234744"/>
                </a:xfrm>
                <a:prstGeom prst="rect">
                  <a:avLst/>
                </a:prstGeom>
                <a:blipFill>
                  <a:blip r:embed="rId5"/>
                  <a:stretch>
                    <a:fillRect l="-7692" r="-128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ADFD4C1-87B1-4120-A9F2-9D989D8FE4A2}"/>
                    </a:ext>
                  </a:extLst>
                </p:cNvPr>
                <p:cNvSpPr txBox="1"/>
                <p:nvPr/>
              </p:nvSpPr>
              <p:spPr>
                <a:xfrm>
                  <a:off x="10687734" y="4694747"/>
                  <a:ext cx="470706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ADFD4C1-87B1-4120-A9F2-9D989D8FE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4694747"/>
                  <a:ext cx="470706" cy="234744"/>
                </a:xfrm>
                <a:prstGeom prst="rect">
                  <a:avLst/>
                </a:prstGeom>
                <a:blipFill>
                  <a:blip r:embed="rId6"/>
                  <a:stretch>
                    <a:fillRect l="-7692" r="-1282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D9BB824-04AB-4819-9B6E-6A4A1865DFEE}"/>
                    </a:ext>
                  </a:extLst>
                </p:cNvPr>
                <p:cNvSpPr txBox="1"/>
                <p:nvPr/>
              </p:nvSpPr>
              <p:spPr>
                <a:xfrm>
                  <a:off x="10687734" y="4466021"/>
                  <a:ext cx="441339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D9BB824-04AB-4819-9B6E-6A4A1865D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4466021"/>
                  <a:ext cx="441339" cy="234744"/>
                </a:xfrm>
                <a:prstGeom prst="rect">
                  <a:avLst/>
                </a:prstGeom>
                <a:blipFill>
                  <a:blip r:embed="rId7"/>
                  <a:stretch>
                    <a:fillRect l="-8219" r="-1370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AEB2858-5D56-4D2F-9CEB-1B6AF3898A55}"/>
                    </a:ext>
                  </a:extLst>
                </p:cNvPr>
                <p:cNvSpPr txBox="1"/>
                <p:nvPr/>
              </p:nvSpPr>
              <p:spPr>
                <a:xfrm>
                  <a:off x="10687734" y="4238413"/>
                  <a:ext cx="537070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AEB2858-5D56-4D2F-9CEB-1B6AF3898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4238413"/>
                  <a:ext cx="537070" cy="234744"/>
                </a:xfrm>
                <a:prstGeom prst="rect">
                  <a:avLst/>
                </a:prstGeom>
                <a:blipFill>
                  <a:blip r:embed="rId8"/>
                  <a:stretch>
                    <a:fillRect l="-6742" r="-1124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EBF1194-0C53-4B7E-8352-B5799BED09AC}"/>
                    </a:ext>
                  </a:extLst>
                </p:cNvPr>
                <p:cNvSpPr txBox="1"/>
                <p:nvPr/>
              </p:nvSpPr>
              <p:spPr>
                <a:xfrm>
                  <a:off x="10687734" y="2704901"/>
                  <a:ext cx="462691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EBF1194-0C53-4B7E-8352-B5799BED0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2704901"/>
                  <a:ext cx="462691" cy="234744"/>
                </a:xfrm>
                <a:prstGeom prst="rect">
                  <a:avLst/>
                </a:prstGeom>
                <a:blipFill>
                  <a:blip r:embed="rId9"/>
                  <a:stretch>
                    <a:fillRect l="-7895" r="-131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6461E4F-A1CA-43F9-AA21-9F8E8BF1A3E5}"/>
                    </a:ext>
                  </a:extLst>
                </p:cNvPr>
                <p:cNvSpPr txBox="1"/>
                <p:nvPr/>
              </p:nvSpPr>
              <p:spPr>
                <a:xfrm>
                  <a:off x="8305800" y="5807262"/>
                  <a:ext cx="2579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6461E4F-A1CA-43F9-AA21-9F8E8BF1A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5807262"/>
                  <a:ext cx="257956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21429" r="-2142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008C5EA-4709-44FC-9AAF-8E4D91EB4578}"/>
                    </a:ext>
                  </a:extLst>
                </p:cNvPr>
                <p:cNvSpPr txBox="1"/>
                <p:nvPr/>
              </p:nvSpPr>
              <p:spPr>
                <a:xfrm>
                  <a:off x="8305800" y="4919008"/>
                  <a:ext cx="2541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008C5EA-4709-44FC-9AAF-8E4D91EB4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919008"/>
                  <a:ext cx="254172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4634" r="-14634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BE6A874-3A92-4E4B-B807-3B1BE85A2444}"/>
                    </a:ext>
                  </a:extLst>
                </p:cNvPr>
                <p:cNvSpPr txBox="1"/>
                <p:nvPr/>
              </p:nvSpPr>
              <p:spPr>
                <a:xfrm>
                  <a:off x="8305800" y="4472224"/>
                  <a:ext cx="23128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BE6A874-3A92-4E4B-B807-3B1BE85A2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472224"/>
                  <a:ext cx="231282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5789" r="-13158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74E7D71-25FE-41CF-97E2-B9F9EA5ADA52}"/>
                    </a:ext>
                  </a:extLst>
                </p:cNvPr>
                <p:cNvSpPr txBox="1"/>
                <p:nvPr/>
              </p:nvSpPr>
              <p:spPr>
                <a:xfrm>
                  <a:off x="8305800" y="3581400"/>
                  <a:ext cx="2467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74E7D71-25FE-41CF-97E2-B9F9EA5AD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3581400"/>
                  <a:ext cx="24673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15000" r="-1500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3CE19CD-8463-4220-9C3F-C0205EBB3C83}"/>
                </a:ext>
              </a:extLst>
            </p:cNvPr>
            <p:cNvSpPr txBox="1"/>
            <p:nvPr/>
          </p:nvSpPr>
          <p:spPr>
            <a:xfrm>
              <a:off x="10031888" y="5749029"/>
              <a:ext cx="364202" cy="307777"/>
            </a:xfrm>
            <a:prstGeom prst="rect">
              <a:avLst/>
            </a:prstGeom>
            <a:solidFill>
              <a:srgbClr val="254061"/>
            </a:solidFill>
            <a:ln w="6350"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E72FF6-6D82-4264-A3C8-279270D82B44}"/>
                </a:ext>
              </a:extLst>
            </p:cNvPr>
            <p:cNvSpPr txBox="1"/>
            <p:nvPr/>
          </p:nvSpPr>
          <p:spPr>
            <a:xfrm>
              <a:off x="10031888" y="3429000"/>
              <a:ext cx="364203" cy="307777"/>
            </a:xfrm>
            <a:prstGeom prst="rect">
              <a:avLst/>
            </a:prstGeom>
            <a:solidFill>
              <a:srgbClr val="254061"/>
            </a:solidFill>
            <a:ln w="6350"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82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4D37D9-2E48-62CA-2051-32B11BDD64C7}"/>
              </a:ext>
            </a:extLst>
          </p:cNvPr>
          <p:cNvSpPr txBox="1"/>
          <p:nvPr/>
        </p:nvSpPr>
        <p:spPr>
          <a:xfrm>
            <a:off x="0" y="0"/>
            <a:ext cx="1869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a digital database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55DED0-02F4-09CE-DC12-6689BF76DF8C}"/>
              </a:ext>
            </a:extLst>
          </p:cNvPr>
          <p:cNvGrpSpPr/>
          <p:nvPr/>
        </p:nvGrpSpPr>
        <p:grpSpPr>
          <a:xfrm>
            <a:off x="6550816" y="813660"/>
            <a:ext cx="2516984" cy="5059721"/>
            <a:chOff x="8906085" y="513808"/>
            <a:chExt cx="2516984" cy="50597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FFC5A5-F124-D7E5-4F5D-46CEE31A4B8F}"/>
                </a:ext>
              </a:extLst>
            </p:cNvPr>
            <p:cNvSpPr txBox="1"/>
            <p:nvPr/>
          </p:nvSpPr>
          <p:spPr>
            <a:xfrm>
              <a:off x="9268344" y="513808"/>
              <a:ext cx="1786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Dipole moment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(magnetic)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4F17DD-2AE1-B64B-23A3-E1A2AB31CF93}"/>
                </a:ext>
              </a:extLst>
            </p:cNvPr>
            <p:cNvCxnSpPr/>
            <p:nvPr/>
          </p:nvCxnSpPr>
          <p:spPr>
            <a:xfrm>
              <a:off x="8906085" y="3124200"/>
              <a:ext cx="247412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F28FF48-B8A6-D35E-9E3D-D58008C96F1A}"/>
                </a:ext>
              </a:extLst>
            </p:cNvPr>
            <p:cNvCxnSpPr/>
            <p:nvPr/>
          </p:nvCxnSpPr>
          <p:spPr>
            <a:xfrm>
              <a:off x="8908469" y="4372908"/>
              <a:ext cx="2514600" cy="0"/>
            </a:xfrm>
            <a:prstGeom prst="straightConnector1">
              <a:avLst/>
            </a:prstGeom>
            <a:ln w="63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848EBDA-08F1-FD33-6EBE-9C982CB2BCDE}"/>
                </a:ext>
              </a:extLst>
            </p:cNvPr>
            <p:cNvCxnSpPr/>
            <p:nvPr/>
          </p:nvCxnSpPr>
          <p:spPr>
            <a:xfrm rot="16200000">
              <a:off x="8903705" y="3116457"/>
              <a:ext cx="2514600" cy="0"/>
            </a:xfrm>
            <a:prstGeom prst="straightConnector1">
              <a:avLst/>
            </a:prstGeom>
            <a:ln w="63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F99040-8FF5-3C3B-7CF7-D29A675D1558}"/>
                    </a:ext>
                  </a:extLst>
                </p:cNvPr>
                <p:cNvSpPr txBox="1"/>
                <p:nvPr/>
              </p:nvSpPr>
              <p:spPr>
                <a:xfrm>
                  <a:off x="9301469" y="5048513"/>
                  <a:ext cx="1703800" cy="5250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=∓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3.8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F99040-8FF5-3C3B-7CF7-D29A675D1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1469" y="5048513"/>
                  <a:ext cx="1703800" cy="52501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0D67F1-30A9-00D1-0373-A18DA61BDC35}"/>
                    </a:ext>
                  </a:extLst>
                </p:cNvPr>
                <p:cNvSpPr txBox="1"/>
                <p:nvPr/>
              </p:nvSpPr>
              <p:spPr>
                <a:xfrm>
                  <a:off x="11157242" y="4434038"/>
                  <a:ext cx="2069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0D67F1-30A9-00D1-0373-A18DA61BD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7242" y="4434038"/>
                  <a:ext cx="206980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3529" r="-14706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547B8E6-B52B-9BD9-ABE7-BA4A1C673CBD}"/>
                    </a:ext>
                  </a:extLst>
                </p:cNvPr>
                <p:cNvSpPr txBox="1"/>
                <p:nvPr/>
              </p:nvSpPr>
              <p:spPr>
                <a:xfrm>
                  <a:off x="9915787" y="1828800"/>
                  <a:ext cx="1690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547B8E6-B52B-9BD9-ABE7-BA4A1C673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5787" y="1828800"/>
                  <a:ext cx="169021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25000" r="-21429" b="-195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718234D-AF04-1F6D-6DA1-9310E08205CB}"/>
              </a:ext>
            </a:extLst>
          </p:cNvPr>
          <p:cNvGrpSpPr/>
          <p:nvPr/>
        </p:nvGrpSpPr>
        <p:grpSpPr>
          <a:xfrm>
            <a:off x="4881499" y="3171613"/>
            <a:ext cx="228600" cy="504938"/>
            <a:chOff x="5181600" y="3076462"/>
            <a:chExt cx="228600" cy="50493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EB5752-C7AB-676C-1698-0D1739457BE8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076462"/>
              <a:ext cx="0" cy="50493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51B6A7A-9152-D15D-A628-5274AB409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1600" y="3076462"/>
              <a:ext cx="2286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037F1F5-D598-19D4-B799-17F7203C6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1600" y="3581400"/>
              <a:ext cx="2286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71FDDD-B4CD-8B86-7522-90BFCBF76263}"/>
                  </a:ext>
                </a:extLst>
              </p:cNvPr>
              <p:cNvSpPr txBox="1"/>
              <p:nvPr/>
            </p:nvSpPr>
            <p:spPr>
              <a:xfrm>
                <a:off x="5313336" y="3230873"/>
                <a:ext cx="11029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−1.9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n-GB" i="1" dirty="0">
                    <a:solidFill>
                      <a:schemeClr val="bg1"/>
                    </a:solidFill>
                  </a:rPr>
                  <a:t>µ</a:t>
                </a:r>
                <a:r>
                  <a:rPr lang="en-GB" baseline="-250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71FDDD-B4CD-8B86-7522-90BFCBF7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36" y="3230873"/>
                <a:ext cx="1102983" cy="369332"/>
              </a:xfrm>
              <a:prstGeom prst="rect">
                <a:avLst/>
              </a:prstGeom>
              <a:blipFill>
                <a:blip r:embed="rId1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FC6DB3CD-4633-3BD5-B76F-06925EDF9789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18/20</a:t>
            </a:r>
          </a:p>
        </p:txBody>
      </p:sp>
    </p:spTree>
    <p:extLst>
      <p:ext uri="{BB962C8B-B14F-4D97-AF65-F5344CB8AC3E}">
        <p14:creationId xmlns:p14="http://schemas.microsoft.com/office/powerpoint/2010/main" val="211950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00E048-DE07-3CB9-8C5C-EA7E8D4C64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7" b="42857"/>
          <a:stretch>
            <a:fillRect/>
          </a:stretch>
        </p:blipFill>
        <p:spPr>
          <a:xfrm>
            <a:off x="-1" y="342901"/>
            <a:ext cx="12192001" cy="651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B6CAA-F4DD-C82B-E281-0AF5CF9E1452}"/>
              </a:ext>
            </a:extLst>
          </p:cNvPr>
          <p:cNvSpPr txBox="1"/>
          <p:nvPr/>
        </p:nvSpPr>
        <p:spPr>
          <a:xfrm>
            <a:off x="0" y="0"/>
            <a:ext cx="1869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a digital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8FF48-7B67-4C10-3825-858EE5A775A7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19/20</a:t>
            </a:r>
          </a:p>
        </p:txBody>
      </p:sp>
    </p:spTree>
    <p:extLst>
      <p:ext uri="{BB962C8B-B14F-4D97-AF65-F5344CB8AC3E}">
        <p14:creationId xmlns:p14="http://schemas.microsoft.com/office/powerpoint/2010/main" val="353145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Basic moments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4890" y="6213848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en-US" baseline="30000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configurations, n - odd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2F3432-66F8-4F1C-9607-A071DB71B5F2}"/>
                  </a:ext>
                </a:extLst>
              </p:cNvPr>
              <p:cNvSpPr txBox="1"/>
              <p:nvPr/>
            </p:nvSpPr>
            <p:spPr>
              <a:xfrm>
                <a:off x="1275664" y="5048513"/>
                <a:ext cx="170380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3.8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2F3432-66F8-4F1C-9607-A071DB71B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64" y="5048513"/>
                <a:ext cx="1703800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ED27BF1-BA16-4B4C-8DCC-0A67D908DBDC}"/>
                  </a:ext>
                </a:extLst>
              </p:cNvPr>
              <p:cNvSpPr txBox="1"/>
              <p:nvPr/>
            </p:nvSpPr>
            <p:spPr>
              <a:xfrm>
                <a:off x="4687669" y="5048001"/>
                <a:ext cx="290816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ED27BF1-BA16-4B4C-8DCC-0A67D908D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669" y="5048001"/>
                <a:ext cx="2908168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07D51D2-C76F-4E3D-803C-67FD6EA8EE5E}"/>
                  </a:ext>
                </a:extLst>
              </p:cNvPr>
              <p:cNvSpPr txBox="1"/>
              <p:nvPr/>
            </p:nvSpPr>
            <p:spPr>
              <a:xfrm>
                <a:off x="9139683" y="5026552"/>
                <a:ext cx="2065565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+1−2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07D51D2-C76F-4E3D-803C-67FD6EA8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683" y="5026552"/>
                <a:ext cx="2065565" cy="568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3E630055-AD3D-4BEB-B24D-C3F6145FAE6D}"/>
              </a:ext>
            </a:extLst>
          </p:cNvPr>
          <p:cNvSpPr/>
          <p:nvPr/>
        </p:nvSpPr>
        <p:spPr>
          <a:xfrm rot="5400000">
            <a:off x="3934918" y="1306645"/>
            <a:ext cx="4365884" cy="1752600"/>
          </a:xfrm>
          <a:prstGeom prst="arc">
            <a:avLst>
              <a:gd name="adj1" fmla="val 16200000"/>
              <a:gd name="adj2" fmla="val 5389393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248000" y="571501"/>
            <a:ext cx="0" cy="40331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941600" y="571501"/>
            <a:ext cx="0" cy="40331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42539" y="513808"/>
            <a:ext cx="178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Dipole moment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(magnetic)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94558" y="513808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Quadrupole</a:t>
            </a:r>
            <a:r>
              <a:rPr lang="en-US" dirty="0">
                <a:solidFill>
                  <a:schemeClr val="bg1"/>
                </a:solidFill>
              </a:rPr>
              <a:t> moment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(electric)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69600" y="513808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Radial moments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(charge)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9E0412-1335-494B-B5E6-F540D08F5F03}"/>
              </a:ext>
            </a:extLst>
          </p:cNvPr>
          <p:cNvCxnSpPr/>
          <p:nvPr/>
        </p:nvCxnSpPr>
        <p:spPr>
          <a:xfrm>
            <a:off x="4869305" y="4372531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AE3C16-0E97-43C3-AD4F-F40F2D3B280D}"/>
              </a:ext>
            </a:extLst>
          </p:cNvPr>
          <p:cNvCxnSpPr/>
          <p:nvPr/>
        </p:nvCxnSpPr>
        <p:spPr>
          <a:xfrm rot="16200000">
            <a:off x="4864541" y="3116080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934539-02BE-4CC5-93C6-7DA445B5F11A}"/>
              </a:ext>
            </a:extLst>
          </p:cNvPr>
          <p:cNvCxnSpPr/>
          <p:nvPr/>
        </p:nvCxnSpPr>
        <p:spPr>
          <a:xfrm>
            <a:off x="880280" y="3124200"/>
            <a:ext cx="247412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5C637F-42E6-48A6-A1C0-B52CF3580F20}"/>
              </a:ext>
            </a:extLst>
          </p:cNvPr>
          <p:cNvCxnSpPr/>
          <p:nvPr/>
        </p:nvCxnSpPr>
        <p:spPr>
          <a:xfrm>
            <a:off x="882664" y="4372908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3DBE0A-500C-4543-8454-957D5048D35A}"/>
              </a:ext>
            </a:extLst>
          </p:cNvPr>
          <p:cNvCxnSpPr/>
          <p:nvPr/>
        </p:nvCxnSpPr>
        <p:spPr>
          <a:xfrm rot="16200000">
            <a:off x="877900" y="3116457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7A1B95-EA41-476D-BD78-D84EB69B35B2}"/>
              </a:ext>
            </a:extLst>
          </p:cNvPr>
          <p:cNvCxnSpPr/>
          <p:nvPr/>
        </p:nvCxnSpPr>
        <p:spPr>
          <a:xfrm flipV="1">
            <a:off x="9031975" y="2029364"/>
            <a:ext cx="2223818" cy="222381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9126237-98CC-4546-B52B-5AC24E2568C8}"/>
              </a:ext>
            </a:extLst>
          </p:cNvPr>
          <p:cNvCxnSpPr/>
          <p:nvPr/>
        </p:nvCxnSpPr>
        <p:spPr>
          <a:xfrm>
            <a:off x="8930184" y="3124200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BA29330-2E2E-4D1C-B726-F55FE986A09F}"/>
              </a:ext>
            </a:extLst>
          </p:cNvPr>
          <p:cNvCxnSpPr/>
          <p:nvPr/>
        </p:nvCxnSpPr>
        <p:spPr>
          <a:xfrm rot="16200000">
            <a:off x="8905501" y="3118423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4B310C-5490-44F3-B921-6AFF995D8AD1}"/>
                  </a:ext>
                </a:extLst>
              </p:cNvPr>
              <p:cNvSpPr txBox="1"/>
              <p:nvPr/>
            </p:nvSpPr>
            <p:spPr>
              <a:xfrm>
                <a:off x="5536986" y="1828800"/>
                <a:ext cx="5202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4B310C-5490-44F3-B921-6AFF995D8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86" y="1828800"/>
                <a:ext cx="520271" cy="246221"/>
              </a:xfrm>
              <a:prstGeom prst="rect">
                <a:avLst/>
              </a:prstGeom>
              <a:blipFill>
                <a:blip r:embed="rId5"/>
                <a:stretch>
                  <a:fillRect l="-930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0D5389B-6F3A-4DC0-A158-6656DABDAB1A}"/>
                  </a:ext>
                </a:extLst>
              </p:cNvPr>
              <p:cNvSpPr txBox="1"/>
              <p:nvPr/>
            </p:nvSpPr>
            <p:spPr>
              <a:xfrm>
                <a:off x="3131437" y="4434038"/>
                <a:ext cx="206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0D5389B-6F3A-4DC0-A158-6656DABDA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37" y="4434038"/>
                <a:ext cx="206980" cy="246221"/>
              </a:xfrm>
              <a:prstGeom prst="rect">
                <a:avLst/>
              </a:prstGeom>
              <a:blipFill>
                <a:blip r:embed="rId6"/>
                <a:stretch>
                  <a:fillRect l="-23529" r="-1470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3A78C-B72D-496A-A5C8-5CF545B04467}"/>
                  </a:ext>
                </a:extLst>
              </p:cNvPr>
              <p:cNvSpPr txBox="1"/>
              <p:nvPr/>
            </p:nvSpPr>
            <p:spPr>
              <a:xfrm>
                <a:off x="7122463" y="4434038"/>
                <a:ext cx="206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3A78C-B72D-496A-A5C8-5CF545B0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463" y="4434038"/>
                <a:ext cx="206980" cy="246221"/>
              </a:xfrm>
              <a:prstGeom prst="rect">
                <a:avLst/>
              </a:prstGeom>
              <a:blipFill>
                <a:blip r:embed="rId7"/>
                <a:stretch>
                  <a:fillRect l="-20588" r="-1764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5DE991C-F43F-41AB-9F8D-7984C7280E99}"/>
                  </a:ext>
                </a:extLst>
              </p:cNvPr>
              <p:cNvSpPr txBox="1"/>
              <p:nvPr/>
            </p:nvSpPr>
            <p:spPr>
              <a:xfrm>
                <a:off x="11183429" y="3176824"/>
                <a:ext cx="206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5DE991C-F43F-41AB-9F8D-7984C7280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429" y="3176824"/>
                <a:ext cx="206980" cy="246221"/>
              </a:xfrm>
              <a:prstGeom prst="rect">
                <a:avLst/>
              </a:prstGeom>
              <a:blipFill>
                <a:blip r:embed="rId8"/>
                <a:stretch>
                  <a:fillRect l="-23529" r="-1470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4A3259-6BF2-450A-B2F9-D3F88E4CC4F8}"/>
                  </a:ext>
                </a:extLst>
              </p:cNvPr>
              <p:cNvSpPr txBox="1"/>
              <p:nvPr/>
            </p:nvSpPr>
            <p:spPr>
              <a:xfrm>
                <a:off x="9898347" y="1828800"/>
                <a:ext cx="1967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4A3259-6BF2-450A-B2F9-D3F88E4CC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347" y="1828800"/>
                <a:ext cx="196785" cy="246221"/>
              </a:xfrm>
              <a:prstGeom prst="rect">
                <a:avLst/>
              </a:prstGeom>
              <a:blipFill>
                <a:blip r:embed="rId9"/>
                <a:stretch>
                  <a:fillRect l="-34375" r="-25000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648F98A-265B-4DBB-9DD3-8A56CD52B173}"/>
                  </a:ext>
                </a:extLst>
              </p:cNvPr>
              <p:cNvSpPr txBox="1"/>
              <p:nvPr/>
            </p:nvSpPr>
            <p:spPr>
              <a:xfrm>
                <a:off x="1889982" y="1828800"/>
                <a:ext cx="1690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648F98A-265B-4DBB-9DD3-8A56CD52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82" y="1828800"/>
                <a:ext cx="169021" cy="246221"/>
              </a:xfrm>
              <a:prstGeom prst="rect">
                <a:avLst/>
              </a:prstGeom>
              <a:blipFill>
                <a:blip r:embed="rId10"/>
                <a:stretch>
                  <a:fillRect l="-25000" r="-2142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01D5CA82-CE26-4D05-9ED6-3E9843F1249D}"/>
              </a:ext>
            </a:extLst>
          </p:cNvPr>
          <p:cNvSpPr/>
          <p:nvPr/>
        </p:nvSpPr>
        <p:spPr>
          <a:xfrm>
            <a:off x="316764" y="5922440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On the magnetic moments of atomic nuclei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Schmidt 1937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62CCC2-25E6-4A3E-A7EA-68F222C032EC}"/>
              </a:ext>
            </a:extLst>
          </p:cNvPr>
          <p:cNvSpPr/>
          <p:nvPr/>
        </p:nvSpPr>
        <p:spPr>
          <a:xfrm>
            <a:off x="8166539" y="5922440"/>
            <a:ext cx="402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Configuration mixing and quadrupole moments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of odd nuclei, </a:t>
            </a:r>
            <a:r>
              <a:rPr lang="en-US" sz="1400" dirty="0" err="1">
                <a:solidFill>
                  <a:prstClr val="white"/>
                </a:solidFill>
              </a:rPr>
              <a:t>Horie</a:t>
            </a:r>
            <a:r>
              <a:rPr lang="en-US" sz="1400" dirty="0">
                <a:solidFill>
                  <a:prstClr val="white"/>
                </a:solidFill>
              </a:rPr>
              <a:t> and Arima 1955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5608C-F46F-005C-6B49-6537E77BE0BC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2/20</a:t>
            </a:r>
          </a:p>
        </p:txBody>
      </p:sp>
    </p:spTree>
    <p:extLst>
      <p:ext uri="{BB962C8B-B14F-4D97-AF65-F5344CB8AC3E}">
        <p14:creationId xmlns:p14="http://schemas.microsoft.com/office/powerpoint/2010/main" val="48355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6D80B-8E83-03F5-B9A0-6FB8AF875097}"/>
              </a:ext>
            </a:extLst>
          </p:cNvPr>
          <p:cNvSpPr txBox="1"/>
          <p:nvPr/>
        </p:nvSpPr>
        <p:spPr>
          <a:xfrm>
            <a:off x="0" y="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42FDE-EA38-AEDA-55ED-DCA15A074F6F}"/>
              </a:ext>
            </a:extLst>
          </p:cNvPr>
          <p:cNvSpPr txBox="1"/>
          <p:nvPr/>
        </p:nvSpPr>
        <p:spPr>
          <a:xfrm>
            <a:off x="5699502" y="5401158"/>
            <a:ext cx="1102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GB" sz="2400" i="1" dirty="0">
                <a:solidFill>
                  <a:schemeClr val="bg1"/>
                </a:solidFill>
              </a:rPr>
              <a:t>µ </a:t>
            </a:r>
            <a:r>
              <a:rPr lang="en-GB" sz="2400" dirty="0">
                <a:solidFill>
                  <a:schemeClr val="bg1"/>
                </a:solidFill>
              </a:rPr>
              <a:t>(</a:t>
            </a:r>
            <a:r>
              <a:rPr lang="en-GB" sz="2400" i="1" dirty="0">
                <a:solidFill>
                  <a:schemeClr val="bg1"/>
                </a:solidFill>
              </a:rPr>
              <a:t>µ</a:t>
            </a:r>
            <a:r>
              <a:rPr lang="en-GB" sz="2400" baseline="-25000" dirty="0">
                <a:solidFill>
                  <a:schemeClr val="bg1"/>
                </a:solidFill>
              </a:rPr>
              <a:t>N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  <a:endParaRPr lang="en-GB" sz="2400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BC604-81C0-3545-EE01-F488C5CF872E}"/>
              </a:ext>
            </a:extLst>
          </p:cNvPr>
          <p:cNvSpPr txBox="1"/>
          <p:nvPr/>
        </p:nvSpPr>
        <p:spPr>
          <a:xfrm>
            <a:off x="11590552" y="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20/20</a:t>
            </a:r>
          </a:p>
        </p:txBody>
      </p:sp>
      <p:pic>
        <p:nvPicPr>
          <p:cNvPr id="9" name="Picture 8" descr="A graph of blue lines&#10;&#10;AI-generated content may be incorrect.">
            <a:extLst>
              <a:ext uri="{FF2B5EF4-FFF2-40B4-BE49-F238E27FC236}">
                <a16:creationId xmlns:a16="http://schemas.microsoft.com/office/drawing/2014/main" id="{867A5B62-2459-2F31-5393-B2A66146B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6" y="1872714"/>
            <a:ext cx="8048068" cy="34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9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flipV="1">
            <a:off x="4248000" y="571501"/>
            <a:ext cx="0" cy="40331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941600" y="571501"/>
            <a:ext cx="0" cy="40331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42539" y="513808"/>
            <a:ext cx="178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Dipole moment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(magnetic)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94558" y="513808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Quadrupole</a:t>
            </a:r>
            <a:r>
              <a:rPr lang="en-US" dirty="0">
                <a:solidFill>
                  <a:schemeClr val="bg1"/>
                </a:solidFill>
              </a:rPr>
              <a:t> moment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(electric)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69600" y="513808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Radial moments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(charge)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79698"/>
              </p:ext>
            </p:extLst>
          </p:nvPr>
        </p:nvGraphicFramePr>
        <p:xfrm>
          <a:off x="4450080" y="5003246"/>
          <a:ext cx="32918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j-1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-j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1-j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-3/2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-1/2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34890" y="6213848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en-US" baseline="30000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configurations, n - odd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5F42C1-735D-47BD-9230-05B2F29339A3}"/>
                  </a:ext>
                </a:extLst>
              </p:cNvPr>
              <p:cNvSpPr txBox="1"/>
              <p:nvPr/>
            </p:nvSpPr>
            <p:spPr>
              <a:xfrm>
                <a:off x="2438400" y="5424472"/>
                <a:ext cx="1820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5F42C1-735D-47BD-9230-05B2F2933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424472"/>
                <a:ext cx="1820627" cy="276999"/>
              </a:xfrm>
              <a:prstGeom prst="rect">
                <a:avLst/>
              </a:prstGeom>
              <a:blipFill>
                <a:blip r:embed="rId2"/>
                <a:stretch>
                  <a:fillRect l="-4348" t="-28889" r="-334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26F11-986F-49CC-8FA8-68CB90D42713}"/>
                  </a:ext>
                </a:extLst>
              </p:cNvPr>
              <p:cNvSpPr txBox="1"/>
              <p:nvPr/>
            </p:nvSpPr>
            <p:spPr>
              <a:xfrm>
                <a:off x="7965496" y="5424472"/>
                <a:ext cx="1635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26F11-986F-49CC-8FA8-68CB90D42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96" y="5424472"/>
                <a:ext cx="1635704" cy="276999"/>
              </a:xfrm>
              <a:prstGeom prst="rect">
                <a:avLst/>
              </a:prstGeom>
              <a:blipFill>
                <a:blip r:embed="rId3"/>
                <a:stretch>
                  <a:fillRect l="-4104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56408-42D2-40BD-A17A-E86DE7BD144E}"/>
                  </a:ext>
                </a:extLst>
              </p:cNvPr>
              <p:cNvSpPr txBox="1"/>
              <p:nvPr/>
            </p:nvSpPr>
            <p:spPr>
              <a:xfrm>
                <a:off x="5111421" y="2362200"/>
                <a:ext cx="194886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56408-42D2-40BD-A17A-E86DE7BD1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21" y="2362200"/>
                <a:ext cx="1948867" cy="689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52A42A-DB63-4FFE-9237-BC82F684BEB3}"/>
                  </a:ext>
                </a:extLst>
              </p:cNvPr>
              <p:cNvSpPr txBox="1"/>
              <p:nvPr/>
            </p:nvSpPr>
            <p:spPr>
              <a:xfrm>
                <a:off x="8706675" y="3361809"/>
                <a:ext cx="2960490" cy="60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52A42A-DB63-4FFE-9237-BC82F684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675" y="3361809"/>
                <a:ext cx="2960490" cy="604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E96228-7E58-4D1E-B586-A89BB87B86CA}"/>
                  </a:ext>
                </a:extLst>
              </p:cNvPr>
              <p:cNvSpPr txBox="1"/>
              <p:nvPr/>
            </p:nvSpPr>
            <p:spPr>
              <a:xfrm>
                <a:off x="9132881" y="1977325"/>
                <a:ext cx="2108078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E96228-7E58-4D1E-B586-A89BB87B8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881" y="1977325"/>
                <a:ext cx="2108078" cy="286297"/>
              </a:xfrm>
              <a:prstGeom prst="rect">
                <a:avLst/>
              </a:prstGeom>
              <a:blipFill>
                <a:blip r:embed="rId6"/>
                <a:stretch>
                  <a:fillRect l="-1156"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C328C3-B4DB-49F5-BFA1-BD20711A71DB}"/>
                  </a:ext>
                </a:extLst>
              </p:cNvPr>
              <p:cNvSpPr txBox="1"/>
              <p:nvPr/>
            </p:nvSpPr>
            <p:spPr>
              <a:xfrm>
                <a:off x="981408" y="1954947"/>
                <a:ext cx="2307235" cy="331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C328C3-B4DB-49F5-BFA1-BD20711A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08" y="1954947"/>
                <a:ext cx="2307235" cy="331053"/>
              </a:xfrm>
              <a:prstGeom prst="rect">
                <a:avLst/>
              </a:prstGeom>
              <a:blipFill>
                <a:blip r:embed="rId7"/>
                <a:stretch>
                  <a:fillRect l="-2116" t="-16667" r="-2381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C97CB3-ADCA-43A6-B00B-63B918A744B5}"/>
                  </a:ext>
                </a:extLst>
              </p:cNvPr>
              <p:cNvSpPr txBox="1"/>
              <p:nvPr/>
            </p:nvSpPr>
            <p:spPr>
              <a:xfrm>
                <a:off x="741279" y="3352800"/>
                <a:ext cx="278749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C97CB3-ADCA-43A6-B00B-63B918A7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9" y="3352800"/>
                <a:ext cx="2787493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08D67E-78E1-4AEC-E9BC-C2755489CEEB}"/>
              </a:ext>
            </a:extLst>
          </p:cNvPr>
          <p:cNvSpPr txBox="1"/>
          <p:nvPr/>
        </p:nvSpPr>
        <p:spPr>
          <a:xfrm>
            <a:off x="0" y="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Basic moments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B2D78-2937-F61E-5179-23DDAED0A2DA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3/20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457FC-8A21-A540-3BCD-6D4B0D8E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C8D35-CAFC-EEBE-2E4B-7DBE46A4ADB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60636" y="350961"/>
            <a:ext cx="9465257" cy="6376092"/>
            <a:chOff x="1260636" y="350961"/>
            <a:chExt cx="9465257" cy="6376092"/>
          </a:xfrm>
        </p:grpSpPr>
        <p:pic>
          <p:nvPicPr>
            <p:cNvPr id="9" name="Picture 8" descr="A person in a dark room&#10;&#10;Description automatically generated">
              <a:extLst>
                <a:ext uri="{FF2B5EF4-FFF2-40B4-BE49-F238E27FC236}">
                  <a16:creationId xmlns:a16="http://schemas.microsoft.com/office/drawing/2014/main" id="{1E53FCD5-FA7E-35BC-F772-BAF2B8DB247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107" y="350961"/>
              <a:ext cx="9259786" cy="615607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509B5B-94A2-5B1C-3EC7-E9B3FD3CD0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31219" y="641927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02B913-8E35-D976-14D4-34ACF276B55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9519" y="638060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D020A6-77B1-1C5F-FF07-6CBD80E3EB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0636" y="616044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6A4C59-41DE-C4FF-9AF0-A8481BB01F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5614" y="58644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765A85-8496-447B-E7EA-3F69A23A6A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8935" y="523050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A75AA2-9839-A70D-EADD-CC6045DAF5D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64046" y="481538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43C97D-9F39-22BF-942D-92AAAC4CDBF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09654" y="367920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4ECF9A-68F0-3194-B396-8470871C144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202896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82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2B487F-6C5C-BD94-4620-7E97B7129A7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4960" y="608584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E85E32-ABD8-70EE-D31F-B4B354FFE6D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26479" y="586171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95BE37-78EC-2AA4-9001-8DE302190FF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2400" y="506672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877749-FE65-F93A-2569-0F49CF293DE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1504" y="411707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82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0D606B-0EE7-636D-4914-D576DE43E3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48600" y="2553265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126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7FD517-2ED3-5642-61AC-C5196998186D}"/>
              </a:ext>
            </a:extLst>
          </p:cNvPr>
          <p:cNvGrpSpPr/>
          <p:nvPr/>
        </p:nvGrpSpPr>
        <p:grpSpPr>
          <a:xfrm>
            <a:off x="7868334" y="2660422"/>
            <a:ext cx="2919004" cy="3772099"/>
            <a:chOff x="8305800" y="2704901"/>
            <a:chExt cx="2919004" cy="37720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300BBB-EAD5-D4D7-8D65-1C6712AF7354}"/>
                </a:ext>
              </a:extLst>
            </p:cNvPr>
            <p:cNvGrpSpPr/>
            <p:nvPr/>
          </p:nvGrpSpPr>
          <p:grpSpPr>
            <a:xfrm>
              <a:off x="8604972" y="2824309"/>
              <a:ext cx="2007992" cy="3530984"/>
              <a:chOff x="8104383" y="2712411"/>
              <a:chExt cx="2007992" cy="353098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520BEC-A1C6-08A6-7811-1F98F3F40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4245010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1795318-8D2C-2D86-10F1-06B856F4D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2712411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0EA167E-2B4F-0CEC-0BD7-1F937BD28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4468503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D77C655-A446-5E3C-110F-8D6207ED8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4693914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FCDBF6E-2EAF-9F37-3C70-70E3FA4FE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5147649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02CC23F-0FC0-D25A-6039-1E02E38C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5374610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3964CD2-DE68-1F8C-88F1-3ED1D2D411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856" y="6243395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1DFB0C5-8C15-1E3F-71CB-B7458983B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3577361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23605D-4B25-97EF-1AF5-05B1D3A9E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4477227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A9826DD-C77D-FEE1-A322-D55B76D34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4914601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86C31C3-CB38-C91E-8E81-7DB666A4C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383" y="5800674"/>
                <a:ext cx="862519" cy="0"/>
              </a:xfrm>
              <a:prstGeom prst="line">
                <a:avLst/>
              </a:prstGeom>
              <a:ln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A8AF2C7-D181-6402-14E2-75981E5C1DB7}"/>
                  </a:ext>
                </a:extLst>
              </p:cNvPr>
              <p:cNvCxnSpPr/>
              <p:nvPr/>
            </p:nvCxnSpPr>
            <p:spPr>
              <a:xfrm flipH="1">
                <a:off x="8966902" y="2712411"/>
                <a:ext cx="282954" cy="86495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D87A84F-38D1-96A6-7FA0-A9A8D4B35A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902" y="3577361"/>
                <a:ext cx="282954" cy="66764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F9C6C06-68EA-865A-133F-4F574767BE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66902" y="4695464"/>
                <a:ext cx="282954" cy="21719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CB9A91B-D29F-822A-253E-FB68A710E1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902" y="4918957"/>
                <a:ext cx="282954" cy="22869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11C2F8A-2A13-DE4C-77A4-6DB60E1EB8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66902" y="5374610"/>
                <a:ext cx="282954" cy="42606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50DA80F-E165-89C4-9BA0-56B5779F39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66902" y="5800674"/>
                <a:ext cx="282954" cy="44272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894FC4B-8CF9-A81F-07E6-31E465EB97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66902" y="4468503"/>
                <a:ext cx="282955" cy="773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E38A943-DB57-049C-2C2D-17F4BAD5002C}"/>
                    </a:ext>
                  </a:extLst>
                </p:cNvPr>
                <p:cNvSpPr txBox="1"/>
                <p:nvPr/>
              </p:nvSpPr>
              <p:spPr>
                <a:xfrm>
                  <a:off x="10687734" y="6242256"/>
                  <a:ext cx="467757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97855F5-BB5A-43E4-AA77-819D877DB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6242256"/>
                  <a:ext cx="467757" cy="234744"/>
                </a:xfrm>
                <a:prstGeom prst="rect">
                  <a:avLst/>
                </a:prstGeom>
                <a:blipFill>
                  <a:blip r:embed="rId3"/>
                  <a:stretch>
                    <a:fillRect l="-7792" r="-1299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9A45913-68B1-E93B-14EA-863ABC77B7E3}"/>
                    </a:ext>
                  </a:extLst>
                </p:cNvPr>
                <p:cNvSpPr txBox="1"/>
                <p:nvPr/>
              </p:nvSpPr>
              <p:spPr>
                <a:xfrm>
                  <a:off x="10687734" y="5369136"/>
                  <a:ext cx="467757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09FD7FC-90C3-4A53-8582-DC64A5236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5369136"/>
                  <a:ext cx="467757" cy="234744"/>
                </a:xfrm>
                <a:prstGeom prst="rect">
                  <a:avLst/>
                </a:prstGeom>
                <a:blipFill>
                  <a:blip r:embed="rId4"/>
                  <a:stretch>
                    <a:fillRect l="-7792" r="-129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8185DD2-D3C9-93F8-958D-3A298FAFC06B}"/>
                    </a:ext>
                  </a:extLst>
                </p:cNvPr>
                <p:cNvSpPr txBox="1"/>
                <p:nvPr/>
              </p:nvSpPr>
              <p:spPr>
                <a:xfrm>
                  <a:off x="10687734" y="5143213"/>
                  <a:ext cx="470706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966B474-4638-4D2F-A11E-3231E71A5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5143213"/>
                  <a:ext cx="470706" cy="234744"/>
                </a:xfrm>
                <a:prstGeom prst="rect">
                  <a:avLst/>
                </a:prstGeom>
                <a:blipFill>
                  <a:blip r:embed="rId5"/>
                  <a:stretch>
                    <a:fillRect l="-7692" r="-128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081F95-C2D6-BFEA-3035-FE16EEAFE69B}"/>
                    </a:ext>
                  </a:extLst>
                </p:cNvPr>
                <p:cNvSpPr txBox="1"/>
                <p:nvPr/>
              </p:nvSpPr>
              <p:spPr>
                <a:xfrm>
                  <a:off x="10687734" y="4694747"/>
                  <a:ext cx="470706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ADFD4C1-87B1-4120-A9F2-9D989D8FE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4694747"/>
                  <a:ext cx="470706" cy="234744"/>
                </a:xfrm>
                <a:prstGeom prst="rect">
                  <a:avLst/>
                </a:prstGeom>
                <a:blipFill>
                  <a:blip r:embed="rId6"/>
                  <a:stretch>
                    <a:fillRect l="-7692" r="-1282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E0AFC39-7CC2-D0B4-270A-82AA1A5B6D9B}"/>
                    </a:ext>
                  </a:extLst>
                </p:cNvPr>
                <p:cNvSpPr txBox="1"/>
                <p:nvPr/>
              </p:nvSpPr>
              <p:spPr>
                <a:xfrm>
                  <a:off x="10687734" y="4466021"/>
                  <a:ext cx="441339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D9BB824-04AB-4819-9B6E-6A4A1865D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4466021"/>
                  <a:ext cx="441339" cy="234744"/>
                </a:xfrm>
                <a:prstGeom prst="rect">
                  <a:avLst/>
                </a:prstGeom>
                <a:blipFill>
                  <a:blip r:embed="rId7"/>
                  <a:stretch>
                    <a:fillRect l="-8219" r="-1370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A617EEC-915A-1811-1FA9-C5A10C6EAB27}"/>
                    </a:ext>
                  </a:extLst>
                </p:cNvPr>
                <p:cNvSpPr txBox="1"/>
                <p:nvPr/>
              </p:nvSpPr>
              <p:spPr>
                <a:xfrm>
                  <a:off x="10687734" y="4238413"/>
                  <a:ext cx="537070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AEB2858-5D56-4D2F-9CEB-1B6AF3898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4238413"/>
                  <a:ext cx="537070" cy="234744"/>
                </a:xfrm>
                <a:prstGeom prst="rect">
                  <a:avLst/>
                </a:prstGeom>
                <a:blipFill>
                  <a:blip r:embed="rId8"/>
                  <a:stretch>
                    <a:fillRect l="-6742" r="-1124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2BE09A3-14B3-8E11-E2E6-AC909DB65FBF}"/>
                    </a:ext>
                  </a:extLst>
                </p:cNvPr>
                <p:cNvSpPr txBox="1"/>
                <p:nvPr/>
              </p:nvSpPr>
              <p:spPr>
                <a:xfrm>
                  <a:off x="10687734" y="2704901"/>
                  <a:ext cx="462691" cy="234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EBF1194-0C53-4B7E-8352-B5799BED0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734" y="2704901"/>
                  <a:ext cx="462691" cy="234744"/>
                </a:xfrm>
                <a:prstGeom prst="rect">
                  <a:avLst/>
                </a:prstGeom>
                <a:blipFill>
                  <a:blip r:embed="rId9"/>
                  <a:stretch>
                    <a:fillRect l="-7895" r="-131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6CA10D3-0B50-A9DE-0D37-BBEE906768D4}"/>
                    </a:ext>
                  </a:extLst>
                </p:cNvPr>
                <p:cNvSpPr txBox="1"/>
                <p:nvPr/>
              </p:nvSpPr>
              <p:spPr>
                <a:xfrm>
                  <a:off x="8305800" y="5807262"/>
                  <a:ext cx="2579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6461E4F-A1CA-43F9-AA21-9F8E8BF1A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5807262"/>
                  <a:ext cx="257956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21429" r="-2142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F3CE834-4C5B-61D4-47A6-2840F722686C}"/>
                    </a:ext>
                  </a:extLst>
                </p:cNvPr>
                <p:cNvSpPr txBox="1"/>
                <p:nvPr/>
              </p:nvSpPr>
              <p:spPr>
                <a:xfrm>
                  <a:off x="8305800" y="4919008"/>
                  <a:ext cx="2541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008C5EA-4709-44FC-9AAF-8E4D91EB4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919008"/>
                  <a:ext cx="254172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4634" r="-14634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28A78CA-2B9F-412A-6DE8-3CC4E31BEF23}"/>
                    </a:ext>
                  </a:extLst>
                </p:cNvPr>
                <p:cNvSpPr txBox="1"/>
                <p:nvPr/>
              </p:nvSpPr>
              <p:spPr>
                <a:xfrm>
                  <a:off x="8305800" y="4472224"/>
                  <a:ext cx="23128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BE6A874-3A92-4E4B-B807-3B1BE85A2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472224"/>
                  <a:ext cx="231282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5789" r="-13158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AD03262-02AF-8305-5CF4-EF52DA3E4CE8}"/>
                    </a:ext>
                  </a:extLst>
                </p:cNvPr>
                <p:cNvSpPr txBox="1"/>
                <p:nvPr/>
              </p:nvSpPr>
              <p:spPr>
                <a:xfrm>
                  <a:off x="8305800" y="3581400"/>
                  <a:ext cx="2467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74E7D71-25FE-41CF-97E2-B9F9EA5AD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3581400"/>
                  <a:ext cx="24673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15000" r="-1500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D4A76C-A207-A541-AA14-41D3E138A75A}"/>
                </a:ext>
              </a:extLst>
            </p:cNvPr>
            <p:cNvSpPr txBox="1"/>
            <p:nvPr/>
          </p:nvSpPr>
          <p:spPr>
            <a:xfrm>
              <a:off x="10031888" y="5749029"/>
              <a:ext cx="364202" cy="307777"/>
            </a:xfrm>
            <a:prstGeom prst="rect">
              <a:avLst/>
            </a:prstGeom>
            <a:solidFill>
              <a:srgbClr val="254061"/>
            </a:solidFill>
            <a:ln w="6350"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D17A5A-7921-05DA-8E9F-0A8174759FBB}"/>
                </a:ext>
              </a:extLst>
            </p:cNvPr>
            <p:cNvSpPr txBox="1"/>
            <p:nvPr/>
          </p:nvSpPr>
          <p:spPr>
            <a:xfrm>
              <a:off x="10031888" y="3429000"/>
              <a:ext cx="364203" cy="307777"/>
            </a:xfrm>
            <a:prstGeom prst="rect">
              <a:avLst/>
            </a:prstGeom>
            <a:solidFill>
              <a:srgbClr val="254061"/>
            </a:solidFill>
            <a:ln w="6350"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82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9728F1B-9E36-95AD-37AB-A7ED8E0E0766}"/>
              </a:ext>
            </a:extLst>
          </p:cNvPr>
          <p:cNvSpPr txBox="1"/>
          <p:nvPr/>
        </p:nvSpPr>
        <p:spPr>
          <a:xfrm>
            <a:off x="0" y="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Basic moments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0326B-C0D0-2563-85B5-94D0920AB205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20776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7CD2F7-44A1-4FD4-B327-D33624D5E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4" y="507557"/>
            <a:ext cx="6901310" cy="6105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57ADEC-79DA-4C9A-B8B1-D63AF8DBF23F}"/>
              </a:ext>
            </a:extLst>
          </p:cNvPr>
          <p:cNvSpPr txBox="1"/>
          <p:nvPr/>
        </p:nvSpPr>
        <p:spPr>
          <a:xfrm>
            <a:off x="9268344" y="513808"/>
            <a:ext cx="178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Dipole moment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(magnetic)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B8DE15-71B0-4282-AA35-9827854A05CF}"/>
              </a:ext>
            </a:extLst>
          </p:cNvPr>
          <p:cNvCxnSpPr/>
          <p:nvPr/>
        </p:nvCxnSpPr>
        <p:spPr>
          <a:xfrm>
            <a:off x="8906085" y="3124200"/>
            <a:ext cx="247412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8EED3E-9901-4C70-94E4-14F42D49E79E}"/>
              </a:ext>
            </a:extLst>
          </p:cNvPr>
          <p:cNvCxnSpPr/>
          <p:nvPr/>
        </p:nvCxnSpPr>
        <p:spPr>
          <a:xfrm>
            <a:off x="8908469" y="4372908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CB989D-B789-4E6E-AAE3-876D246682AA}"/>
              </a:ext>
            </a:extLst>
          </p:cNvPr>
          <p:cNvCxnSpPr/>
          <p:nvPr/>
        </p:nvCxnSpPr>
        <p:spPr>
          <a:xfrm rot="16200000">
            <a:off x="8903705" y="3116457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5859B8-1DA9-4022-8C2C-B9157EEA1DF1}"/>
                  </a:ext>
                </a:extLst>
              </p:cNvPr>
              <p:cNvSpPr txBox="1"/>
              <p:nvPr/>
            </p:nvSpPr>
            <p:spPr>
              <a:xfrm>
                <a:off x="9301469" y="5048513"/>
                <a:ext cx="170380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3.8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5859B8-1DA9-4022-8C2C-B9157EEA1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469" y="5048513"/>
                <a:ext cx="1703800" cy="52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AC8A8-C168-4143-AB4F-9C7101164259}"/>
                  </a:ext>
                </a:extLst>
              </p:cNvPr>
              <p:cNvSpPr txBox="1"/>
              <p:nvPr/>
            </p:nvSpPr>
            <p:spPr>
              <a:xfrm>
                <a:off x="11157242" y="4434038"/>
                <a:ext cx="206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AC8A8-C168-4143-AB4F-9C710116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242" y="4434038"/>
                <a:ext cx="206980" cy="246221"/>
              </a:xfrm>
              <a:prstGeom prst="rect">
                <a:avLst/>
              </a:prstGeom>
              <a:blipFill>
                <a:blip r:embed="rId4"/>
                <a:stretch>
                  <a:fillRect l="-20588" r="-17647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22C72C-C3D3-40FC-B377-FA16EABFDD22}"/>
                  </a:ext>
                </a:extLst>
              </p:cNvPr>
              <p:cNvSpPr txBox="1"/>
              <p:nvPr/>
            </p:nvSpPr>
            <p:spPr>
              <a:xfrm>
                <a:off x="9915787" y="1828800"/>
                <a:ext cx="1690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22C72C-C3D3-40FC-B377-FA16EABFD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87" y="1828800"/>
                <a:ext cx="169021" cy="246221"/>
              </a:xfrm>
              <a:prstGeom prst="rect">
                <a:avLst/>
              </a:prstGeom>
              <a:blipFill>
                <a:blip r:embed="rId5"/>
                <a:stretch>
                  <a:fillRect l="-29630" r="-222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3CC3A3-F84D-4C24-8965-9C33EA345DD3}"/>
              </a:ext>
            </a:extLst>
          </p:cNvPr>
          <p:cNvCxnSpPr/>
          <p:nvPr/>
        </p:nvCxnSpPr>
        <p:spPr>
          <a:xfrm flipV="1">
            <a:off x="7941600" y="571501"/>
            <a:ext cx="0" cy="40331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5860C7C-8B04-4DE6-92F1-308007BDD83F}"/>
              </a:ext>
            </a:extLst>
          </p:cNvPr>
          <p:cNvSpPr txBox="1"/>
          <p:nvPr/>
        </p:nvSpPr>
        <p:spPr>
          <a:xfrm>
            <a:off x="6510321" y="3886200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Cd, 11/2</a:t>
            </a:r>
            <a:r>
              <a:rPr lang="en-US" sz="12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122B9-C8A2-4604-BF30-F3A5373C959B}"/>
              </a:ext>
            </a:extLst>
          </p:cNvPr>
          <p:cNvSpPr txBox="1"/>
          <p:nvPr/>
        </p:nvSpPr>
        <p:spPr>
          <a:xfrm>
            <a:off x="6510321" y="5034022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Sn, 11/2</a:t>
            </a:r>
            <a:r>
              <a:rPr lang="en-US" sz="12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2054E1-F994-4AC2-85E7-7957125A2396}"/>
              </a:ext>
            </a:extLst>
          </p:cNvPr>
          <p:cNvSpPr txBox="1"/>
          <p:nvPr/>
        </p:nvSpPr>
        <p:spPr>
          <a:xfrm>
            <a:off x="6510321" y="444044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Cd, 3/2</a:t>
            </a:r>
            <a:r>
              <a:rPr lang="en-US" sz="12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3386B7-588D-4E9A-B79E-DFAA2C7CD3AC}"/>
              </a:ext>
            </a:extLst>
          </p:cNvPr>
          <p:cNvSpPr txBox="1"/>
          <p:nvPr/>
        </p:nvSpPr>
        <p:spPr>
          <a:xfrm>
            <a:off x="6510321" y="112513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Sn, 3/2</a:t>
            </a:r>
            <a:r>
              <a:rPr lang="en-US" sz="12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49C642-42C9-4039-8B36-1E88D00B1CA6}"/>
              </a:ext>
            </a:extLst>
          </p:cNvPr>
          <p:cNvSpPr txBox="1"/>
          <p:nvPr/>
        </p:nvSpPr>
        <p:spPr>
          <a:xfrm>
            <a:off x="2262151" y="3601134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Cd, 1/2</a:t>
            </a:r>
            <a:r>
              <a:rPr lang="en-US" sz="12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AAE62A-62BC-4497-B611-81BF3E3D715C}"/>
              </a:ext>
            </a:extLst>
          </p:cNvPr>
          <p:cNvSpPr txBox="1"/>
          <p:nvPr/>
        </p:nvSpPr>
        <p:spPr>
          <a:xfrm>
            <a:off x="2262151" y="4209864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Sn, 1/2</a:t>
            </a:r>
            <a:r>
              <a:rPr lang="en-US" sz="12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C9B5C-2D34-3CA3-3021-06D020367556}"/>
              </a:ext>
            </a:extLst>
          </p:cNvPr>
          <p:cNvSpPr txBox="1"/>
          <p:nvPr/>
        </p:nvSpPr>
        <p:spPr>
          <a:xfrm>
            <a:off x="0" y="6550223"/>
            <a:ext cx="2478564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Commun. Phys. </a:t>
            </a:r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, 107 (2020)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B3343-F5EC-AE5B-C8B4-9A9A199F4445}"/>
              </a:ext>
            </a:extLst>
          </p:cNvPr>
          <p:cNvSpPr txBox="1"/>
          <p:nvPr/>
        </p:nvSpPr>
        <p:spPr>
          <a:xfrm>
            <a:off x="9327626" y="6550223"/>
            <a:ext cx="2864374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Phys. Rev. Lett. </a:t>
            </a:r>
            <a:r>
              <a:rPr lang="en-US" sz="1400" b="1" dirty="0">
                <a:solidFill>
                  <a:schemeClr val="bg1"/>
                </a:solidFill>
              </a:rPr>
              <a:t>110</a:t>
            </a:r>
            <a:r>
              <a:rPr lang="en-US" sz="1400" dirty="0">
                <a:solidFill>
                  <a:schemeClr val="bg1"/>
                </a:solidFill>
              </a:rPr>
              <a:t>, 192501 (2013)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D7ACA-0DDF-57DA-1BE4-E4B9A729037F}"/>
              </a:ext>
            </a:extLst>
          </p:cNvPr>
          <p:cNvSpPr txBox="1"/>
          <p:nvPr/>
        </p:nvSpPr>
        <p:spPr>
          <a:xfrm>
            <a:off x="0" y="0"/>
            <a:ext cx="231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Data on polynomial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9D5BB-C6B0-A0B1-C9B6-9337B1DCBF81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5/20</a:t>
            </a:r>
          </a:p>
        </p:txBody>
      </p:sp>
    </p:spTree>
    <p:extLst>
      <p:ext uri="{BB962C8B-B14F-4D97-AF65-F5344CB8AC3E}">
        <p14:creationId xmlns:p14="http://schemas.microsoft.com/office/powerpoint/2010/main" val="65065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B56540-0E1D-410C-BF67-E6EA7BC88079}"/>
              </a:ext>
            </a:extLst>
          </p:cNvPr>
          <p:cNvCxnSpPr/>
          <p:nvPr/>
        </p:nvCxnSpPr>
        <p:spPr>
          <a:xfrm flipV="1">
            <a:off x="7941600" y="571501"/>
            <a:ext cx="0" cy="40331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43711D-C13F-4039-84BB-7C20674F2CEF}"/>
              </a:ext>
            </a:extLst>
          </p:cNvPr>
          <p:cNvSpPr txBox="1"/>
          <p:nvPr/>
        </p:nvSpPr>
        <p:spPr>
          <a:xfrm>
            <a:off x="8994558" y="513808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Quadrupole</a:t>
            </a:r>
            <a:r>
              <a:rPr lang="en-US" dirty="0">
                <a:solidFill>
                  <a:schemeClr val="bg1"/>
                </a:solidFill>
              </a:rPr>
              <a:t> moment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(electric)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E20CA-3908-4810-9443-2C90CD1DD266}"/>
              </a:ext>
            </a:extLst>
          </p:cNvPr>
          <p:cNvCxnSpPr/>
          <p:nvPr/>
        </p:nvCxnSpPr>
        <p:spPr>
          <a:xfrm flipV="1">
            <a:off x="9031975" y="2029364"/>
            <a:ext cx="2223818" cy="222381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18F8CA-7F52-4D86-85AB-F02B4B180814}"/>
              </a:ext>
            </a:extLst>
          </p:cNvPr>
          <p:cNvCxnSpPr/>
          <p:nvPr/>
        </p:nvCxnSpPr>
        <p:spPr>
          <a:xfrm>
            <a:off x="8930184" y="3124200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A2DC57-0DFB-4A8D-BF27-20A0A05EAC76}"/>
              </a:ext>
            </a:extLst>
          </p:cNvPr>
          <p:cNvCxnSpPr/>
          <p:nvPr/>
        </p:nvCxnSpPr>
        <p:spPr>
          <a:xfrm rot="16200000">
            <a:off x="8905501" y="3118423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5157ED-C85E-4FD6-9B0B-1B4343813F8B}"/>
                  </a:ext>
                </a:extLst>
              </p:cNvPr>
              <p:cNvSpPr txBox="1"/>
              <p:nvPr/>
            </p:nvSpPr>
            <p:spPr>
              <a:xfrm>
                <a:off x="9139683" y="5026552"/>
                <a:ext cx="2065565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+1−2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5157ED-C85E-4FD6-9B0B-1B4343813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683" y="5026552"/>
                <a:ext cx="2065565" cy="568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0185EA-1B2C-4773-94BB-C37790232657}"/>
                  </a:ext>
                </a:extLst>
              </p:cNvPr>
              <p:cNvSpPr txBox="1"/>
              <p:nvPr/>
            </p:nvSpPr>
            <p:spPr>
              <a:xfrm>
                <a:off x="11183429" y="3176824"/>
                <a:ext cx="206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0185EA-1B2C-4773-94BB-C37790232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429" y="3176824"/>
                <a:ext cx="206980" cy="246221"/>
              </a:xfrm>
              <a:prstGeom prst="rect">
                <a:avLst/>
              </a:prstGeom>
              <a:blipFill>
                <a:blip r:embed="rId3"/>
                <a:stretch>
                  <a:fillRect l="-23529" r="-14706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DB5F27-D0E0-4F7E-9211-39EF69A1159B}"/>
                  </a:ext>
                </a:extLst>
              </p:cNvPr>
              <p:cNvSpPr txBox="1"/>
              <p:nvPr/>
            </p:nvSpPr>
            <p:spPr>
              <a:xfrm>
                <a:off x="9898347" y="1828800"/>
                <a:ext cx="1967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DB5F27-D0E0-4F7E-9211-39EF69A1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347" y="1828800"/>
                <a:ext cx="196785" cy="246221"/>
              </a:xfrm>
              <a:prstGeom prst="rect">
                <a:avLst/>
              </a:prstGeom>
              <a:blipFill>
                <a:blip r:embed="rId4"/>
                <a:stretch>
                  <a:fillRect l="-34375" r="-2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C9ECAFA4-0313-4A5A-A675-55F594DB7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0" y="496668"/>
            <a:ext cx="6937301" cy="61167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40EF10-1492-4088-A55E-67FE701720B8}"/>
              </a:ext>
            </a:extLst>
          </p:cNvPr>
          <p:cNvSpPr txBox="1"/>
          <p:nvPr/>
        </p:nvSpPr>
        <p:spPr>
          <a:xfrm>
            <a:off x="4087089" y="207502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87749B-5E2C-4872-A90F-E2AC0286BA93}"/>
              </a:ext>
            </a:extLst>
          </p:cNvPr>
          <p:cNvSpPr txBox="1"/>
          <p:nvPr/>
        </p:nvSpPr>
        <p:spPr>
          <a:xfrm>
            <a:off x="4087089" y="685800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6929F-F5DF-4D62-9CEB-5C7CE7418A3F}"/>
              </a:ext>
            </a:extLst>
          </p:cNvPr>
          <p:cNvSpPr txBox="1"/>
          <p:nvPr/>
        </p:nvSpPr>
        <p:spPr>
          <a:xfrm>
            <a:off x="7239000" y="21613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ACF95-BF96-45E4-BB4F-23D008B33AC5}"/>
              </a:ext>
            </a:extLst>
          </p:cNvPr>
          <p:cNvSpPr txBox="1"/>
          <p:nvPr/>
        </p:nvSpPr>
        <p:spPr>
          <a:xfrm>
            <a:off x="7239000" y="1731819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56AE8-4DAB-06D2-D367-54CFE394873B}"/>
              </a:ext>
            </a:extLst>
          </p:cNvPr>
          <p:cNvSpPr txBox="1"/>
          <p:nvPr/>
        </p:nvSpPr>
        <p:spPr>
          <a:xfrm>
            <a:off x="0" y="6550223"/>
            <a:ext cx="2478564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Commun. Phys. </a:t>
            </a:r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, 107 (2020)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81EB33-5459-B4C8-D20D-29FCF0F05E3D}"/>
              </a:ext>
            </a:extLst>
          </p:cNvPr>
          <p:cNvSpPr txBox="1"/>
          <p:nvPr/>
        </p:nvSpPr>
        <p:spPr>
          <a:xfrm>
            <a:off x="9327626" y="6550223"/>
            <a:ext cx="2864374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Phys. Rev. Lett. </a:t>
            </a:r>
            <a:r>
              <a:rPr lang="en-US" sz="1400" b="1" dirty="0">
                <a:solidFill>
                  <a:schemeClr val="bg1"/>
                </a:solidFill>
              </a:rPr>
              <a:t>110</a:t>
            </a:r>
            <a:r>
              <a:rPr lang="en-US" sz="1400" dirty="0">
                <a:solidFill>
                  <a:schemeClr val="bg1"/>
                </a:solidFill>
              </a:rPr>
              <a:t>, 192501 (2013)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4141B0-9DB2-1581-A5DB-0403AE3E9056}"/>
              </a:ext>
            </a:extLst>
          </p:cNvPr>
          <p:cNvSpPr txBox="1"/>
          <p:nvPr/>
        </p:nvSpPr>
        <p:spPr>
          <a:xfrm>
            <a:off x="0" y="0"/>
            <a:ext cx="231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Data on polynomial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31770-9CAC-0E36-99A1-DD3B14A660AC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6/20</a:t>
            </a:r>
          </a:p>
        </p:txBody>
      </p:sp>
    </p:spTree>
    <p:extLst>
      <p:ext uri="{BB962C8B-B14F-4D97-AF65-F5344CB8AC3E}">
        <p14:creationId xmlns:p14="http://schemas.microsoft.com/office/powerpoint/2010/main" val="33605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graph&#10;&#10;Description automatically generated">
            <a:extLst>
              <a:ext uri="{FF2B5EF4-FFF2-40B4-BE49-F238E27FC236}">
                <a16:creationId xmlns:a16="http://schemas.microsoft.com/office/drawing/2014/main" id="{AB24C124-60F5-7BD2-8769-C8AC3D307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3808"/>
            <a:ext cx="3857182" cy="6100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E1A9E-B7DF-46D0-AED3-1A16D2D410D7}"/>
              </a:ext>
            </a:extLst>
          </p:cNvPr>
          <p:cNvSpPr txBox="1"/>
          <p:nvPr/>
        </p:nvSpPr>
        <p:spPr>
          <a:xfrm>
            <a:off x="9211582" y="513808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Radial moments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(charge)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986812-9F44-4DCC-A0F8-942076120ACC}"/>
              </a:ext>
            </a:extLst>
          </p:cNvPr>
          <p:cNvCxnSpPr/>
          <p:nvPr/>
        </p:nvCxnSpPr>
        <p:spPr>
          <a:xfrm>
            <a:off x="8911287" y="4372531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80A54A-4724-4E4C-8CEA-0BC104407CA3}"/>
              </a:ext>
            </a:extLst>
          </p:cNvPr>
          <p:cNvCxnSpPr/>
          <p:nvPr/>
        </p:nvCxnSpPr>
        <p:spPr>
          <a:xfrm rot="16200000">
            <a:off x="8906523" y="3116080"/>
            <a:ext cx="2514600" cy="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A034DC81-941A-4351-A18F-C7C723D1F3AA}"/>
              </a:ext>
            </a:extLst>
          </p:cNvPr>
          <p:cNvSpPr/>
          <p:nvPr/>
        </p:nvSpPr>
        <p:spPr>
          <a:xfrm rot="5400000">
            <a:off x="7976900" y="1306645"/>
            <a:ext cx="4365884" cy="1752600"/>
          </a:xfrm>
          <a:prstGeom prst="arc">
            <a:avLst>
              <a:gd name="adj1" fmla="val 16200000"/>
              <a:gd name="adj2" fmla="val 5389393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89EC5F-2BF8-485D-ADE6-A4CDE9364128}"/>
                  </a:ext>
                </a:extLst>
              </p:cNvPr>
              <p:cNvSpPr txBox="1"/>
              <p:nvPr/>
            </p:nvSpPr>
            <p:spPr>
              <a:xfrm>
                <a:off x="8729651" y="5048001"/>
                <a:ext cx="290816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89EC5F-2BF8-485D-ADE6-A4CDE936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651" y="5048001"/>
                <a:ext cx="2908168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AED646-2B57-46A6-AEFA-08594E4E58BA}"/>
                  </a:ext>
                </a:extLst>
              </p:cNvPr>
              <p:cNvSpPr txBox="1"/>
              <p:nvPr/>
            </p:nvSpPr>
            <p:spPr>
              <a:xfrm>
                <a:off x="9578968" y="1828800"/>
                <a:ext cx="5202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AED646-2B57-46A6-AEFA-08594E4E5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968" y="1828800"/>
                <a:ext cx="520271" cy="246221"/>
              </a:xfrm>
              <a:prstGeom prst="rect">
                <a:avLst/>
              </a:prstGeom>
              <a:blipFill>
                <a:blip r:embed="rId4"/>
                <a:stretch>
                  <a:fillRect l="-9302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4576-5DF8-4FEB-BB4F-1003037315BF}"/>
                  </a:ext>
                </a:extLst>
              </p:cNvPr>
              <p:cNvSpPr txBox="1"/>
              <p:nvPr/>
            </p:nvSpPr>
            <p:spPr>
              <a:xfrm>
                <a:off x="11164445" y="4434038"/>
                <a:ext cx="206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4576-5DF8-4FEB-BB4F-100303731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445" y="4434038"/>
                <a:ext cx="206980" cy="246221"/>
              </a:xfrm>
              <a:prstGeom prst="rect">
                <a:avLst/>
              </a:prstGeom>
              <a:blipFill>
                <a:blip r:embed="rId5"/>
                <a:stretch>
                  <a:fillRect l="-20588" r="-17647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805C3C-E99F-49CD-9D02-0A3DB827867A}"/>
              </a:ext>
            </a:extLst>
          </p:cNvPr>
          <p:cNvCxnSpPr/>
          <p:nvPr/>
        </p:nvCxnSpPr>
        <p:spPr>
          <a:xfrm flipV="1">
            <a:off x="7941600" y="571501"/>
            <a:ext cx="0" cy="40331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411F4A7-417F-D81B-28C1-DF8D6CDF7E97}"/>
              </a:ext>
            </a:extLst>
          </p:cNvPr>
          <p:cNvSpPr txBox="1"/>
          <p:nvPr/>
        </p:nvSpPr>
        <p:spPr>
          <a:xfrm>
            <a:off x="0" y="6550223"/>
            <a:ext cx="2478564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Commun. Phys. </a:t>
            </a:r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, 107 (2020)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FF339-A830-1B30-D6CF-5440F5395584}"/>
              </a:ext>
            </a:extLst>
          </p:cNvPr>
          <p:cNvSpPr txBox="1"/>
          <p:nvPr/>
        </p:nvSpPr>
        <p:spPr>
          <a:xfrm>
            <a:off x="2856292" y="541755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F72AE-8ECF-01D7-68C6-B2F77BD4DB29}"/>
              </a:ext>
            </a:extLst>
          </p:cNvPr>
          <p:cNvSpPr txBox="1"/>
          <p:nvPr/>
        </p:nvSpPr>
        <p:spPr>
          <a:xfrm>
            <a:off x="2856292" y="2474562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843B7-8FFE-1C6A-C42D-BBDE8F106283}"/>
              </a:ext>
            </a:extLst>
          </p:cNvPr>
          <p:cNvSpPr txBox="1"/>
          <p:nvPr/>
        </p:nvSpPr>
        <p:spPr>
          <a:xfrm>
            <a:off x="9327626" y="6550223"/>
            <a:ext cx="2864374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Phys. Rev. Lett. </a:t>
            </a:r>
            <a:r>
              <a:rPr lang="en-US" sz="1400" b="1" dirty="0">
                <a:solidFill>
                  <a:schemeClr val="bg1"/>
                </a:solidFill>
              </a:rPr>
              <a:t>116</a:t>
            </a:r>
            <a:r>
              <a:rPr lang="en-US" sz="1400" dirty="0">
                <a:solidFill>
                  <a:schemeClr val="bg1"/>
                </a:solidFill>
              </a:rPr>
              <a:t>, 032501 (2016)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52F13-E2C5-AF0A-9DB8-DF7E7212D614}"/>
              </a:ext>
            </a:extLst>
          </p:cNvPr>
          <p:cNvSpPr txBox="1"/>
          <p:nvPr/>
        </p:nvSpPr>
        <p:spPr>
          <a:xfrm>
            <a:off x="0" y="0"/>
            <a:ext cx="231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Data on polynomial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1FE4F-D5CA-7132-FA4B-4FCE7348E05D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7/20</a:t>
            </a:r>
          </a:p>
        </p:txBody>
      </p:sp>
    </p:spTree>
    <p:extLst>
      <p:ext uri="{BB962C8B-B14F-4D97-AF65-F5344CB8AC3E}">
        <p14:creationId xmlns:p14="http://schemas.microsoft.com/office/powerpoint/2010/main" val="422952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974F0A-72B2-811D-823C-EE76C1DD0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5151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65C79A-D20E-C92E-A28B-DBFFA19C8A7E}"/>
              </a:ext>
            </a:extLst>
          </p:cNvPr>
          <p:cNvSpPr/>
          <p:nvPr/>
        </p:nvSpPr>
        <p:spPr>
          <a:xfrm>
            <a:off x="4838149" y="2374899"/>
            <a:ext cx="1339200" cy="252000"/>
          </a:xfrm>
          <a:prstGeom prst="round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25C6B4-E514-ADD6-A99D-0E8635E71C6A}"/>
              </a:ext>
            </a:extLst>
          </p:cNvPr>
          <p:cNvGrpSpPr/>
          <p:nvPr/>
        </p:nvGrpSpPr>
        <p:grpSpPr>
          <a:xfrm>
            <a:off x="3875427" y="2257765"/>
            <a:ext cx="933097" cy="484632"/>
            <a:chOff x="5027965" y="1828800"/>
            <a:chExt cx="933097" cy="484632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F9F5BF62-D330-8C28-E9D0-6315F0BD3358}"/>
                </a:ext>
              </a:extLst>
            </p:cNvPr>
            <p:cNvSpPr/>
            <p:nvPr/>
          </p:nvSpPr>
          <p:spPr>
            <a:xfrm rot="10800000">
              <a:off x="5062625" y="1828800"/>
              <a:ext cx="898437" cy="484632"/>
            </a:xfrm>
            <a:prstGeom prst="lef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18423D-E2F1-B473-F139-86DBE224FD1A}"/>
                </a:ext>
              </a:extLst>
            </p:cNvPr>
            <p:cNvSpPr txBox="1"/>
            <p:nvPr/>
          </p:nvSpPr>
          <p:spPr>
            <a:xfrm>
              <a:off x="5027965" y="1905000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magnetic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DF6319-4B8A-B605-6418-2019C6B03AC6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122A2-8069-8E4B-D9CC-8A3A2DD5C9FE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8/20</a:t>
            </a:r>
          </a:p>
        </p:txBody>
      </p:sp>
    </p:spTree>
    <p:extLst>
      <p:ext uri="{BB962C8B-B14F-4D97-AF65-F5344CB8AC3E}">
        <p14:creationId xmlns:p14="http://schemas.microsoft.com/office/powerpoint/2010/main" val="111133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1F3AA40-8C17-DCFD-B421-DB5F3D0B21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515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A1892-62EF-A144-8C2D-523F7E51D881}"/>
              </a:ext>
            </a:extLst>
          </p:cNvPr>
          <p:cNvSpPr txBox="1"/>
          <p:nvPr/>
        </p:nvSpPr>
        <p:spPr>
          <a:xfrm>
            <a:off x="0" y="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the current database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E34B3-DA5F-3AD4-D56C-D83A9CD2FD9F}"/>
              </a:ext>
            </a:extLst>
          </p:cNvPr>
          <p:cNvSpPr txBox="1"/>
          <p:nvPr/>
        </p:nvSpPr>
        <p:spPr>
          <a:xfrm>
            <a:off x="11680321" y="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9/20</a:t>
            </a:r>
          </a:p>
        </p:txBody>
      </p:sp>
    </p:spTree>
    <p:extLst>
      <p:ext uri="{BB962C8B-B14F-4D97-AF65-F5344CB8AC3E}">
        <p14:creationId xmlns:p14="http://schemas.microsoft.com/office/powerpoint/2010/main" val="337694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464</Words>
  <Application>Microsoft Office PowerPoint</Application>
  <PresentationFormat>Widescreen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Palatino Linotype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</dc:creator>
  <cp:lastModifiedBy>deyan yordanov</cp:lastModifiedBy>
  <cp:revision>427</cp:revision>
  <dcterms:created xsi:type="dcterms:W3CDTF">2006-08-16T00:00:00Z</dcterms:created>
  <dcterms:modified xsi:type="dcterms:W3CDTF">2025-12-11T13:51:35Z</dcterms:modified>
</cp:coreProperties>
</file>