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6" autoAdjust="0"/>
    <p:restoredTop sz="94683" autoAdjust="0"/>
  </p:normalViewPr>
  <p:slideViewPr>
    <p:cSldViewPr snapToGrid="0">
      <p:cViewPr varScale="1">
        <p:scale>
          <a:sx n="155" d="100"/>
          <a:sy n="155" d="100"/>
        </p:scale>
        <p:origin x="20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5C5DF-20D8-4A75-8F4C-59813BF29645}" type="datetimeFigureOut">
              <a:rPr lang="en-US" smtClean="0"/>
              <a:t>2/18/26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0EEB-487F-4CF4-BEC3-7711DC85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40EEB-487F-4CF4-BEC3-7711DC853C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40EEB-487F-4CF4-BEC3-7711DC853C3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 - Extra Inf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4">
            <a:extLst>
              <a:ext uri="{FF2B5EF4-FFF2-40B4-BE49-F238E27FC236}">
                <a16:creationId xmlns:a16="http://schemas.microsoft.com/office/drawing/2014/main" id="{C3949E2B-28C9-2F8E-0C0B-30E5ECE27F99}"/>
              </a:ext>
            </a:extLst>
          </p:cNvPr>
          <p:cNvCxnSpPr>
            <a:cxnSpLocks/>
          </p:cNvCxnSpPr>
          <p:nvPr userDrawn="1"/>
        </p:nvCxnSpPr>
        <p:spPr>
          <a:xfrm>
            <a:off x="746187" y="3727457"/>
            <a:ext cx="3236877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B60289FE-54AC-60E2-CDB7-190BE09976E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6186" y="3904981"/>
            <a:ext cx="5614857" cy="3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1"/>
              <a:t>Your name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1CBF29B6-847C-486E-CA0D-5E7CBE67C9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187" y="5277016"/>
            <a:ext cx="4302891" cy="3480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65760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1"/>
              <a:t>Vienna, ## December 2025</a:t>
            </a:r>
          </a:p>
        </p:txBody>
      </p:sp>
      <p:sp>
        <p:nvSpPr>
          <p:cNvPr id="9" name="Title 29">
            <a:extLst>
              <a:ext uri="{FF2B5EF4-FFF2-40B4-BE49-F238E27FC236}">
                <a16:creationId xmlns:a16="http://schemas.microsoft.com/office/drawing/2014/main" id="{94AD0E4F-9FDE-33A6-3882-FA8D80FE5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87" y="818125"/>
            <a:ext cx="5864392" cy="150369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9A9BFAA4-B3D9-CD04-1B2B-014480D24F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5450" y="2552627"/>
            <a:ext cx="5882640" cy="9712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 algn="l">
              <a:spcBef>
                <a:spcPts val="800"/>
              </a:spcBef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spcBef>
                <a:spcPts val="80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1"/>
              <a:t>Subtitle (optional)</a:t>
            </a: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3E188A0-ED2C-2E00-F389-0881AFBA25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6187" y="4282006"/>
            <a:ext cx="5628110" cy="3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1"/>
              <a:t>Your Title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440C0B3-3DC4-652E-61BA-C60B2E0E47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6187" y="4659031"/>
            <a:ext cx="5667865" cy="348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US" noProof="1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288826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A28177DD-0DB1-2A38-0380-7D483B4DE8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711200" y="2184399"/>
            <a:ext cx="10784114" cy="40059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 err="1"/>
              <a:t>Excepteur</a:t>
            </a:r>
            <a:r>
              <a:rPr lang="en-GB" noProof="0" dirty="0"/>
              <a:t> </a:t>
            </a:r>
            <a:r>
              <a:rPr lang="en-GB" noProof="0" dirty="0" err="1"/>
              <a:t>sint</a:t>
            </a:r>
            <a:r>
              <a:rPr lang="en-GB" noProof="0" dirty="0"/>
              <a:t> </a:t>
            </a:r>
            <a:r>
              <a:rPr lang="en-GB" noProof="0" dirty="0" err="1"/>
              <a:t>occaecat</a:t>
            </a:r>
            <a:r>
              <a:rPr lang="en-GB" noProof="0" dirty="0"/>
              <a:t> </a:t>
            </a:r>
            <a:r>
              <a:rPr lang="en-GB" noProof="0" dirty="0" err="1"/>
              <a:t>cupidatat</a:t>
            </a:r>
            <a:r>
              <a:rPr lang="en-GB" noProof="0" dirty="0"/>
              <a:t> non </a:t>
            </a:r>
            <a:r>
              <a:rPr lang="en-GB" noProof="0" dirty="0" err="1"/>
              <a:t>proident</a:t>
            </a:r>
            <a:r>
              <a:rPr lang="en-GB" noProof="0" dirty="0"/>
              <a:t>, sunt in culpa qui </a:t>
            </a:r>
            <a:r>
              <a:rPr lang="en-GB" noProof="0" dirty="0" err="1"/>
              <a:t>officia</a:t>
            </a:r>
            <a:r>
              <a:rPr lang="en-GB" noProof="0" dirty="0"/>
              <a:t> </a:t>
            </a:r>
            <a:r>
              <a:rPr lang="en-GB" noProof="0" dirty="0" err="1"/>
              <a:t>deserunt</a:t>
            </a:r>
            <a:r>
              <a:rPr lang="en-GB" noProof="0" dirty="0"/>
              <a:t> </a:t>
            </a:r>
            <a:r>
              <a:rPr lang="en-GB" noProof="0" dirty="0" err="1"/>
              <a:t>mollit</a:t>
            </a:r>
            <a:r>
              <a:rPr lang="en-GB" noProof="0" dirty="0"/>
              <a:t> </a:t>
            </a:r>
            <a:r>
              <a:rPr lang="en-GB" noProof="0" dirty="0" err="1"/>
              <a:t>anim</a:t>
            </a:r>
            <a:r>
              <a:rPr lang="en-GB" noProof="0" dirty="0"/>
              <a:t> id </a:t>
            </a:r>
            <a:r>
              <a:rPr lang="en-GB" noProof="0" dirty="0" err="1"/>
              <a:t>est</a:t>
            </a:r>
            <a:r>
              <a:rPr lang="en-GB" noProof="0" dirty="0"/>
              <a:t> </a:t>
            </a:r>
            <a:r>
              <a:rPr lang="en-GB" noProof="0" dirty="0" err="1"/>
              <a:t>laborum</a:t>
            </a:r>
            <a:r>
              <a:rPr lang="en-GB" noProof="0" dirty="0"/>
              <a:t>.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AD024649-D5A2-AD89-2D75-5BBD009D32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711199" y="834886"/>
            <a:ext cx="7611165" cy="103367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139512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8">
            <a:extLst>
              <a:ext uri="{FF2B5EF4-FFF2-40B4-BE49-F238E27FC236}">
                <a16:creationId xmlns:a16="http://schemas.microsoft.com/office/drawing/2014/main" id="{EAC11DFD-6674-56CB-62D1-8323751A3F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7182677" y="2133600"/>
            <a:ext cx="4320209" cy="408167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here to add a picture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32B42C1E-F600-2038-2C6F-A8F2D7CEBA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711200" y="2184399"/>
            <a:ext cx="6047740" cy="40059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B713B70-FF18-9DEF-43D5-9D3905976E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1199" y="834886"/>
            <a:ext cx="7611165" cy="103367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255589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ttom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2">
            <a:extLst>
              <a:ext uri="{FF2B5EF4-FFF2-40B4-BE49-F238E27FC236}">
                <a16:creationId xmlns:a16="http://schemas.microsoft.com/office/drawing/2014/main" id="{B998A4F0-20DD-E673-ECA9-D13ED2D5C0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4383314"/>
            <a:ext cx="12192000" cy="24746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here to add a picture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A968FAD-6A90-901B-BB07-77970A9282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711200" y="2184399"/>
            <a:ext cx="10784114" cy="16332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 nisi </a:t>
            </a:r>
            <a:r>
              <a:rPr lang="en-GB" noProof="0" dirty="0" err="1"/>
              <a:t>ut</a:t>
            </a:r>
            <a:r>
              <a:rPr lang="en-GB" noProof="0" dirty="0"/>
              <a:t> </a:t>
            </a:r>
            <a:r>
              <a:rPr lang="en-GB" noProof="0" dirty="0" err="1"/>
              <a:t>aliquip</a:t>
            </a:r>
            <a:r>
              <a:rPr lang="en-GB" noProof="0" dirty="0"/>
              <a:t> ex </a:t>
            </a:r>
            <a:r>
              <a:rPr lang="en-GB" noProof="0" dirty="0" err="1"/>
              <a:t>ea</a:t>
            </a:r>
            <a:r>
              <a:rPr lang="en-GB" noProof="0" dirty="0"/>
              <a:t> </a:t>
            </a:r>
            <a:r>
              <a:rPr lang="en-GB" noProof="0" dirty="0" err="1"/>
              <a:t>commodo</a:t>
            </a:r>
            <a:r>
              <a:rPr lang="en-GB" noProof="0" dirty="0"/>
              <a:t> </a:t>
            </a:r>
            <a:r>
              <a:rPr lang="en-GB" noProof="0" dirty="0" err="1"/>
              <a:t>consequat</a:t>
            </a:r>
            <a:r>
              <a:rPr lang="en-GB" noProof="0" dirty="0"/>
              <a:t>.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9B2B4FA4-30A2-9383-64F7-A36876D148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711199" y="834886"/>
            <a:ext cx="7611165" cy="103367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47434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8">
            <a:extLst>
              <a:ext uri="{FF2B5EF4-FFF2-40B4-BE49-F238E27FC236}">
                <a16:creationId xmlns:a16="http://schemas.microsoft.com/office/drawing/2014/main" id="{75D5424A-210E-CBAE-6DD2-6B4583EA09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0" y="0"/>
            <a:ext cx="5062330" cy="685800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en-GB" noProof="0" dirty="0"/>
              <a:t>Click here to add a picture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BD81C09-F62F-A196-48F2-E286927DE1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5711687" y="2275839"/>
            <a:ext cx="5088835" cy="40059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r>
              <a:rPr lang="en-GB" noProof="0" dirty="0"/>
              <a:t>, </a:t>
            </a:r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, </a:t>
            </a:r>
            <a:r>
              <a:rPr lang="en-GB" noProof="0" dirty="0" err="1"/>
              <a:t>sed</a:t>
            </a:r>
            <a:r>
              <a:rPr lang="en-GB" noProof="0" dirty="0"/>
              <a:t> do </a:t>
            </a:r>
            <a:r>
              <a:rPr lang="en-GB" noProof="0" dirty="0" err="1"/>
              <a:t>eiusmod</a:t>
            </a:r>
            <a:r>
              <a:rPr lang="en-GB" noProof="0" dirty="0"/>
              <a:t> </a:t>
            </a:r>
            <a:r>
              <a:rPr lang="en-GB" noProof="0" dirty="0" err="1"/>
              <a:t>tempor</a:t>
            </a:r>
            <a:r>
              <a:rPr lang="en-GB" noProof="0" dirty="0"/>
              <a:t> </a:t>
            </a:r>
            <a:r>
              <a:rPr lang="en-GB" noProof="0" dirty="0" err="1"/>
              <a:t>incididunt</a:t>
            </a:r>
            <a:r>
              <a:rPr lang="en-GB" noProof="0" dirty="0"/>
              <a:t> </a:t>
            </a:r>
            <a:r>
              <a:rPr lang="en-GB" noProof="0" dirty="0" err="1"/>
              <a:t>ut</a:t>
            </a:r>
            <a:r>
              <a:rPr lang="en-GB" noProof="0" dirty="0"/>
              <a:t> labore et dolore magna </a:t>
            </a:r>
            <a:r>
              <a:rPr lang="en-GB" noProof="0" dirty="0" err="1"/>
              <a:t>aliqua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Ut </a:t>
            </a:r>
            <a:r>
              <a:rPr lang="en-GB" noProof="0" dirty="0" err="1"/>
              <a:t>enim</a:t>
            </a:r>
            <a:r>
              <a:rPr lang="en-GB" noProof="0" dirty="0"/>
              <a:t> ad minim </a:t>
            </a:r>
            <a:r>
              <a:rPr lang="en-GB" noProof="0" dirty="0" err="1"/>
              <a:t>veniam</a:t>
            </a:r>
            <a:r>
              <a:rPr lang="en-GB" noProof="0" dirty="0"/>
              <a:t>, </a:t>
            </a:r>
            <a:r>
              <a:rPr lang="en-GB" noProof="0" dirty="0" err="1"/>
              <a:t>quis</a:t>
            </a:r>
            <a:r>
              <a:rPr lang="en-GB" noProof="0" dirty="0"/>
              <a:t> </a:t>
            </a:r>
            <a:r>
              <a:rPr lang="en-GB" noProof="0" dirty="0" err="1"/>
              <a:t>nostrud</a:t>
            </a:r>
            <a:r>
              <a:rPr lang="en-GB" noProof="0" dirty="0"/>
              <a:t> exercitation </a:t>
            </a:r>
            <a:r>
              <a:rPr lang="en-GB" noProof="0" dirty="0" err="1"/>
              <a:t>ullamco</a:t>
            </a:r>
            <a:r>
              <a:rPr lang="en-GB" noProof="0" dirty="0"/>
              <a:t> </a:t>
            </a:r>
            <a:r>
              <a:rPr lang="en-GB" noProof="0" dirty="0" err="1"/>
              <a:t>laboris</a:t>
            </a:r>
            <a:r>
              <a:rPr lang="en-GB" noProof="0" dirty="0"/>
              <a:t>.</a:t>
            </a:r>
          </a:p>
          <a:p>
            <a:pPr lvl="0"/>
            <a:r>
              <a:rPr lang="en-GB" noProof="0" dirty="0"/>
              <a:t> Duis </a:t>
            </a:r>
            <a:r>
              <a:rPr lang="en-GB" noProof="0" dirty="0" err="1"/>
              <a:t>aute</a:t>
            </a:r>
            <a:r>
              <a:rPr lang="en-GB" noProof="0" dirty="0"/>
              <a:t> </a:t>
            </a:r>
            <a:r>
              <a:rPr lang="en-GB" noProof="0" dirty="0" err="1"/>
              <a:t>irure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 in </a:t>
            </a:r>
            <a:r>
              <a:rPr lang="en-GB" noProof="0" dirty="0" err="1"/>
              <a:t>reprehenderit</a:t>
            </a:r>
            <a:r>
              <a:rPr lang="en-GB" noProof="0" dirty="0"/>
              <a:t> in </a:t>
            </a:r>
            <a:r>
              <a:rPr lang="en-GB" noProof="0" dirty="0" err="1"/>
              <a:t>voluptate</a:t>
            </a:r>
            <a:r>
              <a:rPr lang="en-GB" noProof="0" dirty="0"/>
              <a:t> </a:t>
            </a:r>
            <a:r>
              <a:rPr lang="en-GB" noProof="0" dirty="0" err="1"/>
              <a:t>velit</a:t>
            </a:r>
            <a:r>
              <a:rPr lang="en-GB" noProof="0" dirty="0"/>
              <a:t> </a:t>
            </a:r>
            <a:r>
              <a:rPr lang="en-GB" noProof="0" dirty="0" err="1"/>
              <a:t>esse</a:t>
            </a:r>
            <a:r>
              <a:rPr lang="en-GB" noProof="0" dirty="0"/>
              <a:t> </a:t>
            </a:r>
            <a:r>
              <a:rPr lang="en-GB" noProof="0" dirty="0" err="1"/>
              <a:t>cillum</a:t>
            </a:r>
            <a:r>
              <a:rPr lang="en-GB" noProof="0" dirty="0"/>
              <a:t> dolore </a:t>
            </a:r>
            <a:r>
              <a:rPr lang="en-GB" noProof="0" dirty="0" err="1"/>
              <a:t>eu</a:t>
            </a:r>
            <a:r>
              <a:rPr lang="en-GB" noProof="0" dirty="0"/>
              <a:t> </a:t>
            </a:r>
            <a:r>
              <a:rPr lang="en-GB" noProof="0" dirty="0" err="1"/>
              <a:t>fugiat</a:t>
            </a:r>
            <a:r>
              <a:rPr lang="en-GB" noProof="0" dirty="0"/>
              <a:t>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pariatur</a:t>
            </a:r>
            <a:r>
              <a:rPr lang="en-GB" noProof="0" dirty="0"/>
              <a:t>.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7C110DF-40E0-5390-C993-3B917D4DE0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5730043" y="834886"/>
            <a:ext cx="2963383" cy="103367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ExtraBold" panose="02000000000000000000" pitchFamily="2" charset="0"/>
                <a:cs typeface="Arial" panose="020B0604020202020204" pitchFamily="34" charset="0"/>
              </a:defRPr>
            </a:lvl1pPr>
            <a:lvl2pPr marL="4572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spcBef>
                <a:spcPts val="800"/>
              </a:spcBef>
              <a:buFont typeface="Arial" panose="020B0604020202020204" pitchFamily="34" charset="0"/>
              <a:buNone/>
              <a:defRPr sz="2800" b="1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spcBef>
                <a:spcPts val="800"/>
              </a:spcBef>
              <a:buFont typeface="Arial" panose="020B0604020202020204" pitchFamily="34" charset="0"/>
              <a:buNone/>
              <a:defRPr sz="2000" b="0" i="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spcBef>
                <a:spcPts val="800"/>
              </a:spcBef>
              <a:buFont typeface="Arial" panose="020B0604020202020204" pitchFamily="34" charset="0"/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 marL="3886200" indent="0">
              <a:spcBef>
                <a:spcPts val="800"/>
              </a:spcBef>
              <a:buNone/>
              <a:defRPr sz="2000">
                <a:solidFill>
                  <a:srgbClr val="333233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8530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blu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9821D874-2A86-597C-BC68-E5144996564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3614057" y="3958817"/>
            <a:ext cx="4963886" cy="0"/>
          </a:xfrm>
          <a:prstGeom prst="line">
            <a:avLst/>
          </a:prstGeom>
          <a:ln w="28575"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915C987-D882-5B70-DA88-FFBC6C2842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3618722" y="4369606"/>
            <a:ext cx="4954557" cy="103963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3pPr>
            <a:lvl4pPr marL="13716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4pPr>
            <a:lvl5pPr marL="1828800" indent="0"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5pPr>
            <a:lvl6pPr marL="22860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6pPr>
            <a:lvl7pPr marL="27432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7pPr>
            <a:lvl8pPr marL="320040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8pPr>
            <a:lvl9pP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en-GB" noProof="0" dirty="0"/>
              <a:t>Contact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F67C2E-F9AC-1C21-31CE-17B60CAA3F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30309" y="2465132"/>
            <a:ext cx="833138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GB" sz="8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2448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2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4AB19-922D-304B-70F5-9A1AD0CF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1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FA780-9D4A-CBC2-08DD-44B5EA0F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1"/>
              <a:t>Click to edit Master text styles</a:t>
            </a:r>
          </a:p>
          <a:p>
            <a:pPr lvl="1"/>
            <a:r>
              <a:rPr lang="en-GB" noProof="1"/>
              <a:t>Second level</a:t>
            </a:r>
          </a:p>
          <a:p>
            <a:pPr lvl="2"/>
            <a:r>
              <a:rPr lang="en-GB" noProof="1"/>
              <a:t>Third level</a:t>
            </a:r>
          </a:p>
          <a:p>
            <a:pPr lvl="3"/>
            <a:r>
              <a:rPr lang="en-GB" noProof="1"/>
              <a:t>Fourth level</a:t>
            </a:r>
          </a:p>
          <a:p>
            <a:pPr lvl="4"/>
            <a:r>
              <a:rPr lang="en-GB" noProof="1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910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D8FBA0-5C36-5EB9-A02B-2FE87E3382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8A889F-7202-D5F5-174A-703C160AF3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B6C9AE-9630-55E4-DC61-058B416B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49E966-887D-E2BD-E81F-67DC6CDBE2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59782F-1042-6C96-8699-FD987D6EC2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6CAB8EE-4804-9889-C49F-7D52EA0FF5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9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89ACA-D72F-656E-5226-CF60D5A1DD2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9DA361-8F2F-6AB8-D619-469B09F363B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37770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B861B0C-66B3-8934-E786-E139C2AE4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0329F-0D6E-D7E2-DE16-8D3644DC67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5DD82-098D-89AB-AFBE-394D152929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111678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693F919-05B6-950A-440B-EB6357FA6C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D2823-D2C5-3290-D774-126B032C5E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5D929-F84D-6F96-A8C1-FBFEA383E6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314541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995473A-6231-BD3A-8E19-3A4AC08802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6AD87B-48DA-C4CA-A94B-913FF1DD876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958A21-6033-BEC4-7EBF-F53EB58AF0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0"/>
            <a:r>
              <a:rPr lang="en-GB" dirty="0"/>
              <a:t>Title Here in One</a:t>
            </a:r>
          </a:p>
          <a:p>
            <a:pPr lvl="0"/>
            <a:r>
              <a:rPr lang="en-GB" dirty="0"/>
              <a:t>Or Two Lines</a:t>
            </a:r>
          </a:p>
        </p:txBody>
      </p:sp>
    </p:spTree>
    <p:extLst>
      <p:ext uri="{BB962C8B-B14F-4D97-AF65-F5344CB8AC3E}">
        <p14:creationId xmlns:p14="http://schemas.microsoft.com/office/powerpoint/2010/main" val="229146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2D1A80-C4FA-7EDD-02D8-3BA5C87EA4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580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2025">
      <a:dk1>
        <a:srgbClr val="333233"/>
      </a:dk1>
      <a:lt1>
        <a:srgbClr val="FFFFFF"/>
      </a:lt1>
      <a:dk2>
        <a:srgbClr val="333233"/>
      </a:dk2>
      <a:lt2>
        <a:srgbClr val="EEF1F7"/>
      </a:lt2>
      <a:accent1>
        <a:srgbClr val="8ECBF9"/>
      </a:accent1>
      <a:accent2>
        <a:srgbClr val="B9222D"/>
      </a:accent2>
      <a:accent3>
        <a:srgbClr val="B8BE54"/>
      </a:accent3>
      <a:accent4>
        <a:srgbClr val="FCC30A"/>
      </a:accent4>
      <a:accent5>
        <a:srgbClr val="C8B485"/>
      </a:accent5>
      <a:accent6>
        <a:srgbClr val="A61951"/>
      </a:accent6>
      <a:hlink>
        <a:srgbClr val="0069B4"/>
      </a:hlink>
      <a:folHlink>
        <a:srgbClr val="413F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20000"/>
          </a:lnSpc>
          <a:spcBef>
            <a:spcPts val="1200"/>
          </a:spcBef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e36040-4b20-41ad-9fb1-b2eac4ec2c69">
      <Terms xmlns="http://schemas.microsoft.com/office/infopath/2007/PartnerControls"/>
    </lcf76f155ced4ddcb4097134ff3c332f>
    <_tzSourceUrl xmlns="06202fd0-9b13-4216-9262-c16baa40baf6" xsi:nil="true"/>
    <TaxCatchAll xmlns="06202fd0-9b13-4216-9262-c16baa40baf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BA3734B177A4E814343E074010310" ma:contentTypeVersion="17" ma:contentTypeDescription="Create a new document." ma:contentTypeScope="" ma:versionID="66d1944f23cb0789960d5c64bc2f5194">
  <xsd:schema xmlns:xsd="http://www.w3.org/2001/XMLSchema" xmlns:xs="http://www.w3.org/2001/XMLSchema" xmlns:p="http://schemas.microsoft.com/office/2006/metadata/properties" xmlns:ns2="06202fd0-9b13-4216-9262-c16baa40baf6" xmlns:ns3="60e36040-4b20-41ad-9fb1-b2eac4ec2c69" targetNamespace="http://schemas.microsoft.com/office/2006/metadata/properties" ma:root="true" ma:fieldsID="6d54bbcdadea37c0d5eb3741e97d753f" ns2:_="" ns3:_="">
    <xsd:import namespace="06202fd0-9b13-4216-9262-c16baa40baf6"/>
    <xsd:import namespace="60e36040-4b20-41ad-9fb1-b2eac4ec2c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2:_tzSourceUrl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02fd0-9b13-4216-9262-c16baa40baf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8eea7e-7083-4a5a-b3db-aa6bd0a12b79}" ma:internalName="TaxCatchAll" ma:showField="CatchAllData" ma:web="06202fd0-9b13-4216-9262-c16baa40b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tzSourceUrl" ma:index="23" nillable="true" ma:displayName="Tzunami Source URL" ma:description="The source URL of the item" ma:format="" ma:hidden="true" ma:internalName="_tzSourceUrl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36040-4b20-41ad-9fb1-b2eac4ec2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72D6B6-06C7-469E-8ACB-D3C242BF754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0e36040-4b20-41ad-9fb1-b2eac4ec2c69"/>
    <ds:schemaRef ds:uri="06202fd0-9b13-4216-9262-c16baa40baf6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15DCA9-820A-40E6-A479-282935730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02fd0-9b13-4216-9262-c16baa40baf6"/>
    <ds:schemaRef ds:uri="60e36040-4b20-41ad-9fb1-b2eac4ec2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BBADCB-72FC-41F8-B573-00A190EE29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30</Words>
  <Application>Microsoft Macintosh PowerPoint</Application>
  <PresentationFormat>Widescreen</PresentationFormat>
  <Paragraphs>10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IAEA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IAEA Scientific Forum PPT Template</dc:title>
  <dc:subject/>
  <dc:creator>OPIC</dc:creator>
  <cp:keywords>Power Point Template IAEA Scientific Forum</cp:keywords>
  <dc:description/>
  <cp:lastModifiedBy>VARGAS TERRONES, Adriana</cp:lastModifiedBy>
  <cp:revision>8</cp:revision>
  <dcterms:created xsi:type="dcterms:W3CDTF">2025-07-23T15:06:50Z</dcterms:created>
  <dcterms:modified xsi:type="dcterms:W3CDTF">2026-02-18T09:59:43Z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0x010100789BA3734B177A4E814343E074010310</vt:lpwstr>
  </property>
  <property fmtid="{D5CDD505-2E9C-101B-9397-08002B2CF9AE}" pid="3" name="MediaServiceImageTags">
    <vt:lpwstr/>
  </property>
</Properties>
</file>